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1" r:id="rId2"/>
  </p:sldMasterIdLst>
  <p:notesMasterIdLst>
    <p:notesMasterId r:id="rId24"/>
  </p:notesMasterIdLst>
  <p:sldIdLst>
    <p:sldId id="698" r:id="rId3"/>
    <p:sldId id="688" r:id="rId4"/>
    <p:sldId id="690" r:id="rId5"/>
    <p:sldId id="695" r:id="rId6"/>
    <p:sldId id="691" r:id="rId7"/>
    <p:sldId id="692" r:id="rId8"/>
    <p:sldId id="268" r:id="rId9"/>
    <p:sldId id="261" r:id="rId10"/>
    <p:sldId id="271" r:id="rId11"/>
    <p:sldId id="696" r:id="rId12"/>
    <p:sldId id="697" r:id="rId13"/>
    <p:sldId id="280" r:id="rId14"/>
    <p:sldId id="700" r:id="rId15"/>
    <p:sldId id="256" r:id="rId16"/>
    <p:sldId id="279" r:id="rId17"/>
    <p:sldId id="272" r:id="rId18"/>
    <p:sldId id="273" r:id="rId19"/>
    <p:sldId id="2646" r:id="rId20"/>
    <p:sldId id="2635" r:id="rId21"/>
    <p:sldId id="2648" r:id="rId22"/>
    <p:sldId id="689" r:id="rId23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EDE"/>
    <a:srgbClr val="FF6600"/>
    <a:srgbClr val="FF9700"/>
    <a:srgbClr val="B9F5FF"/>
    <a:srgbClr val="33CCFF"/>
    <a:srgbClr val="3399FF"/>
    <a:srgbClr val="FFFFFF"/>
    <a:srgbClr val="F8F8F8"/>
    <a:srgbClr val="99CCFF"/>
    <a:srgbClr val="DDDD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168" autoAdjust="0"/>
    <p:restoredTop sz="94648"/>
  </p:normalViewPr>
  <p:slideViewPr>
    <p:cSldViewPr snapToGrid="0">
      <p:cViewPr varScale="1">
        <p:scale>
          <a:sx n="107" d="100"/>
          <a:sy n="107" d="100"/>
        </p:scale>
        <p:origin x="108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1DE26F-2FB5-7D4C-A092-4A37DE978AA4}" type="datetimeFigureOut">
              <a:rPr lang="fr-FR" smtClean="0"/>
              <a:t>28/10/2024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A261B6-9A09-D245-BB87-FF0B5F41540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111660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EBEC8B-78FC-E344-A3FE-214DE9670939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18308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4977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A261B6-9A09-D245-BB87-FF0B5F415407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16684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A32B76-A7E4-43F7-AF55-408FD2ED4A7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186001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A32B76-A7E4-43F7-AF55-408FD2ED4A7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63058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A261B6-9A09-D245-BB87-FF0B5F415407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521136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Focus   Sur  la </a:t>
            </a:r>
            <a:r>
              <a:rPr lang="en-US" dirty="0" err="1"/>
              <a:t>stratégie</a:t>
            </a:r>
            <a:r>
              <a:rPr lang="en-US" dirty="0"/>
              <a:t> avec  les </a:t>
            </a:r>
            <a:r>
              <a:rPr lang="en-US" dirty="0" err="1"/>
              <a:t>projets</a:t>
            </a:r>
            <a:r>
              <a:rPr lang="en-US" dirty="0"/>
              <a:t>   drivers avec </a:t>
            </a:r>
            <a:r>
              <a:rPr lang="en-US" dirty="0" err="1"/>
              <a:t>Eyé</a:t>
            </a:r>
            <a:r>
              <a:rPr lang="en-US" dirty="0"/>
              <a:t> et  SENUM ONE  : </a:t>
            </a:r>
            <a:r>
              <a:rPr lang="en-US" dirty="0" err="1"/>
              <a:t>Misistere</a:t>
            </a:r>
            <a:r>
              <a:rPr lang="en-US" dirty="0"/>
              <a:t> de la </a:t>
            </a:r>
            <a:r>
              <a:rPr lang="en-US" dirty="0" err="1"/>
              <a:t>san</a:t>
            </a:r>
            <a:endParaRPr lang="en-US" dirty="0"/>
          </a:p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7524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EBEC8B-78FC-E344-A3FE-214DE9670939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55677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9132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4504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F8B56F4-53C4-D4E3-B87A-87677DAAD4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632D447-5F57-A04D-C50B-0D3A204FAE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D51C3DD-F2AA-53F7-DF53-F19C52024D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D8BCDC-1D58-F24B-A4E5-84A539B2B5FF}" type="datetimeFigureOut">
              <a:rPr lang="fr-FR" smtClean="0"/>
              <a:t>28/10/2024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5908658-7FFD-5C64-3A2F-24B8AC2853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4859562-79D4-63CD-3833-0464B3B8DE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B79A6-829F-D743-B54E-C1F8CE8BF6F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967558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9417C31-6E71-6A51-1F42-187C47E105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EBA0A15A-6A05-15B1-6845-E09BEE31EE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C9C6540-0C64-5964-3959-7E7EB950FC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D8BCDC-1D58-F24B-A4E5-84A539B2B5FF}" type="datetimeFigureOut">
              <a:rPr lang="fr-FR" smtClean="0"/>
              <a:t>28/10/2024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6F07A0B-55F8-0B27-895F-D036FB4ACB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7DAC2AA-4F95-F2D3-2343-6D954AB8A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B79A6-829F-D743-B54E-C1F8CE8BF6F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804696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BE24A8A5-463A-D62C-704A-842558CB6AD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808B09E0-E902-9255-0153-00B60FCF09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3AA1153-3D55-B246-B34A-186FFA36F7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D8BCDC-1D58-F24B-A4E5-84A539B2B5FF}" type="datetimeFigureOut">
              <a:rPr lang="fr-FR" smtClean="0"/>
              <a:t>28/10/2024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F84D734-A50E-0D10-4CC6-49A53034B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87CFDF1-E1E1-5A03-5934-3E34B5621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B79A6-829F-D743-B54E-C1F8CE8BF6F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768577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741775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309498-3D3D-45DC-806D-0EE0F839CE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EB860E-35E7-4242-8436-6287F80F36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FF2289-EA79-4267-9088-CE29FE1B9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FD240-F039-4337-B5FD-3E68A9461EE9}" type="datetimeFigureOut">
              <a:rPr lang="en-US" smtClean="0"/>
              <a:t>10/28/2024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F446A4-72E4-4A24-B8CB-F04BAEC97F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1BFD46-185E-4857-8100-AB3A780419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3A6C7-9C96-45EF-B679-9BFAB9A6C4E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957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4D1B63B-C4A6-4AC7-AACB-71B02CC550E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1628FA-FDC1-4995-8404-F438A76011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9C52FF-3F35-487A-8E64-945744C5F4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D27BA2-EE15-4207-9670-1F8EE3EAAF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FD240-F039-4337-B5FD-3E68A9461EE9}" type="datetimeFigureOut">
              <a:rPr lang="en-US" smtClean="0"/>
              <a:t>10/28/2024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F12A16-501E-45D6-98A5-86038D4B6C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C49B6B-B4A1-4C9E-9D7F-C197813413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3A6C7-9C96-45EF-B679-9BFAB9A6C4E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00695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CAAC05-55F6-4B51-8617-B7C83E62BA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F4CB0C-6E09-4D56-8985-8ABBB3B122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F36BB8-DD3A-4E30-9836-8A07BFC0A0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FD240-F039-4337-B5FD-3E68A9461EE9}" type="datetimeFigureOut">
              <a:rPr lang="en-US" smtClean="0"/>
              <a:t>10/28/2024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1E7500-3D78-4C58-9C40-9657CC20E0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0F7BEE-58B2-4DE8-AEA5-6D1AE5C8A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3A6C7-9C96-45EF-B679-9BFAB9A6C4E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73653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FC0DD-29D3-4415-A1E5-CE2993488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975AEE-4DB9-4C49-AD0F-861891FBAE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13B7B9-3B3E-4CC8-9FC7-20DFA07228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C0F83F-E14B-47E4-938F-E77F3F84F7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FD240-F039-4337-B5FD-3E68A9461EE9}" type="datetimeFigureOut">
              <a:rPr lang="en-US" smtClean="0"/>
              <a:t>10/28/2024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46763E-1216-4916-8E8F-93C62868D9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6F9EF6-AB1D-40FB-B7D5-8BA0F0AEB5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3A6C7-9C96-45EF-B679-9BFAB9A6C4E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99033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786C37-47A0-4975-9DFE-903C3B18A5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2DED3F-6BE7-4E69-8DE9-5F72C97C32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C709EA-B86D-4A42-A404-1ED0F290DC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E3701B7-D7D9-4111-ADCE-181BE9E431A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F6D520E-6F6E-4F31-9041-C30518E2F1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1E6C88A-E581-49A0-A2E1-75AD3D0EDB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FD240-F039-4337-B5FD-3E68A9461EE9}" type="datetimeFigureOut">
              <a:rPr lang="en-US" smtClean="0"/>
              <a:t>10/28/2024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35BA8B2-FCA0-49E5-BD99-62D9B0565D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E161F1B-52F8-4DC6-ABE4-391B67D01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3A6C7-9C96-45EF-B679-9BFAB9A6C4E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59317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03E9C0-6007-47D0-B915-E69F6CC5C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37E28B1-2CCB-413F-8118-203DDF7C39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FD240-F039-4337-B5FD-3E68A9461EE9}" type="datetimeFigureOut">
              <a:rPr lang="en-US" smtClean="0"/>
              <a:t>10/28/2024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200982-7A4C-4202-AF36-366E535641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8DC22F-25CD-4CF2-8F06-CC051A1C09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3A6C7-9C96-45EF-B679-9BFAB9A6C4E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75734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BB05817-B5D5-4209-B457-67075383A21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7553DA-C503-42A1-B94C-92C2A204F1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FD240-F039-4337-B5FD-3E68A9461EE9}" type="datetimeFigureOut">
              <a:rPr lang="en-US" smtClean="0"/>
              <a:t>10/28/2024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09AB78-3C7D-4150-BCE1-ABA47C68B1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69A985-734C-43C3-B49E-6E95B4C8EB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3A6C7-9C96-45EF-B679-9BFAB9A6C4E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1521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C6D3AB6-CF80-9CB0-AFA5-07AD0629B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AFB1D2B-FEBD-3E7C-8E73-720BAD6C07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B25A6B3-55C9-C123-DCD1-CFB9FC801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D8BCDC-1D58-F24B-A4E5-84A539B2B5FF}" type="datetimeFigureOut">
              <a:rPr lang="fr-FR" smtClean="0"/>
              <a:t>28/10/2024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6C32F12-5B79-314E-DC55-A8C4A6A850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9D10CB8-84E5-AC54-6279-BB8A098FAA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B79A6-829F-D743-B54E-C1F8CE8BF6F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3124562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BB7C5D-5E95-4360-BC50-F194AC940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3C0847-9AEC-47F2-9124-B1A93BFFE6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8B57F4-2DBD-45FB-8BB5-6F04386E76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65FA95-1C15-420D-A9E5-C3C707443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FD240-F039-4337-B5FD-3E68A9461EE9}" type="datetimeFigureOut">
              <a:rPr lang="en-US" smtClean="0"/>
              <a:t>10/28/2024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E15415-68BE-46C7-A478-4467A9F5ED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55C2CD-BF10-45AD-9B8F-1C53842BD4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3A6C7-9C96-45EF-B679-9BFAB9A6C4E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07604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B12153-5C86-43D6-A736-3107CD2986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391947F-753A-478A-9AA9-EB5C69C0A5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23DB23-6922-45DB-BB87-50DA5950AC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F7A753-83BD-480D-82B5-B0B18261BB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FD240-F039-4337-B5FD-3E68A9461EE9}" type="datetimeFigureOut">
              <a:rPr lang="en-US" smtClean="0"/>
              <a:t>10/28/2024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4C45F4-5359-4717-97D1-8103442F6B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D9E352-E663-47B2-8D6E-8ECBC370FE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3A6C7-9C96-45EF-B679-9BFAB9A6C4E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88981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49B92-9ABE-4105-8B8E-6B070DB386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52149B1-716D-407D-8BA2-70487C2AEA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1D6D3A-C9C4-4B4A-8C5B-E8BCA8A20A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FD240-F039-4337-B5FD-3E68A9461EE9}" type="datetimeFigureOut">
              <a:rPr lang="en-US" smtClean="0"/>
              <a:t>10/28/2024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5841E0-E618-428E-AA95-71074172A4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C7BDDA-A9EF-40E4-95CB-42D53DFEC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3A6C7-9C96-45EF-B679-9BFAB9A6C4E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55116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25AC94F-B3EF-4D99-9F41-E13C85E0BED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2512A55-8468-42FD-ABDE-CBA7D7FC30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B324FB-D1D8-4E7D-85F9-D0ED4E5DF0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FD240-F039-4337-B5FD-3E68A9461EE9}" type="datetimeFigureOut">
              <a:rPr lang="en-US" smtClean="0"/>
              <a:t>10/28/2024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59F1D8-D3E3-4449-BCD1-A10F2A7D7E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F08C6E-D2FE-44B0-BA59-556D9BA3D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3A6C7-9C96-45EF-B679-9BFAB9A6C4E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10198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408719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2D4AB12-B391-FBA1-8CEF-2795AFF05E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B39CA75-A660-DF02-3799-52AC80008E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3965906-4AFB-BDDD-AAF7-EF8DECC97E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D8BCDC-1D58-F24B-A4E5-84A539B2B5FF}" type="datetimeFigureOut">
              <a:rPr lang="fr-FR" smtClean="0"/>
              <a:t>28/10/2024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9B8BE35-1D9E-4A73-DDAF-DC7BC436EC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1F43719-B354-2F78-49DA-B8EA8254C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B79A6-829F-D743-B54E-C1F8CE8BF6F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795053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175112-282A-046B-46CF-1A9BA9C8E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D53D626-6EE8-56F2-8660-8F09D2463A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7508273A-D065-3585-F846-5888B26BFA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A5142582-5586-511C-A0AA-22F1B6E2D8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D8BCDC-1D58-F24B-A4E5-84A539B2B5FF}" type="datetimeFigureOut">
              <a:rPr lang="fr-FR" smtClean="0"/>
              <a:t>28/10/2024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1BEC8273-EED2-F5CD-B618-4B0EDDE1DF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D3C0AF0-3E19-D2F1-2C1F-2271589176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B79A6-829F-D743-B54E-C1F8CE8BF6F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836324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28A0608-B8B9-EDA9-0E05-6C04EECA9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374F488-261D-E7A6-756D-08B1E76029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56B166C2-AA3A-8C44-703E-BDF8148030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492C7FD3-0B2B-8E40-7835-9DE3C25314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8DA31A28-A492-5AD7-681C-D996A9A9DEC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6CEA4864-3944-66E6-C528-95BE17B348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D8BCDC-1D58-F24B-A4E5-84A539B2B5FF}" type="datetimeFigureOut">
              <a:rPr lang="fr-FR" smtClean="0"/>
              <a:t>28/10/2024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2C95BB25-0E47-D2BF-FD52-72A011CC5D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96A1D222-A0C8-336F-D163-5156EA4B2A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B79A6-829F-D743-B54E-C1F8CE8BF6F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243944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12FEEEE-D3EF-F61B-E449-E649798AC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E8749AB9-3D78-31A0-785A-4F187C759A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D8BCDC-1D58-F24B-A4E5-84A539B2B5FF}" type="datetimeFigureOut">
              <a:rPr lang="fr-FR" smtClean="0"/>
              <a:t>28/10/2024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959479C4-F1BF-775B-3F9C-CD6EA69937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10C44AE-70DB-7395-C15A-6A34DEDB08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B79A6-829F-D743-B54E-C1F8CE8BF6F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878629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C4F238B8-C394-FC9B-8434-502B7718F3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D8BCDC-1D58-F24B-A4E5-84A539B2B5FF}" type="datetimeFigureOut">
              <a:rPr lang="fr-FR" smtClean="0"/>
              <a:t>28/10/2024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F95391E9-8D1A-B14C-0459-F5CCDF4D99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14316DC-6AE7-C65D-05EE-9FFE612419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B79A6-829F-D743-B54E-C1F8CE8BF6F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982596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295B27B-774D-14E9-F0F4-3F4DD74D81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1FEB492-DBA1-7BE4-37D2-2726956D2A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23671C97-F9D3-F8F5-413C-63550295A9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AB4806AD-3FE1-875A-F9EE-7377368CF0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D8BCDC-1D58-F24B-A4E5-84A539B2B5FF}" type="datetimeFigureOut">
              <a:rPr lang="fr-FR" smtClean="0"/>
              <a:t>28/10/2024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2549565-005F-61E8-83A3-C28C0A162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5CAA86D-C729-2789-0B75-FC8228F6B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B79A6-829F-D743-B54E-C1F8CE8BF6F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954719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710D693-DA0E-00BC-918A-62261301F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668E5EF4-F197-31BD-84D2-398B5D9618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85A58B58-F1C0-CB27-49C2-42545515D7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A88C0F32-2059-EEC1-929A-31B9FA9703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D8BCDC-1D58-F24B-A4E5-84A539B2B5FF}" type="datetimeFigureOut">
              <a:rPr lang="fr-FR" smtClean="0"/>
              <a:t>28/10/2024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9842D6B1-F663-D413-6E8D-44F2191B1F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30BDEB3-06A5-FF3F-C46E-45B250886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B79A6-829F-D743-B54E-C1F8CE8BF6F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118379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6DAC3108-F196-10C7-4031-51391FE035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2FEBCC8-E1FF-C95A-5879-E53A64D695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A8ED69F-546A-FA30-30E0-38BF97EF404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DD8BCDC-1D58-F24B-A4E5-84A539B2B5FF}" type="datetimeFigureOut">
              <a:rPr lang="fr-FR" smtClean="0"/>
              <a:t>28/10/2024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C2807D4-2D22-2866-C390-C22ECE97E1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9711E5E-9DA1-7366-1C6E-22D1E5ACC8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FCB79A6-829F-D743-B54E-C1F8CE8BF6F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091126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9CBC4E8-B340-47A6-8625-A0E70AAD2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3" y="365125"/>
            <a:ext cx="11306174" cy="62547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F87994-A22D-436F-9DE1-D73FB2F9A2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2913" y="1825625"/>
            <a:ext cx="11306174" cy="435133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93AE11-B985-4463-B185-5130F1D9F33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EFD240-F039-4337-B5FD-3E68A9461EE9}" type="datetimeFigureOut">
              <a:rPr lang="en-US" smtClean="0"/>
              <a:t>10/28/2024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0CC4FE-129B-4D44-AC4E-5FEADFC737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B79951-9F10-4580-A149-88C44DD7B3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03A6C7-9C96-45EF-B679-9BFAB9A6C4E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8095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1"/>
          </a:solidFill>
          <a:latin typeface="+mj-lt"/>
          <a:ea typeface="+mj-ea"/>
          <a:cs typeface="Arabic Typesetting" panose="03020402040406030203" pitchFamily="66" charset="-78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j-lt"/>
          <a:ea typeface="+mn-ea"/>
          <a:cs typeface="Arabic Typesetting" panose="03020402040406030203" pitchFamily="66" charset="-78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j-lt"/>
          <a:ea typeface="+mn-ea"/>
          <a:cs typeface="Arabic Typesetting" panose="03020402040406030203" pitchFamily="66" charset="-78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j-lt"/>
          <a:ea typeface="+mn-ea"/>
          <a:cs typeface="Arabic Typesetting" panose="03020402040406030203" pitchFamily="66" charset="-78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j-lt"/>
          <a:ea typeface="+mn-ea"/>
          <a:cs typeface="Arabic Typesetting" panose="03020402040406030203" pitchFamily="66" charset="-78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j-lt"/>
          <a:ea typeface="+mn-ea"/>
          <a:cs typeface="Arabic Typesetting" panose="03020402040406030203" pitchFamily="66" charset="-78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279">
          <p15:clr>
            <a:srgbClr val="F26B43"/>
          </p15:clr>
        </p15:guide>
        <p15:guide id="3" pos="740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svg"/><Relationship Id="rId5" Type="http://schemas.openxmlformats.org/officeDocument/2006/relationships/image" Target="../media/image69.png"/><Relationship Id="rId4" Type="http://schemas.openxmlformats.org/officeDocument/2006/relationships/image" Target="../media/image2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71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4.xml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77.png"/><Relationship Id="rId11" Type="http://schemas.openxmlformats.org/officeDocument/2006/relationships/image" Target="../media/image82.jpg"/><Relationship Id="rId5" Type="http://schemas.openxmlformats.org/officeDocument/2006/relationships/image" Target="../media/image76.png"/><Relationship Id="rId10" Type="http://schemas.openxmlformats.org/officeDocument/2006/relationships/image" Target="../media/image81.png"/><Relationship Id="rId4" Type="http://schemas.openxmlformats.org/officeDocument/2006/relationships/image" Target="../media/image75.png"/><Relationship Id="rId9" Type="http://schemas.openxmlformats.org/officeDocument/2006/relationships/image" Target="../media/image8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83.png"/><Relationship Id="rId7" Type="http://schemas.openxmlformats.org/officeDocument/2006/relationships/image" Target="../media/image8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10" Type="http://schemas.openxmlformats.org/officeDocument/2006/relationships/image" Target="../media/image89.jpeg"/><Relationship Id="rId4" Type="http://schemas.microsoft.com/office/2007/relationships/hdphoto" Target="../media/hdphoto2.wdp"/><Relationship Id="rId9" Type="http://schemas.openxmlformats.org/officeDocument/2006/relationships/image" Target="../media/image8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13" Type="http://schemas.openxmlformats.org/officeDocument/2006/relationships/image" Target="../media/image80.png"/><Relationship Id="rId3" Type="http://schemas.openxmlformats.org/officeDocument/2006/relationships/image" Target="../media/image90.jpg"/><Relationship Id="rId7" Type="http://schemas.openxmlformats.org/officeDocument/2006/relationships/image" Target="../media/image93.png"/><Relationship Id="rId12" Type="http://schemas.openxmlformats.org/officeDocument/2006/relationships/image" Target="../media/image8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92.png"/><Relationship Id="rId11" Type="http://schemas.openxmlformats.org/officeDocument/2006/relationships/image" Target="../media/image97.png"/><Relationship Id="rId5" Type="http://schemas.openxmlformats.org/officeDocument/2006/relationships/image" Target="../media/image84.png"/><Relationship Id="rId10" Type="http://schemas.openxmlformats.org/officeDocument/2006/relationships/image" Target="../media/image96.png"/><Relationship Id="rId4" Type="http://schemas.openxmlformats.org/officeDocument/2006/relationships/image" Target="../media/image91.png"/><Relationship Id="rId9" Type="http://schemas.openxmlformats.org/officeDocument/2006/relationships/image" Target="../media/image9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98.png"/><Relationship Id="rId7" Type="http://schemas.openxmlformats.org/officeDocument/2006/relationships/image" Target="../media/image10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1.png"/><Relationship Id="rId11" Type="http://schemas.openxmlformats.org/officeDocument/2006/relationships/image" Target="../media/image106.png"/><Relationship Id="rId5" Type="http://schemas.openxmlformats.org/officeDocument/2006/relationships/image" Target="../media/image100.png"/><Relationship Id="rId10" Type="http://schemas.openxmlformats.org/officeDocument/2006/relationships/image" Target="../media/image105.png"/><Relationship Id="rId4" Type="http://schemas.openxmlformats.org/officeDocument/2006/relationships/image" Target="../media/image99.png"/><Relationship Id="rId9" Type="http://schemas.openxmlformats.org/officeDocument/2006/relationships/image" Target="../media/image10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image" Target="../media/image107.png"/><Relationship Id="rId7" Type="http://schemas.openxmlformats.org/officeDocument/2006/relationships/image" Target="../media/image111.sv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0.png"/><Relationship Id="rId5" Type="http://schemas.openxmlformats.org/officeDocument/2006/relationships/image" Target="../media/image109.svg"/><Relationship Id="rId4" Type="http://schemas.openxmlformats.org/officeDocument/2006/relationships/image" Target="../media/image108.png"/><Relationship Id="rId9" Type="http://schemas.openxmlformats.org/officeDocument/2006/relationships/image" Target="../media/image11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jp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3.jpe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5.jpeg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18" Type="http://schemas.openxmlformats.org/officeDocument/2006/relationships/image" Target="../media/image39.png"/><Relationship Id="rId3" Type="http://schemas.openxmlformats.org/officeDocument/2006/relationships/image" Target="../media/image24.png"/><Relationship Id="rId21" Type="http://schemas.openxmlformats.org/officeDocument/2006/relationships/image" Target="../media/image42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17" Type="http://schemas.openxmlformats.org/officeDocument/2006/relationships/image" Target="../media/image38.png"/><Relationship Id="rId25" Type="http://schemas.openxmlformats.org/officeDocument/2006/relationships/image" Target="../media/image46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37.png"/><Relationship Id="rId20" Type="http://schemas.openxmlformats.org/officeDocument/2006/relationships/image" Target="../media/image4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24" Type="http://schemas.openxmlformats.org/officeDocument/2006/relationships/image" Target="../media/image45.png"/><Relationship Id="rId5" Type="http://schemas.openxmlformats.org/officeDocument/2006/relationships/image" Target="../media/image26.png"/><Relationship Id="rId15" Type="http://schemas.openxmlformats.org/officeDocument/2006/relationships/image" Target="../media/image36.png"/><Relationship Id="rId23" Type="http://schemas.openxmlformats.org/officeDocument/2006/relationships/image" Target="../media/image44.png"/><Relationship Id="rId10" Type="http://schemas.openxmlformats.org/officeDocument/2006/relationships/image" Target="../media/image31.png"/><Relationship Id="rId19" Type="http://schemas.openxmlformats.org/officeDocument/2006/relationships/image" Target="../media/image40.png"/><Relationship Id="rId4" Type="http://schemas.openxmlformats.org/officeDocument/2006/relationships/image" Target="../media/image25.png"/><Relationship Id="rId9" Type="http://schemas.openxmlformats.org/officeDocument/2006/relationships/image" Target="../media/image30.jpg"/><Relationship Id="rId14" Type="http://schemas.openxmlformats.org/officeDocument/2006/relationships/image" Target="../media/image35.png"/><Relationship Id="rId22" Type="http://schemas.openxmlformats.org/officeDocument/2006/relationships/image" Target="../media/image4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7.png"/><Relationship Id="rId18" Type="http://schemas.openxmlformats.org/officeDocument/2006/relationships/image" Target="../media/image62.png"/><Relationship Id="rId3" Type="http://schemas.openxmlformats.org/officeDocument/2006/relationships/image" Target="../media/image47.png"/><Relationship Id="rId21" Type="http://schemas.openxmlformats.org/officeDocument/2006/relationships/image" Target="../media/image65.png"/><Relationship Id="rId7" Type="http://schemas.openxmlformats.org/officeDocument/2006/relationships/image" Target="../media/image51.png"/><Relationship Id="rId12" Type="http://schemas.openxmlformats.org/officeDocument/2006/relationships/image" Target="../media/image56.png"/><Relationship Id="rId17" Type="http://schemas.openxmlformats.org/officeDocument/2006/relationships/image" Target="../media/image61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60.png"/><Relationship Id="rId20" Type="http://schemas.openxmlformats.org/officeDocument/2006/relationships/image" Target="../media/image6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0.png"/><Relationship Id="rId11" Type="http://schemas.openxmlformats.org/officeDocument/2006/relationships/image" Target="../media/image55.png"/><Relationship Id="rId5" Type="http://schemas.openxmlformats.org/officeDocument/2006/relationships/image" Target="../media/image49.png"/><Relationship Id="rId15" Type="http://schemas.openxmlformats.org/officeDocument/2006/relationships/image" Target="../media/image59.png"/><Relationship Id="rId23" Type="http://schemas.openxmlformats.org/officeDocument/2006/relationships/image" Target="../media/image67.png"/><Relationship Id="rId10" Type="http://schemas.openxmlformats.org/officeDocument/2006/relationships/image" Target="../media/image54.png"/><Relationship Id="rId19" Type="http://schemas.openxmlformats.org/officeDocument/2006/relationships/image" Target="../media/image63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Relationship Id="rId14" Type="http://schemas.openxmlformats.org/officeDocument/2006/relationships/image" Target="../media/image58.png"/><Relationship Id="rId22" Type="http://schemas.openxmlformats.org/officeDocument/2006/relationships/image" Target="../media/image6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>
            <a:off x="11285676" y="-932551"/>
            <a:ext cx="997068" cy="7790551"/>
            <a:chOff x="-1" y="-1"/>
            <a:chExt cx="1994137" cy="15581103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28584" t="83439" r="8539"/>
            <a:stretch/>
          </p:blipFill>
          <p:spPr>
            <a:xfrm rot="16200000">
              <a:off x="-5860933" y="7726033"/>
              <a:ext cx="13716002" cy="1994136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92488" t="61756" r="273" b="14887"/>
            <a:stretch>
              <a:fillRect/>
            </a:stretch>
          </p:blipFill>
          <p:spPr>
            <a:xfrm rot="10800000">
              <a:off x="-1" y="12112065"/>
              <a:ext cx="1994136" cy="3469037"/>
            </a:xfrm>
            <a:prstGeom prst="rect">
              <a:avLst/>
            </a:prstGeom>
          </p:spPr>
        </p:pic>
        <p:sp>
          <p:nvSpPr>
            <p:cNvPr id="8" name="TextBox 8"/>
            <p:cNvSpPr txBox="1"/>
            <p:nvPr/>
          </p:nvSpPr>
          <p:spPr>
            <a:xfrm rot="16200000">
              <a:off x="-6109119" y="6556515"/>
              <a:ext cx="14142419" cy="10293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90"/>
                </a:lnSpc>
                <a:spcBef>
                  <a:spcPct val="0"/>
                </a:spcBef>
              </a:pPr>
              <a:r>
                <a:rPr lang="en-US" sz="3136" dirty="0">
                  <a:solidFill>
                    <a:srgbClr val="ABCDE4"/>
                  </a:solidFill>
                  <a:latin typeface="Clear Sans Regular"/>
                </a:rPr>
                <a:t>CONNECTER LA VIE...</a:t>
              </a:r>
            </a:p>
          </p:txBody>
        </p:sp>
      </p:grpSp>
      <p:pic>
        <p:nvPicPr>
          <p:cNvPr id="10" name="Image 9">
            <a:extLst>
              <a:ext uri="{FF2B5EF4-FFF2-40B4-BE49-F238E27FC236}">
                <a16:creationId xmlns:a16="http://schemas.microsoft.com/office/drawing/2014/main" id="{0BD3581A-A27C-860E-02D8-DDED46C0806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2079" y="719342"/>
            <a:ext cx="11988800" cy="4082081"/>
          </a:xfrm>
          <a:prstGeom prst="rect">
            <a:avLst/>
          </a:prstGeom>
        </p:spPr>
      </p:pic>
      <p:sp>
        <p:nvSpPr>
          <p:cNvPr id="11" name="Titre 7">
            <a:extLst>
              <a:ext uri="{FF2B5EF4-FFF2-40B4-BE49-F238E27FC236}">
                <a16:creationId xmlns:a16="http://schemas.microsoft.com/office/drawing/2014/main" id="{3DF21778-85B0-6F1F-A268-7228C151F508}"/>
              </a:ext>
            </a:extLst>
          </p:cNvPr>
          <p:cNvSpPr txBox="1">
            <a:spLocks/>
          </p:cNvSpPr>
          <p:nvPr/>
        </p:nvSpPr>
        <p:spPr>
          <a:xfrm>
            <a:off x="5943600" y="4276206"/>
            <a:ext cx="5486400" cy="762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b="1" dirty="0">
                <a:solidFill>
                  <a:srgbClr val="706F6F"/>
                </a:solidFill>
                <a:latin typeface="Avenir Next LT Pro Demi" panose="020B0604020202020204" pitchFamily="34" charset="0"/>
                <a:cs typeface="Aharoni" panose="020B0604020202020204" pitchFamily="2" charset="-79"/>
              </a:rPr>
              <a:t>CONNECTER LA VIE …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picture containing person, holding, child, young&#10;&#10;Description automatically generated">
            <a:extLst>
              <a:ext uri="{FF2B5EF4-FFF2-40B4-BE49-F238E27FC236}">
                <a16:creationId xmlns:a16="http://schemas.microsoft.com/office/drawing/2014/main" id="{6A7EEEF8-D1C9-CA7D-0547-CAC73D5FF75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647" t="20744"/>
          <a:stretch/>
        </p:blipFill>
        <p:spPr>
          <a:xfrm>
            <a:off x="-1" y="0"/>
            <a:ext cx="11284763" cy="513442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6BB9248-666D-04F4-1AB9-7C7BAD62FED2}"/>
              </a:ext>
            </a:extLst>
          </p:cNvPr>
          <p:cNvSpPr/>
          <p:nvPr/>
        </p:nvSpPr>
        <p:spPr>
          <a:xfrm>
            <a:off x="-5762" y="-10945"/>
            <a:ext cx="11284764" cy="5134427"/>
          </a:xfrm>
          <a:prstGeom prst="rect">
            <a:avLst/>
          </a:prstGeom>
          <a:gradFill>
            <a:gsLst>
              <a:gs pos="0">
                <a:schemeClr val="accent1">
                  <a:alpha val="70000"/>
                </a:schemeClr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" name="Group 5"/>
          <p:cNvGrpSpPr/>
          <p:nvPr/>
        </p:nvGrpSpPr>
        <p:grpSpPr>
          <a:xfrm>
            <a:off x="11285676" y="1"/>
            <a:ext cx="997068" cy="6858000"/>
            <a:chOff x="-1" y="1865100"/>
            <a:chExt cx="1994137" cy="13716002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28584" t="83439" r="8539"/>
            <a:stretch/>
          </p:blipFill>
          <p:spPr>
            <a:xfrm rot="16200000">
              <a:off x="-5860933" y="7726033"/>
              <a:ext cx="13716002" cy="1994136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l="92488" t="61756" r="273" b="14887"/>
            <a:stretch>
              <a:fillRect/>
            </a:stretch>
          </p:blipFill>
          <p:spPr>
            <a:xfrm rot="10800000">
              <a:off x="-1" y="12112065"/>
              <a:ext cx="1994136" cy="3469037"/>
            </a:xfrm>
            <a:prstGeom prst="rect">
              <a:avLst/>
            </a:prstGeom>
          </p:spPr>
        </p:pic>
      </p:grp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04679F47-3E33-87F4-0618-EC5FC83C60A0}"/>
              </a:ext>
            </a:extLst>
          </p:cNvPr>
          <p:cNvGrpSpPr/>
          <p:nvPr/>
        </p:nvGrpSpPr>
        <p:grpSpPr>
          <a:xfrm>
            <a:off x="95045" y="6044540"/>
            <a:ext cx="3348799" cy="813460"/>
            <a:chOff x="682209" y="2907251"/>
            <a:chExt cx="8740861" cy="2476535"/>
          </a:xfrm>
        </p:grpSpPr>
        <p:pic>
          <p:nvPicPr>
            <p:cNvPr id="10" name="Image 9">
              <a:extLst>
                <a:ext uri="{FF2B5EF4-FFF2-40B4-BE49-F238E27FC236}">
                  <a16:creationId xmlns:a16="http://schemas.microsoft.com/office/drawing/2014/main" id="{0BD3581A-A27C-860E-02D8-DDED46C0806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2209" y="2907251"/>
              <a:ext cx="6508922" cy="2216231"/>
            </a:xfrm>
            <a:prstGeom prst="rect">
              <a:avLst/>
            </a:prstGeom>
          </p:spPr>
        </p:pic>
        <p:sp>
          <p:nvSpPr>
            <p:cNvPr id="11" name="Titre 7">
              <a:extLst>
                <a:ext uri="{FF2B5EF4-FFF2-40B4-BE49-F238E27FC236}">
                  <a16:creationId xmlns:a16="http://schemas.microsoft.com/office/drawing/2014/main" id="{3DF21778-85B0-6F1F-A268-7228C151F508}"/>
                </a:ext>
              </a:extLst>
            </p:cNvPr>
            <p:cNvSpPr txBox="1">
              <a:spLocks/>
            </p:cNvSpPr>
            <p:nvPr/>
          </p:nvSpPr>
          <p:spPr>
            <a:xfrm>
              <a:off x="3936670" y="4621786"/>
              <a:ext cx="5486400" cy="762000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fr-FR" sz="800" b="1" dirty="0">
                  <a:solidFill>
                    <a:srgbClr val="706F6F"/>
                  </a:solidFill>
                  <a:latin typeface="Avenir Next LT Pro Demi" panose="020B0604020202020204" pitchFamily="34" charset="0"/>
                  <a:cs typeface="Aharoni" panose="020B0604020202020204" pitchFamily="2" charset="-79"/>
                </a:rPr>
                <a:t>CONNECTER LA VIE …</a:t>
              </a:r>
            </a:p>
          </p:txBody>
        </p:sp>
      </p:grpSp>
      <p:sp>
        <p:nvSpPr>
          <p:cNvPr id="3" name="ZoneTexte 2">
            <a:extLst>
              <a:ext uri="{FF2B5EF4-FFF2-40B4-BE49-F238E27FC236}">
                <a16:creationId xmlns:a16="http://schemas.microsoft.com/office/drawing/2014/main" id="{AD6C6E6F-AF3D-4BFC-FB4C-EA4584F235E3}"/>
              </a:ext>
            </a:extLst>
          </p:cNvPr>
          <p:cNvSpPr txBox="1"/>
          <p:nvPr/>
        </p:nvSpPr>
        <p:spPr>
          <a:xfrm rot="16200000">
            <a:off x="11095874" y="5770483"/>
            <a:ext cx="13548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chemeClr val="bg1"/>
                </a:solidFill>
              </a:rPr>
              <a:t>Juillet 2024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6BCA40AF-337F-0326-C161-EA31139776A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2106" y="5165633"/>
            <a:ext cx="3052653" cy="1661161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125CDE6E-984D-BEB1-7B9C-4C1E5CEDF233}"/>
              </a:ext>
            </a:extLst>
          </p:cNvPr>
          <p:cNvSpPr txBox="1"/>
          <p:nvPr/>
        </p:nvSpPr>
        <p:spPr>
          <a:xfrm>
            <a:off x="3580148" y="3939568"/>
            <a:ext cx="76242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bg1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UTA - INTEGRATEUR DE SOLUTIONS IT</a:t>
            </a:r>
          </a:p>
        </p:txBody>
      </p:sp>
    </p:spTree>
    <p:extLst>
      <p:ext uri="{BB962C8B-B14F-4D97-AF65-F5344CB8AC3E}">
        <p14:creationId xmlns:p14="http://schemas.microsoft.com/office/powerpoint/2010/main" val="37971989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58A03B3-52DD-0CDB-0BEE-E9B0867EE749}"/>
              </a:ext>
            </a:extLst>
          </p:cNvPr>
          <p:cNvSpPr/>
          <p:nvPr/>
        </p:nvSpPr>
        <p:spPr>
          <a:xfrm>
            <a:off x="0" y="6129338"/>
            <a:ext cx="12192000" cy="72866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" name="Image 52" descr="Une image contenant plein air, horizon, ciel, paysage urbain&#10;&#10;Description générée automatiquement">
            <a:extLst>
              <a:ext uri="{FF2B5EF4-FFF2-40B4-BE49-F238E27FC236}">
                <a16:creationId xmlns:a16="http://schemas.microsoft.com/office/drawing/2014/main" id="{9E1D52FD-7327-4BD3-AEE5-DA3F2CC6DD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90" y="0"/>
            <a:ext cx="5629210" cy="6858001"/>
          </a:xfrm>
          <a:prstGeom prst="rect">
            <a:avLst/>
          </a:prstGeom>
        </p:spPr>
      </p:pic>
      <p:sp>
        <p:nvSpPr>
          <p:cNvPr id="2" name="Freeform: Shape 238">
            <a:extLst>
              <a:ext uri="{FF2B5EF4-FFF2-40B4-BE49-F238E27FC236}">
                <a16:creationId xmlns:a16="http://schemas.microsoft.com/office/drawing/2014/main" id="{CEC420A1-AD7D-4FA3-75BC-EB207BFC9C30}"/>
              </a:ext>
            </a:extLst>
          </p:cNvPr>
          <p:cNvSpPr/>
          <p:nvPr/>
        </p:nvSpPr>
        <p:spPr>
          <a:xfrm rot="16200000">
            <a:off x="-1025689" y="1045996"/>
            <a:ext cx="6858001" cy="4766009"/>
          </a:xfrm>
          <a:custGeom>
            <a:avLst/>
            <a:gdLst>
              <a:gd name="connsiteX0" fmla="*/ 6475551 w 6475551"/>
              <a:gd name="connsiteY0" fmla="*/ 1 h 3596427"/>
              <a:gd name="connsiteX1" fmla="*/ 6475551 w 6475551"/>
              <a:gd name="connsiteY1" fmla="*/ 2240579 h 3596427"/>
              <a:gd name="connsiteX2" fmla="*/ 6451662 w 6475551"/>
              <a:gd name="connsiteY2" fmla="*/ 2270979 h 3596427"/>
              <a:gd name="connsiteX3" fmla="*/ 3641110 w 6475551"/>
              <a:gd name="connsiteY3" fmla="*/ 3596427 h 3596427"/>
              <a:gd name="connsiteX4" fmla="*/ 3580 w 6475551"/>
              <a:gd name="connsiteY4" fmla="*/ 141587 h 3596427"/>
              <a:gd name="connsiteX5" fmla="*/ 0 w 6475551"/>
              <a:gd name="connsiteY5" fmla="*/ 0 h 3596427"/>
              <a:gd name="connsiteX6" fmla="*/ 6475551 w 6475551"/>
              <a:gd name="connsiteY6" fmla="*/ 1 h 35964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475551" h="3596427">
                <a:moveTo>
                  <a:pt x="6475551" y="1"/>
                </a:moveTo>
                <a:lnTo>
                  <a:pt x="6475551" y="2240579"/>
                </a:lnTo>
                <a:lnTo>
                  <a:pt x="6451662" y="2270979"/>
                </a:lnTo>
                <a:cubicBezTo>
                  <a:pt x="5783616" y="3080464"/>
                  <a:pt x="4772618" y="3596427"/>
                  <a:pt x="3641110" y="3596427"/>
                </a:cubicBezTo>
                <a:cubicBezTo>
                  <a:pt x="1692401" y="3596427"/>
                  <a:pt x="101131" y="2066053"/>
                  <a:pt x="3580" y="141587"/>
                </a:cubicBezTo>
                <a:lnTo>
                  <a:pt x="0" y="0"/>
                </a:lnTo>
                <a:lnTo>
                  <a:pt x="6475551" y="1"/>
                </a:lnTo>
                <a:close/>
              </a:path>
            </a:pathLst>
          </a:custGeom>
          <a:solidFill>
            <a:schemeClr val="bg2">
              <a:lumMod val="5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" name="Group 20">
            <a:extLst>
              <a:ext uri="{FF2B5EF4-FFF2-40B4-BE49-F238E27FC236}">
                <a16:creationId xmlns:a16="http://schemas.microsoft.com/office/drawing/2014/main" id="{AB48F2FB-0836-05FC-A2FF-D151EA71CB52}"/>
              </a:ext>
            </a:extLst>
          </p:cNvPr>
          <p:cNvGrpSpPr/>
          <p:nvPr/>
        </p:nvGrpSpPr>
        <p:grpSpPr>
          <a:xfrm>
            <a:off x="885697" y="1367146"/>
            <a:ext cx="2680476" cy="2966393"/>
            <a:chOff x="689545" y="957020"/>
            <a:chExt cx="2215269" cy="2966393"/>
          </a:xfrm>
        </p:grpSpPr>
        <p:sp>
          <p:nvSpPr>
            <p:cNvPr id="7" name="TextBox 68">
              <a:extLst>
                <a:ext uri="{FF2B5EF4-FFF2-40B4-BE49-F238E27FC236}">
                  <a16:creationId xmlns:a16="http://schemas.microsoft.com/office/drawing/2014/main" id="{E69FF456-F925-A56E-52B9-F94DB9089A9E}"/>
                </a:ext>
              </a:extLst>
            </p:cNvPr>
            <p:cNvSpPr txBox="1"/>
            <p:nvPr/>
          </p:nvSpPr>
          <p:spPr>
            <a:xfrm>
              <a:off x="954874" y="957020"/>
              <a:ext cx="1949940" cy="782715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5400" b="1" dirty="0">
                  <a:solidFill>
                    <a:schemeClr val="accent2"/>
                  </a:solidFill>
                </a:rPr>
                <a:t>Agenda</a:t>
              </a:r>
            </a:p>
          </p:txBody>
        </p:sp>
        <p:cxnSp>
          <p:nvCxnSpPr>
            <p:cNvPr id="8" name="Straight Connector 247">
              <a:extLst>
                <a:ext uri="{FF2B5EF4-FFF2-40B4-BE49-F238E27FC236}">
                  <a16:creationId xmlns:a16="http://schemas.microsoft.com/office/drawing/2014/main" id="{04A5C5F1-5DAC-6508-84E9-ED1C9606C346}"/>
                </a:ext>
              </a:extLst>
            </p:cNvPr>
            <p:cNvCxnSpPr>
              <a:cxnSpLocks/>
            </p:cNvCxnSpPr>
            <p:nvPr/>
          </p:nvCxnSpPr>
          <p:spPr>
            <a:xfrm>
              <a:off x="689545" y="3923413"/>
              <a:ext cx="1099053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21">
            <a:extLst>
              <a:ext uri="{FF2B5EF4-FFF2-40B4-BE49-F238E27FC236}">
                <a16:creationId xmlns:a16="http://schemas.microsoft.com/office/drawing/2014/main" id="{736CE44F-5005-A1A7-3496-C0EBC198633A}"/>
              </a:ext>
            </a:extLst>
          </p:cNvPr>
          <p:cNvGrpSpPr/>
          <p:nvPr/>
        </p:nvGrpSpPr>
        <p:grpSpPr>
          <a:xfrm>
            <a:off x="5177357" y="2192421"/>
            <a:ext cx="4035601" cy="1244603"/>
            <a:chOff x="3803556" y="769757"/>
            <a:chExt cx="3976836" cy="1244603"/>
          </a:xfrm>
        </p:grpSpPr>
        <p:sp>
          <p:nvSpPr>
            <p:cNvPr id="10" name="TextBox 15">
              <a:extLst>
                <a:ext uri="{FF2B5EF4-FFF2-40B4-BE49-F238E27FC236}">
                  <a16:creationId xmlns:a16="http://schemas.microsoft.com/office/drawing/2014/main" id="{02102D07-DED8-9F86-2B9C-3EDB47A299CF}"/>
                </a:ext>
              </a:extLst>
            </p:cNvPr>
            <p:cNvSpPr txBox="1"/>
            <p:nvPr/>
          </p:nvSpPr>
          <p:spPr>
            <a:xfrm>
              <a:off x="3803556" y="1615212"/>
              <a:ext cx="3221314" cy="399148"/>
            </a:xfrm>
            <a:prstGeom prst="rect">
              <a:avLst/>
            </a:prstGeom>
            <a:noFill/>
          </p:spPr>
          <p:txBody>
            <a:bodyPr wrap="square" lIns="0" rIns="0" rtlCol="0" anchor="ctr">
              <a:spAutoFit/>
            </a:bodyPr>
            <a:lstStyle>
              <a:defPPr>
                <a:defRPr lang="fr-FR"/>
              </a:defPPr>
              <a:lvl1pPr>
                <a:lnSpc>
                  <a:spcPct val="80000"/>
                </a:lnSpc>
                <a:defRPr sz="2400" b="1"/>
              </a:lvl1pPr>
            </a:lstStyle>
            <a:p>
              <a:pPr algn="r"/>
              <a:r>
                <a:rPr lang="fr-FR" dirty="0"/>
                <a:t>Nos métiers</a:t>
              </a:r>
            </a:p>
          </p:txBody>
        </p:sp>
        <p:sp>
          <p:nvSpPr>
            <p:cNvPr id="11" name="Oval 216">
              <a:extLst>
                <a:ext uri="{FF2B5EF4-FFF2-40B4-BE49-F238E27FC236}">
                  <a16:creationId xmlns:a16="http://schemas.microsoft.com/office/drawing/2014/main" id="{6039865B-2B02-5E52-FC7B-79944B77C36F}"/>
                </a:ext>
              </a:extLst>
            </p:cNvPr>
            <p:cNvSpPr/>
            <p:nvPr/>
          </p:nvSpPr>
          <p:spPr>
            <a:xfrm>
              <a:off x="7276132" y="769757"/>
              <a:ext cx="504260" cy="504255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sz="2000" dirty="0"/>
            </a:p>
          </p:txBody>
        </p:sp>
        <p:sp>
          <p:nvSpPr>
            <p:cNvPr id="12" name="TextBox 7">
              <a:extLst>
                <a:ext uri="{FF2B5EF4-FFF2-40B4-BE49-F238E27FC236}">
                  <a16:creationId xmlns:a16="http://schemas.microsoft.com/office/drawing/2014/main" id="{C894A881-8375-88CD-DFDB-9268295E3989}"/>
                </a:ext>
              </a:extLst>
            </p:cNvPr>
            <p:cNvSpPr txBox="1"/>
            <p:nvPr/>
          </p:nvSpPr>
          <p:spPr>
            <a:xfrm>
              <a:off x="6115335" y="769757"/>
              <a:ext cx="1028700" cy="492443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r"/>
              <a:r>
                <a:rPr lang="fr-FR" sz="3200" b="1" dirty="0">
                  <a:solidFill>
                    <a:schemeClr val="accent4"/>
                  </a:solidFill>
                </a:rPr>
                <a:t>01</a:t>
              </a:r>
            </a:p>
          </p:txBody>
        </p:sp>
        <p:sp>
          <p:nvSpPr>
            <p:cNvPr id="13" name="Oval 4">
              <a:extLst>
                <a:ext uri="{FF2B5EF4-FFF2-40B4-BE49-F238E27FC236}">
                  <a16:creationId xmlns:a16="http://schemas.microsoft.com/office/drawing/2014/main" id="{8D831F1B-A3E9-4B8E-DA45-278F33A0AE23}"/>
                </a:ext>
              </a:extLst>
            </p:cNvPr>
            <p:cNvSpPr/>
            <p:nvPr/>
          </p:nvSpPr>
          <p:spPr>
            <a:xfrm>
              <a:off x="7305469" y="813514"/>
              <a:ext cx="416744" cy="41674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sz="2000" dirty="0"/>
            </a:p>
          </p:txBody>
        </p:sp>
      </p:grpSp>
      <p:sp>
        <p:nvSpPr>
          <p:cNvPr id="51" name="Freeform: Shape 246">
            <a:extLst>
              <a:ext uri="{FF2B5EF4-FFF2-40B4-BE49-F238E27FC236}">
                <a16:creationId xmlns:a16="http://schemas.microsoft.com/office/drawing/2014/main" id="{EAB1AEDA-A524-B107-8DCC-85722568FB50}"/>
              </a:ext>
            </a:extLst>
          </p:cNvPr>
          <p:cNvSpPr/>
          <p:nvPr/>
        </p:nvSpPr>
        <p:spPr>
          <a:xfrm>
            <a:off x="11088859" y="0"/>
            <a:ext cx="1103141" cy="1042317"/>
          </a:xfrm>
          <a:custGeom>
            <a:avLst/>
            <a:gdLst>
              <a:gd name="connsiteX0" fmla="*/ 10670 w 5613718"/>
              <a:gd name="connsiteY0" fmla="*/ 0 h 5304196"/>
              <a:gd name="connsiteX1" fmla="*/ 5613718 w 5613718"/>
              <a:gd name="connsiteY1" fmla="*/ 0 h 5304196"/>
              <a:gd name="connsiteX2" fmla="*/ 5613718 w 5613718"/>
              <a:gd name="connsiteY2" fmla="*/ 5263456 h 5304196"/>
              <a:gd name="connsiteX3" fmla="*/ 5352739 w 5613718"/>
              <a:gd name="connsiteY3" fmla="*/ 5291392 h 5304196"/>
              <a:gd name="connsiteX4" fmla="*/ 4992406 w 5613718"/>
              <a:gd name="connsiteY4" fmla="*/ 5304196 h 5304196"/>
              <a:gd name="connsiteX5" fmla="*/ 0 w 5613718"/>
              <a:gd name="connsiteY5" fmla="*/ 311788 h 5304196"/>
              <a:gd name="connsiteX6" fmla="*/ 6496 w 5613718"/>
              <a:gd name="connsiteY6" fmla="*/ 54879 h 5304196"/>
              <a:gd name="connsiteX7" fmla="*/ 10670 w 5613718"/>
              <a:gd name="connsiteY7" fmla="*/ 0 h 5304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13718" h="5304196">
                <a:moveTo>
                  <a:pt x="10670" y="0"/>
                </a:moveTo>
                <a:lnTo>
                  <a:pt x="5613718" y="0"/>
                </a:lnTo>
                <a:lnTo>
                  <a:pt x="5613718" y="5263456"/>
                </a:lnTo>
                <a:lnTo>
                  <a:pt x="5352739" y="5291392"/>
                </a:lnTo>
                <a:cubicBezTo>
                  <a:pt x="5233733" y="5299880"/>
                  <a:pt x="5113574" y="5304196"/>
                  <a:pt x="4992406" y="5304196"/>
                </a:cubicBezTo>
                <a:cubicBezTo>
                  <a:pt x="2235177" y="5304196"/>
                  <a:pt x="0" y="3069019"/>
                  <a:pt x="0" y="311788"/>
                </a:cubicBezTo>
                <a:cubicBezTo>
                  <a:pt x="0" y="225624"/>
                  <a:pt x="2183" y="139971"/>
                  <a:pt x="6496" y="54879"/>
                </a:cubicBezTo>
                <a:lnTo>
                  <a:pt x="10670" y="0"/>
                </a:lnTo>
                <a:close/>
              </a:path>
            </a:pathLst>
          </a:custGeom>
          <a:solidFill>
            <a:srgbClr val="0472BC"/>
          </a:solidFill>
          <a:ln w="4572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F217AB9F-DCEB-3F36-A590-187AAF11F31F}"/>
              </a:ext>
            </a:extLst>
          </p:cNvPr>
          <p:cNvGrpSpPr/>
          <p:nvPr/>
        </p:nvGrpSpPr>
        <p:grpSpPr>
          <a:xfrm>
            <a:off x="7496381" y="-26167"/>
            <a:ext cx="4390762" cy="6500091"/>
            <a:chOff x="7458393" y="-14299"/>
            <a:chExt cx="4390762" cy="6500091"/>
          </a:xfrm>
        </p:grpSpPr>
        <p:cxnSp>
          <p:nvCxnSpPr>
            <p:cNvPr id="50" name="Straight Connector 5">
              <a:extLst>
                <a:ext uri="{FF2B5EF4-FFF2-40B4-BE49-F238E27FC236}">
                  <a16:creationId xmlns:a16="http://schemas.microsoft.com/office/drawing/2014/main" id="{027097F8-A372-6D23-2045-66744631B20C}"/>
                </a:ext>
              </a:extLst>
            </p:cNvPr>
            <p:cNvCxnSpPr>
              <a:cxnSpLocks/>
            </p:cNvCxnSpPr>
            <p:nvPr/>
          </p:nvCxnSpPr>
          <p:spPr>
            <a:xfrm>
              <a:off x="8885059" y="-14299"/>
              <a:ext cx="0" cy="6500091"/>
            </a:xfrm>
            <a:prstGeom prst="line">
              <a:avLst/>
            </a:prstGeom>
            <a:ln w="12700">
              <a:solidFill>
                <a:schemeClr val="accent4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E829E9EA-FC4A-EACE-42B9-C06C6B263DD0}"/>
                </a:ext>
              </a:extLst>
            </p:cNvPr>
            <p:cNvGrpSpPr/>
            <p:nvPr/>
          </p:nvGrpSpPr>
          <p:grpSpPr>
            <a:xfrm>
              <a:off x="8571800" y="2528618"/>
              <a:ext cx="655031" cy="1386680"/>
              <a:chOff x="6974742" y="963303"/>
              <a:chExt cx="655031" cy="1386680"/>
            </a:xfrm>
          </p:grpSpPr>
          <p:cxnSp>
            <p:nvCxnSpPr>
              <p:cNvPr id="19" name="Straight Connector 14">
                <a:extLst>
                  <a:ext uri="{FF2B5EF4-FFF2-40B4-BE49-F238E27FC236}">
                    <a16:creationId xmlns:a16="http://schemas.microsoft.com/office/drawing/2014/main" id="{491E7551-A201-37B9-614B-B9B277A1640B}"/>
                  </a:ext>
                </a:extLst>
              </p:cNvPr>
              <p:cNvCxnSpPr/>
              <p:nvPr/>
            </p:nvCxnSpPr>
            <p:spPr>
              <a:xfrm>
                <a:off x="7007327" y="963303"/>
                <a:ext cx="622446" cy="0"/>
              </a:xfrm>
              <a:prstGeom prst="line">
                <a:avLst/>
              </a:prstGeom>
              <a:ln w="12700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224">
                <a:extLst>
                  <a:ext uri="{FF2B5EF4-FFF2-40B4-BE49-F238E27FC236}">
                    <a16:creationId xmlns:a16="http://schemas.microsoft.com/office/drawing/2014/main" id="{63BCF5A9-CFC2-FBA3-6B95-D30DC502FD65}"/>
                  </a:ext>
                </a:extLst>
              </p:cNvPr>
              <p:cNvCxnSpPr/>
              <p:nvPr/>
            </p:nvCxnSpPr>
            <p:spPr>
              <a:xfrm>
                <a:off x="6974742" y="1648302"/>
                <a:ext cx="622446" cy="0"/>
              </a:xfrm>
              <a:prstGeom prst="line">
                <a:avLst/>
              </a:prstGeom>
              <a:ln w="12700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25">
                <a:extLst>
                  <a:ext uri="{FF2B5EF4-FFF2-40B4-BE49-F238E27FC236}">
                    <a16:creationId xmlns:a16="http://schemas.microsoft.com/office/drawing/2014/main" id="{2569FFA3-63FD-8D03-17C2-EF9986A15B4E}"/>
                  </a:ext>
                </a:extLst>
              </p:cNvPr>
              <p:cNvCxnSpPr/>
              <p:nvPr/>
            </p:nvCxnSpPr>
            <p:spPr>
              <a:xfrm>
                <a:off x="6974742" y="2349983"/>
                <a:ext cx="622446" cy="0"/>
              </a:xfrm>
              <a:prstGeom prst="line">
                <a:avLst/>
              </a:prstGeom>
              <a:ln w="12700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Oval 218">
              <a:extLst>
                <a:ext uri="{FF2B5EF4-FFF2-40B4-BE49-F238E27FC236}">
                  <a16:creationId xmlns:a16="http://schemas.microsoft.com/office/drawing/2014/main" id="{104DF601-7D9E-0218-B4C2-0FFFDFE3ACA5}"/>
                </a:ext>
              </a:extLst>
            </p:cNvPr>
            <p:cNvSpPr/>
            <p:nvPr/>
          </p:nvSpPr>
          <p:spPr>
            <a:xfrm>
              <a:off x="8647185" y="3651626"/>
              <a:ext cx="504260" cy="504255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TextBox 91">
              <a:extLst>
                <a:ext uri="{FF2B5EF4-FFF2-40B4-BE49-F238E27FC236}">
                  <a16:creationId xmlns:a16="http://schemas.microsoft.com/office/drawing/2014/main" id="{1F62BD0D-F889-5EB7-4FFE-36D0DF058765}"/>
                </a:ext>
              </a:extLst>
            </p:cNvPr>
            <p:cNvSpPr txBox="1"/>
            <p:nvPr/>
          </p:nvSpPr>
          <p:spPr>
            <a:xfrm>
              <a:off x="7458393" y="3688310"/>
              <a:ext cx="1028700" cy="430887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r"/>
              <a:r>
                <a:rPr lang="id-ID" sz="2800" b="1" dirty="0">
                  <a:solidFill>
                    <a:schemeClr val="accent4"/>
                  </a:solidFill>
                </a:rPr>
                <a:t>03</a:t>
              </a:r>
              <a:endParaRPr lang="en-US" sz="2800" b="1" dirty="0">
                <a:solidFill>
                  <a:schemeClr val="accent4"/>
                </a:solidFill>
              </a:endParaRPr>
            </a:p>
          </p:txBody>
        </p:sp>
        <p:sp>
          <p:nvSpPr>
            <p:cNvPr id="25" name="TextBox 92">
              <a:extLst>
                <a:ext uri="{FF2B5EF4-FFF2-40B4-BE49-F238E27FC236}">
                  <a16:creationId xmlns:a16="http://schemas.microsoft.com/office/drawing/2014/main" id="{E3862429-053A-5D9B-2A87-30588429FFFB}"/>
                </a:ext>
              </a:extLst>
            </p:cNvPr>
            <p:cNvSpPr txBox="1"/>
            <p:nvPr/>
          </p:nvSpPr>
          <p:spPr>
            <a:xfrm>
              <a:off x="9283024" y="3556446"/>
              <a:ext cx="2566131" cy="694614"/>
            </a:xfrm>
            <a:prstGeom prst="rect">
              <a:avLst/>
            </a:prstGeom>
            <a:noFill/>
          </p:spPr>
          <p:txBody>
            <a:bodyPr wrap="square" lIns="0" rIns="0" rtlCol="0" anchor="ctr">
              <a:spAutoFit/>
            </a:bodyPr>
            <a:lstStyle>
              <a:defPPr>
                <a:defRPr lang="fr-FR"/>
              </a:defPPr>
              <a:lvl1pPr>
                <a:lnSpc>
                  <a:spcPct val="80000"/>
                </a:lnSpc>
                <a:defRPr sz="2400" b="1"/>
              </a:lvl1pPr>
            </a:lstStyle>
            <a:p>
              <a:r>
                <a:rPr lang="fr-FR" dirty="0"/>
                <a:t>Nos partenaires par Business Unit</a:t>
              </a:r>
            </a:p>
          </p:txBody>
        </p:sp>
        <p:sp>
          <p:nvSpPr>
            <p:cNvPr id="26" name="Oval 103">
              <a:extLst>
                <a:ext uri="{FF2B5EF4-FFF2-40B4-BE49-F238E27FC236}">
                  <a16:creationId xmlns:a16="http://schemas.microsoft.com/office/drawing/2014/main" id="{386ACC94-FF5A-3915-9251-84B2A2B87328}"/>
                </a:ext>
              </a:extLst>
            </p:cNvPr>
            <p:cNvSpPr/>
            <p:nvPr/>
          </p:nvSpPr>
          <p:spPr>
            <a:xfrm>
              <a:off x="8690943" y="3695383"/>
              <a:ext cx="416744" cy="41674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1" name="Oval 217">
              <a:extLst>
                <a:ext uri="{FF2B5EF4-FFF2-40B4-BE49-F238E27FC236}">
                  <a16:creationId xmlns:a16="http://schemas.microsoft.com/office/drawing/2014/main" id="{0774ECCC-2AF6-7309-0468-71F20110ABBC}"/>
                </a:ext>
              </a:extLst>
            </p:cNvPr>
            <p:cNvSpPr/>
            <p:nvPr/>
          </p:nvSpPr>
          <p:spPr>
            <a:xfrm>
              <a:off x="8647185" y="2958716"/>
              <a:ext cx="504260" cy="504255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2" name="TextBox 88">
              <a:extLst>
                <a:ext uri="{FF2B5EF4-FFF2-40B4-BE49-F238E27FC236}">
                  <a16:creationId xmlns:a16="http://schemas.microsoft.com/office/drawing/2014/main" id="{6B498F36-E8C1-A6D6-BE0C-2F37ABCFDAB9}"/>
                </a:ext>
              </a:extLst>
            </p:cNvPr>
            <p:cNvSpPr txBox="1"/>
            <p:nvPr/>
          </p:nvSpPr>
          <p:spPr>
            <a:xfrm>
              <a:off x="9283025" y="2995400"/>
              <a:ext cx="1028700" cy="430887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r>
                <a:rPr lang="id-ID" sz="2800" b="1">
                  <a:solidFill>
                    <a:schemeClr val="accent4"/>
                  </a:solidFill>
                </a:rPr>
                <a:t>02</a:t>
              </a:r>
              <a:endParaRPr lang="en-US" sz="2800" b="1">
                <a:solidFill>
                  <a:schemeClr val="accent4"/>
                </a:solidFill>
              </a:endParaRPr>
            </a:p>
          </p:txBody>
        </p:sp>
        <p:sp>
          <p:nvSpPr>
            <p:cNvPr id="33" name="TextBox 89">
              <a:extLst>
                <a:ext uri="{FF2B5EF4-FFF2-40B4-BE49-F238E27FC236}">
                  <a16:creationId xmlns:a16="http://schemas.microsoft.com/office/drawing/2014/main" id="{A814C4E0-6237-A0DA-9230-615CD8ABBD76}"/>
                </a:ext>
              </a:extLst>
            </p:cNvPr>
            <p:cNvSpPr txBox="1"/>
            <p:nvPr/>
          </p:nvSpPr>
          <p:spPr>
            <a:xfrm>
              <a:off x="9421405" y="2167597"/>
              <a:ext cx="2307840" cy="694614"/>
            </a:xfrm>
            <a:prstGeom prst="rect">
              <a:avLst/>
            </a:prstGeom>
            <a:noFill/>
          </p:spPr>
          <p:txBody>
            <a:bodyPr wrap="square" lIns="0" rIns="0" rtlCol="0" anchor="ctr">
              <a:spAutoFit/>
            </a:bodyPr>
            <a:lstStyle>
              <a:defPPr>
                <a:defRPr lang="fr-FR"/>
              </a:defPPr>
              <a:lvl1pPr algn="r">
                <a:lnSpc>
                  <a:spcPct val="80000"/>
                </a:lnSpc>
                <a:defRPr sz="2400" b="1"/>
              </a:lvl1pPr>
            </a:lstStyle>
            <a:p>
              <a:pPr algn="l"/>
              <a:r>
                <a:rPr lang="fr-FR" dirty="0"/>
                <a:t>Univers Telecom Afrique</a:t>
              </a:r>
            </a:p>
          </p:txBody>
        </p:sp>
        <p:sp>
          <p:nvSpPr>
            <p:cNvPr id="34" name="Oval 90">
              <a:extLst>
                <a:ext uri="{FF2B5EF4-FFF2-40B4-BE49-F238E27FC236}">
                  <a16:creationId xmlns:a16="http://schemas.microsoft.com/office/drawing/2014/main" id="{8C5DEE42-AF16-76CE-A727-650DFDA21AF0}"/>
                </a:ext>
              </a:extLst>
            </p:cNvPr>
            <p:cNvSpPr/>
            <p:nvPr/>
          </p:nvSpPr>
          <p:spPr>
            <a:xfrm>
              <a:off x="8690943" y="3002473"/>
              <a:ext cx="416744" cy="41674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6" name="Oval 100">
              <a:extLst>
                <a:ext uri="{FF2B5EF4-FFF2-40B4-BE49-F238E27FC236}">
                  <a16:creationId xmlns:a16="http://schemas.microsoft.com/office/drawing/2014/main" id="{5B40077B-0DE3-537D-D33A-3208405EC1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68359" y="3118393"/>
              <a:ext cx="61913" cy="6191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pic>
          <p:nvPicPr>
            <p:cNvPr id="5" name="Image 0" descr="preencoded.png">
              <a:extLst>
                <a:ext uri="{FF2B5EF4-FFF2-40B4-BE49-F238E27FC236}">
                  <a16:creationId xmlns:a16="http://schemas.microsoft.com/office/drawing/2014/main" id="{D6D245E1-4FCD-3F1F-1A9E-3F71DBF3B22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781153" y="2389505"/>
              <a:ext cx="236325" cy="236325"/>
            </a:xfrm>
            <a:prstGeom prst="rect">
              <a:avLst/>
            </a:prstGeom>
          </p:spPr>
        </p:pic>
        <p:pic>
          <p:nvPicPr>
            <p:cNvPr id="15" name="Image 1" descr="preencoded.png">
              <a:extLst>
                <a:ext uri="{FF2B5EF4-FFF2-40B4-BE49-F238E27FC236}">
                  <a16:creationId xmlns:a16="http://schemas.microsoft.com/office/drawing/2014/main" id="{3B70D8DE-652A-40E7-C360-02809821B99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767344" y="3072156"/>
              <a:ext cx="263943" cy="263943"/>
            </a:xfrm>
            <a:prstGeom prst="rect">
              <a:avLst/>
            </a:prstGeom>
          </p:spPr>
        </p:pic>
        <p:pic>
          <p:nvPicPr>
            <p:cNvPr id="52" name="Image 2" descr="preencoded.png">
              <a:extLst>
                <a:ext uri="{FF2B5EF4-FFF2-40B4-BE49-F238E27FC236}">
                  <a16:creationId xmlns:a16="http://schemas.microsoft.com/office/drawing/2014/main" id="{177BD131-0A9A-5AE5-5F09-83F946808ED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723661" y="3762993"/>
              <a:ext cx="351308" cy="351308"/>
            </a:xfrm>
            <a:prstGeom prst="rect">
              <a:avLst/>
            </a:prstGeom>
          </p:spPr>
        </p:pic>
        <p:grpSp>
          <p:nvGrpSpPr>
            <p:cNvPr id="43" name="Group 179">
              <a:extLst>
                <a:ext uri="{FF2B5EF4-FFF2-40B4-BE49-F238E27FC236}">
                  <a16:creationId xmlns:a16="http://schemas.microsoft.com/office/drawing/2014/main" id="{FC8C67FB-D4D8-099E-B61C-2571C26FF9C8}"/>
                </a:ext>
              </a:extLst>
            </p:cNvPr>
            <p:cNvGrpSpPr/>
            <p:nvPr/>
          </p:nvGrpSpPr>
          <p:grpSpPr>
            <a:xfrm>
              <a:off x="8814593" y="5306777"/>
              <a:ext cx="169445" cy="30956"/>
              <a:chOff x="8455025" y="2947988"/>
              <a:chExt cx="330200" cy="60325"/>
            </a:xfrm>
          </p:grpSpPr>
          <p:sp>
            <p:nvSpPr>
              <p:cNvPr id="47" name="Oval 64">
                <a:extLst>
                  <a:ext uri="{FF2B5EF4-FFF2-40B4-BE49-F238E27FC236}">
                    <a16:creationId xmlns:a16="http://schemas.microsoft.com/office/drawing/2014/main" id="{FDF4B387-4FBA-3175-9944-0C815B3992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24900" y="2947988"/>
                <a:ext cx="60325" cy="6032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48" name="Oval 65">
                <a:extLst>
                  <a:ext uri="{FF2B5EF4-FFF2-40B4-BE49-F238E27FC236}">
                    <a16:creationId xmlns:a16="http://schemas.microsoft.com/office/drawing/2014/main" id="{EA078031-EF7D-BB6A-7ABA-E0053684D5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55025" y="2947988"/>
                <a:ext cx="60325" cy="6032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064562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2"/>
          <p:cNvSpPr/>
          <p:nvPr/>
        </p:nvSpPr>
        <p:spPr>
          <a:xfrm>
            <a:off x="405292" y="3434159"/>
            <a:ext cx="6179939" cy="128587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5062"/>
              </a:lnSpc>
            </a:pPr>
            <a:endParaRPr lang="en-US" sz="4050" dirty="0"/>
          </a:p>
        </p:txBody>
      </p:sp>
      <p:sp>
        <p:nvSpPr>
          <p:cNvPr id="6" name="Text 3"/>
          <p:cNvSpPr/>
          <p:nvPr/>
        </p:nvSpPr>
        <p:spPr>
          <a:xfrm>
            <a:off x="232678" y="3320574"/>
            <a:ext cx="4523896" cy="191422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>
              <a:lnSpc>
                <a:spcPts val="2592"/>
              </a:lnSpc>
              <a:buSzPct val="100000"/>
            </a:pPr>
            <a:r>
              <a:rPr lang="fr-FR" b="1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La </a:t>
            </a:r>
            <a:r>
              <a:rPr lang="fr-FR" b="1" dirty="0">
                <a:solidFill>
                  <a:schemeClr val="accent2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filiale de </a:t>
            </a:r>
            <a:r>
              <a:rPr lang="fr-FR" b="1" dirty="0">
                <a:solidFill>
                  <a:srgbClr val="FF97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Groupe Univers Télécom </a:t>
            </a:r>
            <a:r>
              <a:rPr lang="fr-FR" b="1" dirty="0">
                <a:solidFill>
                  <a:schemeClr val="accent2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dédiée au B2B et secteurs publics,</a:t>
            </a:r>
            <a:r>
              <a:rPr lang="fr-FR" b="1" dirty="0">
                <a:solidFill>
                  <a:srgbClr val="FF97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totalement orientée vers la </a:t>
            </a:r>
            <a:r>
              <a:rPr lang="fr-FR" b="1" dirty="0">
                <a:latin typeface="Open Sans" pitchFamily="34" charset="0"/>
                <a:ea typeface="Open Sans" pitchFamily="34" charset="-122"/>
                <a:cs typeface="Open Sans" pitchFamily="34" charset="-120"/>
              </a:rPr>
              <a:t>satisfaction</a:t>
            </a:r>
            <a:r>
              <a:rPr lang="fr-FR" b="1" dirty="0">
                <a:solidFill>
                  <a:srgbClr val="FF97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fr-FR" b="1" dirty="0">
                <a:latin typeface="Open Sans" pitchFamily="34" charset="0"/>
                <a:ea typeface="Open Sans" pitchFamily="34" charset="-122"/>
                <a:cs typeface="Open Sans" pitchFamily="34" charset="-120"/>
              </a:rPr>
              <a:t>des besoins de nos clients</a:t>
            </a:r>
            <a:r>
              <a:rPr lang="fr-FR" b="1" dirty="0">
                <a:solidFill>
                  <a:srgbClr val="FF97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en leur offrant </a:t>
            </a:r>
            <a:r>
              <a:rPr lang="fr-FR" b="1" dirty="0">
                <a:latin typeface="Open Sans" pitchFamily="34" charset="0"/>
                <a:ea typeface="Open Sans" pitchFamily="34" charset="-122"/>
                <a:cs typeface="Open Sans" pitchFamily="34" charset="-120"/>
              </a:rPr>
              <a:t>le meilleur service</a:t>
            </a:r>
            <a:endParaRPr lang="fr-FR" b="1" dirty="0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1C65A709-7BF8-3937-CE76-6280A09212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915" y="1813853"/>
            <a:ext cx="2466296" cy="1342083"/>
          </a:xfrm>
          <a:prstGeom prst="rect">
            <a:avLst/>
          </a:prstGeom>
        </p:spPr>
      </p:pic>
      <p:pic>
        <p:nvPicPr>
          <p:cNvPr id="1026" name="Picture 2" descr="Les 5 principaux avantages de l'automatisation des… | Nomios France">
            <a:extLst>
              <a:ext uri="{FF2B5EF4-FFF2-40B4-BE49-F238E27FC236}">
                <a16:creationId xmlns:a16="http://schemas.microsoft.com/office/drawing/2014/main" id="{7874FFBF-3015-63A3-57C3-84D78F476D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6574" y="1181192"/>
            <a:ext cx="7383175" cy="4153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86837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How to Add Hosts to the Datacenter ...">
            <a:extLst>
              <a:ext uri="{FF2B5EF4-FFF2-40B4-BE49-F238E27FC236}">
                <a16:creationId xmlns:a16="http://schemas.microsoft.com/office/drawing/2014/main" id="{E952B4BB-4998-5AD8-2CFD-A3BB425ED8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7" t="15074" r="2104" b="11796"/>
          <a:stretch/>
        </p:blipFill>
        <p:spPr bwMode="auto">
          <a:xfrm>
            <a:off x="-5942" y="-8789"/>
            <a:ext cx="12192000" cy="6902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DC1D40C-9D47-88B1-605E-684146CBDFED}"/>
              </a:ext>
            </a:extLst>
          </p:cNvPr>
          <p:cNvSpPr/>
          <p:nvPr/>
        </p:nvSpPr>
        <p:spPr>
          <a:xfrm>
            <a:off x="4217943" y="-1"/>
            <a:ext cx="3304108" cy="68937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0" name="TextBox 8">
            <a:extLst>
              <a:ext uri="{FF2B5EF4-FFF2-40B4-BE49-F238E27FC236}">
                <a16:creationId xmlns:a16="http://schemas.microsoft.com/office/drawing/2014/main" id="{526A2D74-087A-709D-AE39-7845C98072B6}"/>
              </a:ext>
            </a:extLst>
          </p:cNvPr>
          <p:cNvSpPr txBox="1"/>
          <p:nvPr/>
        </p:nvSpPr>
        <p:spPr>
          <a:xfrm>
            <a:off x="8440884" y="1756876"/>
            <a:ext cx="3220703" cy="61555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fr-FR"/>
            </a:defPPr>
            <a:lvl1pPr>
              <a:defRPr sz="140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SN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Protection avancée contre les cybermenaces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2" name="TextBox 51">
            <a:extLst>
              <a:ext uri="{FF2B5EF4-FFF2-40B4-BE49-F238E27FC236}">
                <a16:creationId xmlns:a16="http://schemas.microsoft.com/office/drawing/2014/main" id="{3AD164E4-4CE3-D0BB-E740-90798D3EC409}"/>
              </a:ext>
            </a:extLst>
          </p:cNvPr>
          <p:cNvSpPr txBox="1"/>
          <p:nvPr/>
        </p:nvSpPr>
        <p:spPr>
          <a:xfrm>
            <a:off x="8440884" y="3589534"/>
            <a:ext cx="3220703" cy="61555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fr-FR"/>
            </a:defPPr>
            <a:lvl1pPr>
              <a:defRPr sz="140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SN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Infrastructures sécurisées et éco-responsables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. </a:t>
            </a:r>
          </a:p>
        </p:txBody>
      </p:sp>
      <p:sp>
        <p:nvSpPr>
          <p:cNvPr id="13" name="TextBox 52">
            <a:extLst>
              <a:ext uri="{FF2B5EF4-FFF2-40B4-BE49-F238E27FC236}">
                <a16:creationId xmlns:a16="http://schemas.microsoft.com/office/drawing/2014/main" id="{68BB4E45-3F20-13CD-031F-3B0DB3857F30}"/>
              </a:ext>
            </a:extLst>
          </p:cNvPr>
          <p:cNvSpPr txBox="1"/>
          <p:nvPr/>
        </p:nvSpPr>
        <p:spPr>
          <a:xfrm>
            <a:off x="8440884" y="5363277"/>
            <a:ext cx="3220703" cy="61555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fr-FR"/>
            </a:defPPr>
            <a:lvl1pPr>
              <a:defRPr sz="140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SN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Solutions de communication intégrées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5" name="Title 24">
            <a:extLst>
              <a:ext uri="{FF2B5EF4-FFF2-40B4-BE49-F238E27FC236}">
                <a16:creationId xmlns:a16="http://schemas.microsoft.com/office/drawing/2014/main" id="{24D5EE57-E7F3-6875-4375-0FA16E6FB49E}"/>
              </a:ext>
            </a:extLst>
          </p:cNvPr>
          <p:cNvSpPr txBox="1">
            <a:spLocks/>
          </p:cNvSpPr>
          <p:nvPr/>
        </p:nvSpPr>
        <p:spPr>
          <a:xfrm>
            <a:off x="4470930" y="46620"/>
            <a:ext cx="6022513" cy="66075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+mj-lt"/>
                <a:ea typeface="+mj-ea"/>
                <a:cs typeface="Arabic Typesetting" panose="03020402040406030203" pitchFamily="66" charset="-78"/>
              </a:defRPr>
            </a:lvl1pPr>
          </a:lstStyle>
          <a:p>
            <a:r>
              <a:rPr lang="fr-FR" dirty="0"/>
              <a:t>Nos métiers</a:t>
            </a:r>
          </a:p>
        </p:txBody>
      </p:sp>
      <p:sp>
        <p:nvSpPr>
          <p:cNvPr id="17" name="Slide Number Placeholder 26">
            <a:extLst>
              <a:ext uri="{FF2B5EF4-FFF2-40B4-BE49-F238E27FC236}">
                <a16:creationId xmlns:a16="http://schemas.microsoft.com/office/drawing/2014/main" id="{15669FD1-E4E4-7B95-EBC0-0518D66B788A}"/>
              </a:ext>
            </a:extLst>
          </p:cNvPr>
          <p:cNvSpPr txBox="1">
            <a:spLocks/>
          </p:cNvSpPr>
          <p:nvPr/>
        </p:nvSpPr>
        <p:spPr>
          <a:xfrm>
            <a:off x="8920923" y="64198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fld id="{E76192A8-943E-44A0-A923-0FA9071E2CC0}" type="slidenum">
              <a:rPr lang="en-US" sz="1200" smtClean="0">
                <a:solidFill>
                  <a:prstClr val="black">
                    <a:tint val="75000"/>
                  </a:prstClr>
                </a:solidFill>
                <a:latin typeface="Segoe UI"/>
              </a:rPr>
              <a:pPr algn="r">
                <a:defRPr/>
              </a:pPr>
              <a:t>13</a:t>
            </a:fld>
            <a:endParaRPr lang="en-US" sz="1200" dirty="0">
              <a:solidFill>
                <a:prstClr val="black">
                  <a:tint val="75000"/>
                </a:prstClr>
              </a:solidFill>
              <a:latin typeface="Segoe UI"/>
            </a:endParaRP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F35D7D4B-01D8-6757-DE34-9318684E7C13}"/>
              </a:ext>
            </a:extLst>
          </p:cNvPr>
          <p:cNvSpPr txBox="1"/>
          <p:nvPr/>
        </p:nvSpPr>
        <p:spPr>
          <a:xfrm>
            <a:off x="8379099" y="1327630"/>
            <a:ext cx="1660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SN" sz="1800" b="1" i="0" u="none" strike="noStrike" kern="1200" cap="none" spc="0" normalizeH="0" baseline="0" noProof="0" dirty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Cybersécurité</a:t>
            </a:r>
            <a:endParaRPr kumimoji="0" lang="fr-FR" sz="1800" b="1" i="0" u="none" strike="noStrike" kern="1200" cap="none" spc="0" normalizeH="0" baseline="0" noProof="0" dirty="0">
              <a:ln>
                <a:noFill/>
              </a:ln>
              <a:solidFill>
                <a:srgbClr val="FF66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673353D1-BA91-E75C-3565-4D8E8E078463}"/>
              </a:ext>
            </a:extLst>
          </p:cNvPr>
          <p:cNvSpPr txBox="1"/>
          <p:nvPr/>
        </p:nvSpPr>
        <p:spPr>
          <a:xfrm>
            <a:off x="8379099" y="3122787"/>
            <a:ext cx="2434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fr-FR"/>
            </a:defPPr>
            <a:lvl1pPr>
              <a:defRPr b="1">
                <a:solidFill>
                  <a:schemeClr val="accent4"/>
                </a:solidFill>
                <a:latin typeface="Segoe UI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dirty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Data Center facilities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DEE8F286-EB96-3DC8-E511-7C78F72683CA}"/>
              </a:ext>
            </a:extLst>
          </p:cNvPr>
          <p:cNvSpPr txBox="1"/>
          <p:nvPr/>
        </p:nvSpPr>
        <p:spPr>
          <a:xfrm>
            <a:off x="8379099" y="4945584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fr-FR"/>
            </a:defPPr>
            <a:lvl1pPr>
              <a:defRPr b="1">
                <a:solidFill>
                  <a:schemeClr val="accent4"/>
                </a:solidFill>
                <a:latin typeface="Segoe UI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SN" sz="1800" b="1" i="0" u="none" strike="noStrike" kern="1200" cap="none" spc="0" normalizeH="0" baseline="0" noProof="0" dirty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Data-Com</a:t>
            </a:r>
            <a:endParaRPr kumimoji="0" lang="fr-FR" sz="1800" b="1" i="0" u="none" strike="noStrike" kern="1200" cap="none" spc="0" normalizeH="0" baseline="0" noProof="0" dirty="0">
              <a:ln>
                <a:noFill/>
              </a:ln>
              <a:solidFill>
                <a:srgbClr val="FF66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8" name="Oval 10">
            <a:extLst>
              <a:ext uri="{FF2B5EF4-FFF2-40B4-BE49-F238E27FC236}">
                <a16:creationId xmlns:a16="http://schemas.microsoft.com/office/drawing/2014/main" id="{42EBF5A0-6917-F12B-716A-7755BF129785}"/>
              </a:ext>
            </a:extLst>
          </p:cNvPr>
          <p:cNvSpPr/>
          <p:nvPr/>
        </p:nvSpPr>
        <p:spPr>
          <a:xfrm>
            <a:off x="3999531" y="1889243"/>
            <a:ext cx="3683000" cy="3683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5" name="Arc 34">
            <a:extLst>
              <a:ext uri="{FF2B5EF4-FFF2-40B4-BE49-F238E27FC236}">
                <a16:creationId xmlns:a16="http://schemas.microsoft.com/office/drawing/2014/main" id="{AF1A46AB-170E-702D-0CA4-D0C8140D1E9B}"/>
              </a:ext>
            </a:extLst>
          </p:cNvPr>
          <p:cNvSpPr/>
          <p:nvPr/>
        </p:nvSpPr>
        <p:spPr>
          <a:xfrm>
            <a:off x="4263495" y="2153208"/>
            <a:ext cx="3155072" cy="3155070"/>
          </a:xfrm>
          <a:prstGeom prst="arc">
            <a:avLst>
              <a:gd name="adj1" fmla="val 17008840"/>
              <a:gd name="adj2" fmla="val 4629557"/>
            </a:avLst>
          </a:prstGeom>
          <a:noFill/>
          <a:ln w="127000" cap="rnd">
            <a:solidFill>
              <a:srgbClr val="8C60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rgbClr val="8C60F1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6" name="Oval 11">
            <a:extLst>
              <a:ext uri="{FF2B5EF4-FFF2-40B4-BE49-F238E27FC236}">
                <a16:creationId xmlns:a16="http://schemas.microsoft.com/office/drawing/2014/main" id="{B1534E23-5880-5E47-EC99-828D457B359D}"/>
              </a:ext>
            </a:extLst>
          </p:cNvPr>
          <p:cNvSpPr/>
          <p:nvPr/>
        </p:nvSpPr>
        <p:spPr>
          <a:xfrm>
            <a:off x="8067786" y="1820142"/>
            <a:ext cx="161298" cy="161298"/>
          </a:xfrm>
          <a:prstGeom prst="ellipse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7" name="Oval 67">
            <a:extLst>
              <a:ext uri="{FF2B5EF4-FFF2-40B4-BE49-F238E27FC236}">
                <a16:creationId xmlns:a16="http://schemas.microsoft.com/office/drawing/2014/main" id="{8B173E05-70EB-828A-8C81-2CC06CD0E696}"/>
              </a:ext>
            </a:extLst>
          </p:cNvPr>
          <p:cNvSpPr/>
          <p:nvPr/>
        </p:nvSpPr>
        <p:spPr>
          <a:xfrm>
            <a:off x="8047598" y="3702332"/>
            <a:ext cx="161298" cy="161298"/>
          </a:xfrm>
          <a:prstGeom prst="ellipse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8" name="Oval 68">
            <a:extLst>
              <a:ext uri="{FF2B5EF4-FFF2-40B4-BE49-F238E27FC236}">
                <a16:creationId xmlns:a16="http://schemas.microsoft.com/office/drawing/2014/main" id="{E223BF0D-C8B3-567F-83B2-786031464725}"/>
              </a:ext>
            </a:extLst>
          </p:cNvPr>
          <p:cNvSpPr/>
          <p:nvPr/>
        </p:nvSpPr>
        <p:spPr>
          <a:xfrm>
            <a:off x="8055218" y="5418589"/>
            <a:ext cx="161298" cy="161298"/>
          </a:xfrm>
          <a:prstGeom prst="ellipse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39" name="Group 18">
            <a:extLst>
              <a:ext uri="{FF2B5EF4-FFF2-40B4-BE49-F238E27FC236}">
                <a16:creationId xmlns:a16="http://schemas.microsoft.com/office/drawing/2014/main" id="{3B16299F-2EAB-4E97-6A7C-9E7BD4D8E57E}"/>
              </a:ext>
            </a:extLst>
          </p:cNvPr>
          <p:cNvGrpSpPr/>
          <p:nvPr/>
        </p:nvGrpSpPr>
        <p:grpSpPr>
          <a:xfrm>
            <a:off x="6968833" y="1901460"/>
            <a:ext cx="1090278" cy="487519"/>
            <a:chOff x="6888259" y="2574444"/>
            <a:chExt cx="1090278" cy="168434"/>
          </a:xfrm>
        </p:grpSpPr>
        <p:cxnSp>
          <p:nvCxnSpPr>
            <p:cNvPr id="40" name="Straight Connector 14">
              <a:extLst>
                <a:ext uri="{FF2B5EF4-FFF2-40B4-BE49-F238E27FC236}">
                  <a16:creationId xmlns:a16="http://schemas.microsoft.com/office/drawing/2014/main" id="{6C6E2F1F-77EC-5461-18DA-D44D529E1783}"/>
                </a:ext>
              </a:extLst>
            </p:cNvPr>
            <p:cNvCxnSpPr/>
            <p:nvPr/>
          </p:nvCxnSpPr>
          <p:spPr>
            <a:xfrm flipH="1">
              <a:off x="7207012" y="2574444"/>
              <a:ext cx="771525" cy="0"/>
            </a:xfrm>
            <a:prstGeom prst="line">
              <a:avLst/>
            </a:prstGeom>
            <a:ln/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1" name="Straight Connector 71">
              <a:extLst>
                <a:ext uri="{FF2B5EF4-FFF2-40B4-BE49-F238E27FC236}">
                  <a16:creationId xmlns:a16="http://schemas.microsoft.com/office/drawing/2014/main" id="{BE7F6120-E439-4D90-3591-75FDCD8364BF}"/>
                </a:ext>
              </a:extLst>
            </p:cNvPr>
            <p:cNvCxnSpPr/>
            <p:nvPr/>
          </p:nvCxnSpPr>
          <p:spPr>
            <a:xfrm flipH="1">
              <a:off x="6888259" y="2574444"/>
              <a:ext cx="331072" cy="168434"/>
            </a:xfrm>
            <a:prstGeom prst="line">
              <a:avLst/>
            </a:prstGeom>
            <a:ln/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cxnSp>
        <p:nvCxnSpPr>
          <p:cNvPr id="42" name="Straight Connector 97">
            <a:extLst>
              <a:ext uri="{FF2B5EF4-FFF2-40B4-BE49-F238E27FC236}">
                <a16:creationId xmlns:a16="http://schemas.microsoft.com/office/drawing/2014/main" id="{622D3238-301A-92DC-2D9B-4EFC6869965F}"/>
              </a:ext>
            </a:extLst>
          </p:cNvPr>
          <p:cNvCxnSpPr/>
          <p:nvPr/>
        </p:nvCxnSpPr>
        <p:spPr>
          <a:xfrm flipH="1">
            <a:off x="7340255" y="3789380"/>
            <a:ext cx="706199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grpSp>
        <p:nvGrpSpPr>
          <p:cNvPr id="43" name="Group 99">
            <a:extLst>
              <a:ext uri="{FF2B5EF4-FFF2-40B4-BE49-F238E27FC236}">
                <a16:creationId xmlns:a16="http://schemas.microsoft.com/office/drawing/2014/main" id="{AFD63B72-82DE-F22A-A216-B7CC8FA3AA7A}"/>
              </a:ext>
            </a:extLst>
          </p:cNvPr>
          <p:cNvGrpSpPr/>
          <p:nvPr/>
        </p:nvGrpSpPr>
        <p:grpSpPr>
          <a:xfrm flipV="1">
            <a:off x="6956517" y="5243323"/>
            <a:ext cx="1102594" cy="246606"/>
            <a:chOff x="6875943" y="2574444"/>
            <a:chExt cx="1102594" cy="246606"/>
          </a:xfrm>
        </p:grpSpPr>
        <p:cxnSp>
          <p:nvCxnSpPr>
            <p:cNvPr id="44" name="Straight Connector 100">
              <a:extLst>
                <a:ext uri="{FF2B5EF4-FFF2-40B4-BE49-F238E27FC236}">
                  <a16:creationId xmlns:a16="http://schemas.microsoft.com/office/drawing/2014/main" id="{983FB43E-FC59-16CA-8A7C-748227D2A163}"/>
                </a:ext>
              </a:extLst>
            </p:cNvPr>
            <p:cNvCxnSpPr/>
            <p:nvPr/>
          </p:nvCxnSpPr>
          <p:spPr>
            <a:xfrm flipH="1">
              <a:off x="7207012" y="2574444"/>
              <a:ext cx="771525" cy="0"/>
            </a:xfrm>
            <a:prstGeom prst="line">
              <a:avLst/>
            </a:prstGeom>
            <a:ln/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5" name="Straight Connector 101">
              <a:extLst>
                <a:ext uri="{FF2B5EF4-FFF2-40B4-BE49-F238E27FC236}">
                  <a16:creationId xmlns:a16="http://schemas.microsoft.com/office/drawing/2014/main" id="{14CC76CD-12BD-27A1-06C0-EB4CA41F3A93}"/>
                </a:ext>
              </a:extLst>
            </p:cNvPr>
            <p:cNvCxnSpPr/>
            <p:nvPr/>
          </p:nvCxnSpPr>
          <p:spPr>
            <a:xfrm flipH="1">
              <a:off x="6875943" y="2574444"/>
              <a:ext cx="331072" cy="246606"/>
            </a:xfrm>
            <a:prstGeom prst="line">
              <a:avLst/>
            </a:prstGeom>
            <a:ln/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46" name="Oval 106">
            <a:extLst>
              <a:ext uri="{FF2B5EF4-FFF2-40B4-BE49-F238E27FC236}">
                <a16:creationId xmlns:a16="http://schemas.microsoft.com/office/drawing/2014/main" id="{49A24735-DEFB-6193-33F9-9DE846BA0D9E}"/>
              </a:ext>
            </a:extLst>
          </p:cNvPr>
          <p:cNvSpPr/>
          <p:nvPr/>
        </p:nvSpPr>
        <p:spPr>
          <a:xfrm>
            <a:off x="7981859" y="1742361"/>
            <a:ext cx="316860" cy="31686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7" name="Oval 108">
            <a:extLst>
              <a:ext uri="{FF2B5EF4-FFF2-40B4-BE49-F238E27FC236}">
                <a16:creationId xmlns:a16="http://schemas.microsoft.com/office/drawing/2014/main" id="{7AB59B77-98C8-261C-FEF9-FD132D91AAF4}"/>
              </a:ext>
            </a:extLst>
          </p:cNvPr>
          <p:cNvSpPr/>
          <p:nvPr/>
        </p:nvSpPr>
        <p:spPr>
          <a:xfrm>
            <a:off x="7967914" y="3618320"/>
            <a:ext cx="316860" cy="31686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8" name="Oval 109">
            <a:extLst>
              <a:ext uri="{FF2B5EF4-FFF2-40B4-BE49-F238E27FC236}">
                <a16:creationId xmlns:a16="http://schemas.microsoft.com/office/drawing/2014/main" id="{BC468D3E-7041-8F21-3AB2-3EE3EFC16CA2}"/>
              </a:ext>
            </a:extLst>
          </p:cNvPr>
          <p:cNvSpPr/>
          <p:nvPr/>
        </p:nvSpPr>
        <p:spPr>
          <a:xfrm>
            <a:off x="7975534" y="5338265"/>
            <a:ext cx="316860" cy="31686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9" name="Oval 104">
            <a:extLst>
              <a:ext uri="{FF2B5EF4-FFF2-40B4-BE49-F238E27FC236}">
                <a16:creationId xmlns:a16="http://schemas.microsoft.com/office/drawing/2014/main" id="{6B107264-753C-6738-E402-B9698FAA190A}"/>
              </a:ext>
            </a:extLst>
          </p:cNvPr>
          <p:cNvSpPr/>
          <p:nvPr/>
        </p:nvSpPr>
        <p:spPr>
          <a:xfrm>
            <a:off x="4263495" y="2153208"/>
            <a:ext cx="3155072" cy="3155070"/>
          </a:xfrm>
          <a:prstGeom prst="ellipse">
            <a:avLst/>
          </a:prstGeom>
          <a:noFill/>
          <a:ln w="6350" cap="rnd">
            <a:solidFill>
              <a:srgbClr val="8C60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rgbClr val="8C60F1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702F16E7-FB2B-BD11-B451-3AC5B4D278A2}"/>
              </a:ext>
            </a:extLst>
          </p:cNvPr>
          <p:cNvSpPr txBox="1"/>
          <p:nvPr/>
        </p:nvSpPr>
        <p:spPr>
          <a:xfrm>
            <a:off x="13586708" y="217365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sp>
        <p:nvSpPr>
          <p:cNvPr id="52" name="ZoneTexte 51">
            <a:extLst>
              <a:ext uri="{FF2B5EF4-FFF2-40B4-BE49-F238E27FC236}">
                <a16:creationId xmlns:a16="http://schemas.microsoft.com/office/drawing/2014/main" id="{D2E418C2-BDB9-2B2D-31FA-3709D1D833A2}"/>
              </a:ext>
            </a:extLst>
          </p:cNvPr>
          <p:cNvSpPr txBox="1"/>
          <p:nvPr/>
        </p:nvSpPr>
        <p:spPr>
          <a:xfrm>
            <a:off x="374168" y="1286286"/>
            <a:ext cx="3244996" cy="4832092"/>
          </a:xfrm>
          <a:prstGeom prst="rect">
            <a:avLst/>
          </a:prstGeom>
          <a:solidFill>
            <a:schemeClr val="bg1">
              <a:lumMod val="95000"/>
              <a:alpha val="29000"/>
            </a:schemeClr>
          </a:solidFill>
        </p:spPr>
        <p:txBody>
          <a:bodyPr wrap="square" rtlCol="0">
            <a:spAutoFit/>
          </a:bodyPr>
          <a:lstStyle/>
          <a:p>
            <a:pPr>
              <a:spcBef>
                <a:spcPct val="0"/>
              </a:spcBef>
              <a:buClrTx/>
              <a:buSzTx/>
              <a:buNone/>
            </a:pPr>
            <a:r>
              <a:rPr lang="fr-FR" sz="2400" b="1" dirty="0">
                <a:solidFill>
                  <a:srgbClr val="FF6600"/>
                </a:solidFill>
                <a:latin typeface="Arial" panose="020B0604020202020204" pitchFamily="34" charset="0"/>
              </a:rPr>
              <a:t>UNIVERS TELECOM </a:t>
            </a:r>
            <a:r>
              <a:rPr lang="fr-FR" sz="2400" b="1" dirty="0">
                <a:latin typeface="Arial" panose="020B0604020202020204" pitchFamily="34" charset="0"/>
              </a:rPr>
              <a:t>AFRIQUE </a:t>
            </a:r>
            <a:r>
              <a:rPr lang="fr-FR" sz="2000" b="1" dirty="0">
                <a:latin typeface="Arial" panose="020B0604020202020204" pitchFamily="34" charset="0"/>
              </a:rPr>
              <a:t>offre des solutions complètes, personnalisées et fondées sur une expertise reconnue. </a:t>
            </a:r>
          </a:p>
          <a:p>
            <a:pPr>
              <a:spcBef>
                <a:spcPct val="0"/>
              </a:spcBef>
              <a:buClrTx/>
              <a:buSzTx/>
              <a:buNone/>
            </a:pPr>
            <a:endParaRPr lang="fr-FR" sz="2000" b="1" dirty="0"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buClrTx/>
              <a:buSzTx/>
              <a:buNone/>
            </a:pPr>
            <a:r>
              <a:rPr lang="fr-FR" sz="2000" b="1" dirty="0">
                <a:latin typeface="Arial" panose="020B0604020202020204" pitchFamily="34" charset="0"/>
              </a:rPr>
              <a:t>Notre équipe de commerciaux et d’ingénieurs compétente, passionnée et ambitieuse est totalement dédiée à votre réussite.</a:t>
            </a:r>
            <a:endParaRPr lang="fr-FR" altLang="fr-FR" sz="3600" b="1" dirty="0">
              <a:latin typeface="Arial" panose="020B0604020202020204" pitchFamily="34" charset="0"/>
            </a:endParaRPr>
          </a:p>
          <a:p>
            <a:endParaRPr lang="fr-FR" sz="2000" b="1" dirty="0">
              <a:solidFill>
                <a:srgbClr val="FF0000"/>
              </a:solidFill>
            </a:endParaRPr>
          </a:p>
        </p:txBody>
      </p:sp>
      <p:sp>
        <p:nvSpPr>
          <p:cNvPr id="53" name="Oval 98">
            <a:extLst>
              <a:ext uri="{FF2B5EF4-FFF2-40B4-BE49-F238E27FC236}">
                <a16:creationId xmlns:a16="http://schemas.microsoft.com/office/drawing/2014/main" id="{7F96D806-17A7-FA40-176A-82832D89D98A}"/>
              </a:ext>
            </a:extLst>
          </p:cNvPr>
          <p:cNvSpPr/>
          <p:nvPr/>
        </p:nvSpPr>
        <p:spPr>
          <a:xfrm>
            <a:off x="4620230" y="2509942"/>
            <a:ext cx="2434642" cy="2441602"/>
          </a:xfrm>
          <a:prstGeom prst="ellipse">
            <a:avLst/>
          </a:prstGeom>
          <a:solidFill>
            <a:srgbClr val="2F1C58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EXPERTISES</a:t>
            </a:r>
          </a:p>
        </p:txBody>
      </p:sp>
      <p:pic>
        <p:nvPicPr>
          <p:cNvPr id="2054" name="Picture 6" descr="How to Add Hosts to the Datacenter ...">
            <a:extLst>
              <a:ext uri="{FF2B5EF4-FFF2-40B4-BE49-F238E27FC236}">
                <a16:creationId xmlns:a16="http://schemas.microsoft.com/office/drawing/2014/main" id="{0624CEB0-AED0-73BA-FE14-6BE75185CA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4863" y="2657475"/>
            <a:ext cx="2962275" cy="154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ZoneTexte 54">
            <a:extLst>
              <a:ext uri="{FF2B5EF4-FFF2-40B4-BE49-F238E27FC236}">
                <a16:creationId xmlns:a16="http://schemas.microsoft.com/office/drawing/2014/main" id="{95FB6C13-AF6B-305E-36CD-BF638661087E}"/>
              </a:ext>
            </a:extLst>
          </p:cNvPr>
          <p:cNvSpPr txBox="1"/>
          <p:nvPr/>
        </p:nvSpPr>
        <p:spPr>
          <a:xfrm>
            <a:off x="5942" y="-842911"/>
            <a:ext cx="12186058" cy="7726946"/>
          </a:xfrm>
          <a:prstGeom prst="rect">
            <a:avLst/>
          </a:prstGeom>
          <a:solidFill>
            <a:schemeClr val="bg1">
              <a:lumMod val="95000"/>
              <a:alpha val="29000"/>
            </a:schemeClr>
          </a:solidFill>
        </p:spPr>
        <p:txBody>
          <a:bodyPr wrap="square" rtlCol="0">
            <a:spAutoFit/>
          </a:bodyPr>
          <a:lstStyle/>
          <a:p>
            <a:endParaRPr lang="fr-FR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83377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 17" descr="Une image contenant habits, personne, chaussures, Pantalons&#10;&#10;Description générée automatiquement">
            <a:extLst>
              <a:ext uri="{FF2B5EF4-FFF2-40B4-BE49-F238E27FC236}">
                <a16:creationId xmlns:a16="http://schemas.microsoft.com/office/drawing/2014/main" id="{4CED68CA-ED99-4E4A-2A4D-B0DD48BC6E3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9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95000"/>
                    </a14:imgEffect>
                    <a14:imgEffect>
                      <a14:colorTemperature colorTemp="4837"/>
                    </a14:imgEffect>
                    <a14:imgEffect>
                      <a14:saturation sat="324000"/>
                    </a14:imgEffect>
                    <a14:imgEffect>
                      <a14:brightnessContrast bright="-54000" contrast="-3000"/>
                    </a14:imgEffect>
                  </a14:imgLayer>
                </a14:imgProps>
              </a:ext>
            </a:extLst>
          </a:blip>
          <a:srcRect t="6448"/>
          <a:stretch/>
        </p:blipFill>
        <p:spPr>
          <a:xfrm>
            <a:off x="1" y="1170"/>
            <a:ext cx="7554685" cy="6974114"/>
          </a:xfrm>
          <a:prstGeom prst="rect">
            <a:avLst/>
          </a:prstGeom>
          <a:effectLst>
            <a:glow>
              <a:schemeClr val="accent2">
                <a:alpha val="38000"/>
              </a:schemeClr>
            </a:glow>
            <a:outerShdw blurRad="50800" dist="50800" dir="5400000" sx="1000" sy="1000" algn="ctr" rotWithShape="0">
              <a:srgbClr val="000000"/>
            </a:outerShdw>
            <a:reflection endPos="0" dir="5400000" sy="-100000" algn="bl" rotWithShape="0"/>
          </a:effectLst>
        </p:spPr>
      </p:pic>
      <p:sp>
        <p:nvSpPr>
          <p:cNvPr id="5" name="Text 2"/>
          <p:cNvSpPr/>
          <p:nvPr/>
        </p:nvSpPr>
        <p:spPr>
          <a:xfrm>
            <a:off x="8397998" y="1406301"/>
            <a:ext cx="2916177" cy="4471985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fr-FR" sz="3200" b="1" dirty="0">
                <a:solidFill>
                  <a:srgbClr val="FF9700"/>
                </a:solidFill>
                <a:latin typeface="+mj-lt"/>
                <a:ea typeface="+mj-ea"/>
                <a:cs typeface="Arabic Typesetting" panose="03020402040406030203" pitchFamily="66" charset="-78"/>
              </a:rPr>
              <a:t>Des partenaires leaders sur leurs marchés pour vous proposer toujours les meilleures solutions</a:t>
            </a:r>
          </a:p>
        </p:txBody>
      </p:sp>
      <p:sp>
        <p:nvSpPr>
          <p:cNvPr id="9" name="Text 6"/>
          <p:cNvSpPr/>
          <p:nvPr/>
        </p:nvSpPr>
        <p:spPr>
          <a:xfrm>
            <a:off x="609600" y="1898798"/>
            <a:ext cx="6186082" cy="101856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r"/>
            <a:r>
              <a:rPr lang="fr-FR" sz="2000" b="1">
                <a:solidFill>
                  <a:schemeClr val="bg1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Le succès d’</a:t>
            </a:r>
            <a:r>
              <a:rPr lang="fr-FR" sz="2000" b="1">
                <a:solidFill>
                  <a:srgbClr val="FF97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Univers</a:t>
            </a:r>
            <a:r>
              <a:rPr lang="fr-FR" sz="2000" b="1">
                <a:solidFill>
                  <a:schemeClr val="bg1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fr-FR" sz="2000" b="1">
                <a:solidFill>
                  <a:srgbClr val="FF97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Telecom Afrique</a:t>
            </a:r>
            <a:r>
              <a:rPr lang="fr-FR" sz="2000" b="1">
                <a:solidFill>
                  <a:schemeClr val="bg1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repose sur des partenariats solides avec les meilleurs acteurs technologiques du marché</a:t>
            </a:r>
            <a:endParaRPr lang="fr-FR" sz="2000" b="1">
              <a:solidFill>
                <a:schemeClr val="bg1"/>
              </a:solidFill>
            </a:endParaRPr>
          </a:p>
        </p:txBody>
      </p:sp>
      <p:sp>
        <p:nvSpPr>
          <p:cNvPr id="10" name="Text 7"/>
          <p:cNvSpPr/>
          <p:nvPr/>
        </p:nvSpPr>
        <p:spPr>
          <a:xfrm>
            <a:off x="609600" y="3516097"/>
            <a:ext cx="6186082" cy="166138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r"/>
            <a:r>
              <a:rPr lang="fr-FR" sz="2000" b="1">
                <a:solidFill>
                  <a:schemeClr val="bg1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Ces alliances stratégiques nous permettent de rester à la pointe de l'innovation, de garantir des solutions de qualité et d'offrir à nos clients un accès privilégié aux dernières avancées technologiques</a:t>
            </a:r>
            <a:endParaRPr lang="fr-FR" sz="2000" b="1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4">
            <a:extLst>
              <a:ext uri="{FF2B5EF4-FFF2-40B4-BE49-F238E27FC236}">
                <a16:creationId xmlns:a16="http://schemas.microsoft.com/office/drawing/2014/main" id="{518C2D84-3F61-49AF-AECE-304B99E377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8483" b="37275"/>
          <a:stretch/>
        </p:blipFill>
        <p:spPr>
          <a:xfrm>
            <a:off x="9647251" y="1716587"/>
            <a:ext cx="2354405" cy="570763"/>
          </a:xfrm>
          <a:prstGeom prst="rect">
            <a:avLst/>
          </a:prstGeom>
        </p:spPr>
      </p:pic>
      <p:pic>
        <p:nvPicPr>
          <p:cNvPr id="12" name="Picture 5">
            <a:extLst>
              <a:ext uri="{FF2B5EF4-FFF2-40B4-BE49-F238E27FC236}">
                <a16:creationId xmlns:a16="http://schemas.microsoft.com/office/drawing/2014/main" id="{46B825FA-8FA1-6AE6-B474-EBEB98D70A2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3382" b="28328"/>
          <a:stretch/>
        </p:blipFill>
        <p:spPr>
          <a:xfrm>
            <a:off x="9150537" y="286389"/>
            <a:ext cx="2217258" cy="543399"/>
          </a:xfrm>
          <a:prstGeom prst="rect">
            <a:avLst/>
          </a:prstGeom>
        </p:spPr>
      </p:pic>
      <p:pic>
        <p:nvPicPr>
          <p:cNvPr id="13" name="Picture 6">
            <a:extLst>
              <a:ext uri="{FF2B5EF4-FFF2-40B4-BE49-F238E27FC236}">
                <a16:creationId xmlns:a16="http://schemas.microsoft.com/office/drawing/2014/main" id="{A9CA5EA6-F857-7B30-332A-67BFBC2FF8A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8981441" y="2408833"/>
            <a:ext cx="1811404" cy="916233"/>
          </a:xfrm>
          <a:prstGeom prst="rect">
            <a:avLst/>
          </a:prstGeom>
        </p:spPr>
      </p:pic>
      <p:pic>
        <p:nvPicPr>
          <p:cNvPr id="14" name="Picture 9">
            <a:extLst>
              <a:ext uri="{FF2B5EF4-FFF2-40B4-BE49-F238E27FC236}">
                <a16:creationId xmlns:a16="http://schemas.microsoft.com/office/drawing/2014/main" id="{16E4A1A8-576E-2EC3-7233-B748C06C060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3423" t="30214" r="13694" b="32596"/>
          <a:stretch/>
        </p:blipFill>
        <p:spPr>
          <a:xfrm>
            <a:off x="8876497" y="3171879"/>
            <a:ext cx="2815387" cy="754210"/>
          </a:xfrm>
          <a:prstGeom prst="rect">
            <a:avLst/>
          </a:prstGeom>
        </p:spPr>
      </p:pic>
      <p:pic>
        <p:nvPicPr>
          <p:cNvPr id="15" name="Picture 10">
            <a:extLst>
              <a:ext uri="{FF2B5EF4-FFF2-40B4-BE49-F238E27FC236}">
                <a16:creationId xmlns:a16="http://schemas.microsoft.com/office/drawing/2014/main" id="{3BA4AC76-D433-4CA2-C4EF-3E33EADAB670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9178" t="24124" r="8522" b="29745"/>
          <a:stretch>
            <a:fillRect/>
          </a:stretch>
        </p:blipFill>
        <p:spPr>
          <a:xfrm>
            <a:off x="8876497" y="5018073"/>
            <a:ext cx="2531386" cy="534146"/>
          </a:xfrm>
          <a:prstGeom prst="rect">
            <a:avLst/>
          </a:prstGeom>
        </p:spPr>
      </p:pic>
      <p:pic>
        <p:nvPicPr>
          <p:cNvPr id="16" name="Picture 11">
            <a:extLst>
              <a:ext uri="{FF2B5EF4-FFF2-40B4-BE49-F238E27FC236}">
                <a16:creationId xmlns:a16="http://schemas.microsoft.com/office/drawing/2014/main" id="{887C94A6-AC30-0E74-555E-4B0EA8DE5E43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0259166" y="4138795"/>
            <a:ext cx="1528855" cy="696913"/>
          </a:xfrm>
          <a:prstGeom prst="rect">
            <a:avLst/>
          </a:prstGeom>
        </p:spPr>
      </p:pic>
      <p:pic>
        <p:nvPicPr>
          <p:cNvPr id="17" name="Picture 6" descr="Varonis Brand Microsite - Logos">
            <a:extLst>
              <a:ext uri="{FF2B5EF4-FFF2-40B4-BE49-F238E27FC236}">
                <a16:creationId xmlns:a16="http://schemas.microsoft.com/office/drawing/2014/main" id="{32BDC543-7F44-9D91-1A13-2E79675DE7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07" t="35727" r="21452" b="35722"/>
          <a:stretch/>
        </p:blipFill>
        <p:spPr bwMode="auto">
          <a:xfrm>
            <a:off x="8647992" y="983995"/>
            <a:ext cx="2265335" cy="611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8" descr="UCOPIA V6 : RGPD, quand tu nous tiens ... - Euromedia">
            <a:extLst>
              <a:ext uri="{FF2B5EF4-FFF2-40B4-BE49-F238E27FC236}">
                <a16:creationId xmlns:a16="http://schemas.microsoft.com/office/drawing/2014/main" id="{15E2A7F5-26FE-EA83-1074-171BF10F59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0769" y="5734585"/>
            <a:ext cx="2101115" cy="590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 7" descr="Une image contenant léger, capture d’écran, Bleu électrique&#10;&#10;Description générée automatiquement">
            <a:extLst>
              <a:ext uri="{FF2B5EF4-FFF2-40B4-BE49-F238E27FC236}">
                <a16:creationId xmlns:a16="http://schemas.microsoft.com/office/drawing/2014/main" id="{3DCD3091-E6E1-BA26-7574-B4DDCFE5E076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27566" t="840" r="2747" b="-840"/>
          <a:stretch/>
        </p:blipFill>
        <p:spPr>
          <a:xfrm>
            <a:off x="0" y="-1"/>
            <a:ext cx="8374641" cy="6966857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342580" y="2287350"/>
            <a:ext cx="7185854" cy="412753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>
              <a:lnSpc>
                <a:spcPts val="2592"/>
              </a:lnSpc>
            </a:pPr>
            <a:r>
              <a:rPr lang="en-US" sz="2400" b="1" dirty="0">
                <a:solidFill>
                  <a:srgbClr val="FF97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Aujourd'hui, les attaques informatiques atteignent des niveaux inédits en termes d'ampleur et de sophistication. </a:t>
            </a:r>
          </a:p>
          <a:p>
            <a:pPr algn="ctr">
              <a:lnSpc>
                <a:spcPts val="2592"/>
              </a:lnSpc>
            </a:pPr>
            <a:endParaRPr lang="en-US" sz="2400" b="1" dirty="0">
              <a:solidFill>
                <a:srgbClr val="FF9700"/>
              </a:solidFill>
              <a:latin typeface="Open Sans" pitchFamily="34" charset="0"/>
              <a:ea typeface="Open Sans" pitchFamily="34" charset="-122"/>
              <a:cs typeface="Open Sans" pitchFamily="34" charset="-120"/>
            </a:endParaRPr>
          </a:p>
          <a:p>
            <a:pPr algn="ctr">
              <a:lnSpc>
                <a:spcPts val="2592"/>
              </a:lnSpc>
            </a:pPr>
            <a:r>
              <a:rPr lang="en-US" sz="2400" b="1" dirty="0">
                <a:solidFill>
                  <a:srgbClr val="FF97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Personne n’est plus à l’abri. </a:t>
            </a:r>
          </a:p>
          <a:p>
            <a:pPr algn="ctr">
              <a:lnSpc>
                <a:spcPts val="2592"/>
              </a:lnSpc>
            </a:pPr>
            <a:endParaRPr lang="en-US" sz="2400" b="1" dirty="0">
              <a:solidFill>
                <a:srgbClr val="FF9700"/>
              </a:solidFill>
              <a:latin typeface="Open Sans" pitchFamily="34" charset="0"/>
              <a:ea typeface="Open Sans" pitchFamily="34" charset="-122"/>
              <a:cs typeface="Open Sans" pitchFamily="34" charset="-120"/>
            </a:endParaRPr>
          </a:p>
          <a:p>
            <a:pPr algn="ctr">
              <a:lnSpc>
                <a:spcPts val="2592"/>
              </a:lnSpc>
            </a:pPr>
            <a:r>
              <a:rPr lang="en-US" sz="2400" b="1" dirty="0">
                <a:solidFill>
                  <a:srgbClr val="FF97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Avec l’appui de nos partenaires les plus performants de l’écosystème, </a:t>
            </a:r>
          </a:p>
          <a:p>
            <a:pPr algn="ctr">
              <a:lnSpc>
                <a:spcPts val="2592"/>
              </a:lnSpc>
            </a:pPr>
            <a:endParaRPr lang="en-US" sz="2400" b="1" dirty="0">
              <a:solidFill>
                <a:srgbClr val="FF9700"/>
              </a:solidFill>
              <a:latin typeface="Open Sans" pitchFamily="34" charset="0"/>
              <a:ea typeface="Open Sans" pitchFamily="34" charset="-122"/>
              <a:cs typeface="Open Sans" pitchFamily="34" charset="-120"/>
            </a:endParaRPr>
          </a:p>
          <a:p>
            <a:pPr algn="ctr">
              <a:lnSpc>
                <a:spcPts val="2592"/>
              </a:lnSpc>
            </a:pPr>
            <a:r>
              <a:rPr lang="en-US" sz="2400" b="1" dirty="0" err="1">
                <a:solidFill>
                  <a:schemeClr val="bg1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Univers</a:t>
            </a:r>
            <a:r>
              <a:rPr lang="en-US" sz="2400" b="1" dirty="0">
                <a:solidFill>
                  <a:schemeClr val="bg1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Telecom</a:t>
            </a:r>
            <a:r>
              <a:rPr lang="en-US" sz="2400" b="1" dirty="0">
                <a:solidFill>
                  <a:srgbClr val="FF97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vous propose les solutions les plus avancées pour renforcer votre sécurité.</a:t>
            </a:r>
            <a:endParaRPr lang="en-US" sz="2400" b="1" dirty="0">
              <a:solidFill>
                <a:srgbClr val="FF9700"/>
              </a:solidFill>
            </a:endParaRPr>
          </a:p>
        </p:txBody>
      </p:sp>
      <p:sp>
        <p:nvSpPr>
          <p:cNvPr id="9" name="Title 24">
            <a:extLst>
              <a:ext uri="{FF2B5EF4-FFF2-40B4-BE49-F238E27FC236}">
                <a16:creationId xmlns:a16="http://schemas.microsoft.com/office/drawing/2014/main" id="{4145F320-F15C-49CA-4015-4188E65F1F9F}"/>
              </a:ext>
            </a:extLst>
          </p:cNvPr>
          <p:cNvSpPr txBox="1">
            <a:spLocks/>
          </p:cNvSpPr>
          <p:nvPr/>
        </p:nvSpPr>
        <p:spPr>
          <a:xfrm>
            <a:off x="1902290" y="388958"/>
            <a:ext cx="6022513" cy="66075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+mj-lt"/>
                <a:ea typeface="+mj-ea"/>
                <a:cs typeface="Arabic Typesetting" panose="03020402040406030203" pitchFamily="66" charset="-78"/>
              </a:defRPr>
            </a:lvl1pPr>
          </a:lstStyle>
          <a:p>
            <a:pPr algn="r"/>
            <a:r>
              <a:rPr lang="fr-FR" dirty="0">
                <a:solidFill>
                  <a:schemeClr val="bg1"/>
                </a:solidFill>
              </a:rPr>
              <a:t>BU Cybersécurité</a:t>
            </a:r>
          </a:p>
        </p:txBody>
      </p:sp>
    </p:spTree>
    <p:extLst>
      <p:ext uri="{BB962C8B-B14F-4D97-AF65-F5344CB8AC3E}">
        <p14:creationId xmlns:p14="http://schemas.microsoft.com/office/powerpoint/2010/main" val="39457570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 20" descr="Une image contenant intérieur&#10;&#10;Description générée automatiquement">
            <a:extLst>
              <a:ext uri="{FF2B5EF4-FFF2-40B4-BE49-F238E27FC236}">
                <a16:creationId xmlns:a16="http://schemas.microsoft.com/office/drawing/2014/main" id="{3B1FBFA7-52E8-65D4-F364-3591AC27218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alphaModFix amt="91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3362"/>
                    </a14:imgEffect>
                    <a14:imgEffect>
                      <a14:saturation sat="28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7553" y="0"/>
            <a:ext cx="8359462" cy="685800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2481401" y="601206"/>
            <a:ext cx="5685623" cy="1083081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r">
              <a:lnSpc>
                <a:spcPct val="90000"/>
              </a:lnSpc>
              <a:spcBef>
                <a:spcPct val="0"/>
              </a:spcBef>
            </a:pPr>
            <a:r>
              <a:rPr lang="en-US" sz="3200" b="1" dirty="0">
                <a:solidFill>
                  <a:srgbClr val="FF6600"/>
                </a:solidFill>
                <a:latin typeface="+mj-lt"/>
                <a:ea typeface="+mj-ea"/>
                <a:cs typeface="Arabic Typesetting" panose="03020402040406030203" pitchFamily="66" charset="-78"/>
              </a:rPr>
              <a:t>BU </a:t>
            </a:r>
            <a:r>
              <a:rPr lang="en-US" sz="3200" b="1" dirty="0" err="1">
                <a:solidFill>
                  <a:srgbClr val="FF6600"/>
                </a:solidFill>
                <a:latin typeface="+mj-lt"/>
                <a:ea typeface="+mj-ea"/>
                <a:cs typeface="Arabic Typesetting" panose="03020402040406030203" pitchFamily="66" charset="-78"/>
              </a:rPr>
              <a:t>DataCenter</a:t>
            </a:r>
            <a:r>
              <a:rPr lang="en-US" sz="3200" b="1" dirty="0">
                <a:solidFill>
                  <a:srgbClr val="FF6600"/>
                </a:solidFill>
                <a:latin typeface="+mj-lt"/>
                <a:ea typeface="+mj-ea"/>
                <a:cs typeface="Arabic Typesetting" panose="03020402040406030203" pitchFamily="66" charset="-78"/>
              </a:rPr>
              <a:t> facilities</a:t>
            </a:r>
          </a:p>
        </p:txBody>
      </p:sp>
      <p:sp>
        <p:nvSpPr>
          <p:cNvPr id="7" name="Text 4"/>
          <p:cNvSpPr/>
          <p:nvPr/>
        </p:nvSpPr>
        <p:spPr>
          <a:xfrm>
            <a:off x="720031" y="2966045"/>
            <a:ext cx="10751939" cy="32920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592"/>
              </a:lnSpc>
            </a:pPr>
            <a:endParaRPr lang="en-US" sz="1620" dirty="0"/>
          </a:p>
        </p:txBody>
      </p:sp>
      <p:sp>
        <p:nvSpPr>
          <p:cNvPr id="8" name="Text 5"/>
          <p:cNvSpPr/>
          <p:nvPr/>
        </p:nvSpPr>
        <p:spPr>
          <a:xfrm>
            <a:off x="670376" y="2068714"/>
            <a:ext cx="7399499" cy="4129677"/>
          </a:xfrm>
          <a:prstGeom prst="rect">
            <a:avLst/>
          </a:prstGeom>
          <a:gradFill>
            <a:gsLst>
              <a:gs pos="100000">
                <a:schemeClr val="accent1">
                  <a:alpha val="60566"/>
                  <a:lumMod val="0"/>
                  <a:lumOff val="100000"/>
                </a:schemeClr>
              </a:gs>
              <a:gs pos="100000">
                <a:schemeClr val="accent2"/>
              </a:gs>
            </a:gsLst>
            <a:lin ang="5400000" scaled="1"/>
          </a:gradFill>
          <a:ln/>
        </p:spPr>
        <p:txBody>
          <a:bodyPr wrap="square" rtlCol="0" anchor="t"/>
          <a:lstStyle/>
          <a:p>
            <a:pPr algn="r">
              <a:lnSpc>
                <a:spcPts val="2592"/>
              </a:lnSpc>
            </a:pPr>
            <a:endParaRPr lang="fr-FR" sz="2400" b="1" dirty="0">
              <a:latin typeface="Open Sans" pitchFamily="34" charset="0"/>
              <a:ea typeface="Open Sans" pitchFamily="34" charset="-122"/>
              <a:cs typeface="Open Sans" pitchFamily="34" charset="-120"/>
            </a:endParaRPr>
          </a:p>
          <a:p>
            <a:pPr algn="r">
              <a:lnSpc>
                <a:spcPts val="2592"/>
              </a:lnSpc>
            </a:pPr>
            <a:r>
              <a:rPr lang="fr-FR" sz="2400" b="1" dirty="0">
                <a:latin typeface="Open Sans" pitchFamily="34" charset="0"/>
                <a:ea typeface="Open Sans" pitchFamily="34" charset="-122"/>
                <a:cs typeface="Open Sans" pitchFamily="34" charset="-120"/>
              </a:rPr>
              <a:t>La transformation digitale actuelle favorise les changements rapides et fondamentaux des entreprises et de leurs modèles opérationnels</a:t>
            </a:r>
          </a:p>
          <a:p>
            <a:pPr algn="r">
              <a:lnSpc>
                <a:spcPts val="2592"/>
              </a:lnSpc>
            </a:pPr>
            <a:endParaRPr lang="fr-FR" sz="2400" b="1" dirty="0">
              <a:latin typeface="Open Sans" pitchFamily="34" charset="0"/>
              <a:ea typeface="Open Sans" pitchFamily="34" charset="-122"/>
              <a:cs typeface="Open Sans" pitchFamily="34" charset="-120"/>
            </a:endParaRPr>
          </a:p>
          <a:p>
            <a:pPr algn="r">
              <a:lnSpc>
                <a:spcPts val="2592"/>
              </a:lnSpc>
            </a:pPr>
            <a:r>
              <a:rPr lang="fr-FR" sz="2400" b="1" dirty="0">
                <a:latin typeface="Open Sans" pitchFamily="34" charset="0"/>
                <a:ea typeface="Open Sans" pitchFamily="34" charset="-122"/>
                <a:cs typeface="Open Sans" pitchFamily="34" charset="-120"/>
              </a:rPr>
              <a:t>Pour soutenir cette évolution, les départements informatiques doivent également se transformer. </a:t>
            </a:r>
          </a:p>
          <a:p>
            <a:pPr algn="r">
              <a:lnSpc>
                <a:spcPts val="2592"/>
              </a:lnSpc>
            </a:pPr>
            <a:r>
              <a:rPr lang="fr-FR" sz="2400" b="1" dirty="0">
                <a:latin typeface="Open Sans" pitchFamily="34" charset="0"/>
                <a:ea typeface="Open Sans" pitchFamily="34" charset="-122"/>
                <a:cs typeface="Open Sans" pitchFamily="34" charset="-120"/>
              </a:rPr>
              <a:t>Nos partenariats nous permettent de vous apporter les solutions de virtualisation de sauvegarde, de réplication les plus performantes</a:t>
            </a:r>
          </a:p>
        </p:txBody>
      </p:sp>
      <p:pic>
        <p:nvPicPr>
          <p:cNvPr id="11" name="Picture 4">
            <a:extLst>
              <a:ext uri="{FF2B5EF4-FFF2-40B4-BE49-F238E27FC236}">
                <a16:creationId xmlns:a16="http://schemas.microsoft.com/office/drawing/2014/main" id="{80553579-2CCF-39D5-A86B-4A471FA0EC5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4661" t="19313" r="4661" b="22862"/>
          <a:stretch/>
        </p:blipFill>
        <p:spPr>
          <a:xfrm>
            <a:off x="8268773" y="1772716"/>
            <a:ext cx="2259220" cy="1306394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0976B224-5E28-639B-23BD-2686C809CA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03122" y="1653322"/>
            <a:ext cx="1083081" cy="1083081"/>
          </a:xfrm>
          <a:prstGeom prst="rect">
            <a:avLst/>
          </a:prstGeom>
        </p:spPr>
      </p:pic>
      <p:pic>
        <p:nvPicPr>
          <p:cNvPr id="12" name="Picture 7">
            <a:extLst>
              <a:ext uri="{FF2B5EF4-FFF2-40B4-BE49-F238E27FC236}">
                <a16:creationId xmlns:a16="http://schemas.microsoft.com/office/drawing/2014/main" id="{E22EA187-4E46-4D7C-5EBC-84EE02AA50A4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9730393" y="5341690"/>
            <a:ext cx="1980398" cy="792986"/>
          </a:xfrm>
          <a:prstGeom prst="rect">
            <a:avLst/>
          </a:prstGeom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A2F0376D-3737-5159-A204-2976121E3B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8454" y="930469"/>
            <a:ext cx="2165888" cy="329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8">
            <a:extLst>
              <a:ext uri="{FF2B5EF4-FFF2-40B4-BE49-F238E27FC236}">
                <a16:creationId xmlns:a16="http://schemas.microsoft.com/office/drawing/2014/main" id="{0A933784-75DB-AF43-EB98-1A97778ACB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2701" y="3522311"/>
            <a:ext cx="1980654" cy="354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0" descr="Microsoft logo : histoire, signification et évolution, symbole">
            <a:extLst>
              <a:ext uri="{FF2B5EF4-FFF2-40B4-BE49-F238E27FC236}">
                <a16:creationId xmlns:a16="http://schemas.microsoft.com/office/drawing/2014/main" id="{1E9DAC37-D6EE-A0C9-FF4E-28CCA9A7BB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8454" y="4263164"/>
            <a:ext cx="2469474" cy="763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 descr="Une image contenant câble, fils électriques, Ingénierie électronique, Appareils électroniques&#10;&#10;Description générée automatiquement">
            <a:extLst>
              <a:ext uri="{FF2B5EF4-FFF2-40B4-BE49-F238E27FC236}">
                <a16:creationId xmlns:a16="http://schemas.microsoft.com/office/drawing/2014/main" id="{DB816EE8-2B7F-257D-63C2-2F40B63CCC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3543" y="5699"/>
            <a:ext cx="8331201" cy="685230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28961" y="648307"/>
            <a:ext cx="3144032" cy="6429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3600" b="1" dirty="0">
                <a:solidFill>
                  <a:srgbClr val="FF9700"/>
                </a:solidFill>
                <a:latin typeface="+mj-lt"/>
                <a:ea typeface="+mj-ea"/>
                <a:cs typeface="Arabic Typesetting" panose="03020402040406030203" pitchFamily="66" charset="-78"/>
              </a:rPr>
              <a:t> BU </a:t>
            </a:r>
            <a:r>
              <a:rPr lang="en-US" sz="3600" b="1" dirty="0" err="1">
                <a:solidFill>
                  <a:srgbClr val="FF9700"/>
                </a:solidFill>
                <a:latin typeface="+mj-lt"/>
                <a:ea typeface="+mj-ea"/>
                <a:cs typeface="Arabic Typesetting" panose="03020402040406030203" pitchFamily="66" charset="-78"/>
              </a:rPr>
              <a:t>DataCom</a:t>
            </a:r>
            <a:endParaRPr lang="en-US" sz="3600" b="1" dirty="0">
              <a:solidFill>
                <a:srgbClr val="FF9700"/>
              </a:solidFill>
              <a:latin typeface="+mj-lt"/>
              <a:ea typeface="+mj-ea"/>
              <a:cs typeface="Arabic Typesetting" panose="03020402040406030203" pitchFamily="66" charset="-78"/>
            </a:endParaRPr>
          </a:p>
        </p:txBody>
      </p:sp>
      <p:sp>
        <p:nvSpPr>
          <p:cNvPr id="6" name="Text 3"/>
          <p:cNvSpPr/>
          <p:nvPr/>
        </p:nvSpPr>
        <p:spPr>
          <a:xfrm>
            <a:off x="2994713" y="345132"/>
            <a:ext cx="4114800" cy="51425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4050"/>
              </a:lnSpc>
            </a:pPr>
            <a:endParaRPr lang="en-US" sz="3240" dirty="0"/>
          </a:p>
        </p:txBody>
      </p:sp>
      <p:sp>
        <p:nvSpPr>
          <p:cNvPr id="7" name="Text 4"/>
          <p:cNvSpPr/>
          <p:nvPr/>
        </p:nvSpPr>
        <p:spPr>
          <a:xfrm>
            <a:off x="2325776" y="2650537"/>
            <a:ext cx="5599043" cy="371155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r">
              <a:lnSpc>
                <a:spcPts val="2592"/>
              </a:lnSpc>
            </a:pPr>
            <a:r>
              <a:rPr lang="fr-FR" sz="2400" b="1" dirty="0">
                <a:solidFill>
                  <a:schemeClr val="bg1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Employés, partenaires et clients de l’entreprise communiquent les uns avec les autres à travers une multitude d’équipements.</a:t>
            </a:r>
          </a:p>
          <a:p>
            <a:pPr algn="r">
              <a:lnSpc>
                <a:spcPts val="2592"/>
              </a:lnSpc>
            </a:pPr>
            <a:endParaRPr lang="fr-FR" sz="2400" b="1" dirty="0">
              <a:solidFill>
                <a:schemeClr val="bg1"/>
              </a:solidFill>
              <a:latin typeface="Open Sans" pitchFamily="34" charset="0"/>
              <a:ea typeface="Open Sans" pitchFamily="34" charset="-122"/>
              <a:cs typeface="Open Sans" pitchFamily="34" charset="-120"/>
            </a:endParaRPr>
          </a:p>
          <a:p>
            <a:pPr algn="r">
              <a:lnSpc>
                <a:spcPts val="2592"/>
              </a:lnSpc>
            </a:pPr>
            <a:r>
              <a:rPr lang="fr-FR" sz="2400" b="1" dirty="0">
                <a:solidFill>
                  <a:schemeClr val="bg1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Pour répondre à ce besoin, </a:t>
            </a:r>
            <a:r>
              <a:rPr lang="fr-FR" sz="2400" b="1" dirty="0">
                <a:solidFill>
                  <a:srgbClr val="FF97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UNIVERS TELECOM AFRIQUE </a:t>
            </a:r>
            <a:r>
              <a:rPr lang="fr-FR" sz="2400" b="1" dirty="0">
                <a:solidFill>
                  <a:schemeClr val="bg1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vous propose des solutions de collaboration adaptées à vos besoins</a:t>
            </a:r>
          </a:p>
          <a:p>
            <a:pPr algn="r">
              <a:lnSpc>
                <a:spcPts val="2592"/>
              </a:lnSpc>
            </a:pPr>
            <a:endParaRPr lang="en-US" sz="2400" b="1" dirty="0">
              <a:solidFill>
                <a:schemeClr val="bg1"/>
              </a:solidFill>
              <a:latin typeface="Open Sans" pitchFamily="34" charset="0"/>
              <a:ea typeface="Open Sans" pitchFamily="34" charset="-122"/>
              <a:cs typeface="Open Sans" pitchFamily="34" charset="-120"/>
            </a:endParaRPr>
          </a:p>
        </p:txBody>
      </p:sp>
      <p:pic>
        <p:nvPicPr>
          <p:cNvPr id="19" name="Picture 3">
            <a:extLst>
              <a:ext uri="{FF2B5EF4-FFF2-40B4-BE49-F238E27FC236}">
                <a16:creationId xmlns:a16="http://schemas.microsoft.com/office/drawing/2014/main" id="{2368028B-A3D6-DC96-6AFF-4D323FE52DF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17323"/>
          <a:stretch>
            <a:fillRect/>
          </a:stretch>
        </p:blipFill>
        <p:spPr>
          <a:xfrm>
            <a:off x="8839016" y="3641290"/>
            <a:ext cx="2265147" cy="650306"/>
          </a:xfrm>
          <a:prstGeom prst="rect">
            <a:avLst/>
          </a:prstGeom>
        </p:spPr>
      </p:pic>
      <p:pic>
        <p:nvPicPr>
          <p:cNvPr id="20" name="Picture 4">
            <a:extLst>
              <a:ext uri="{FF2B5EF4-FFF2-40B4-BE49-F238E27FC236}">
                <a16:creationId xmlns:a16="http://schemas.microsoft.com/office/drawing/2014/main" id="{1CA1FDE9-3EBB-84BB-4F01-A43C420A6D0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8961" t="21443" r="18131" b="17512"/>
          <a:stretch/>
        </p:blipFill>
        <p:spPr>
          <a:xfrm>
            <a:off x="8855783" y="2093130"/>
            <a:ext cx="1187935" cy="1152770"/>
          </a:xfrm>
          <a:prstGeom prst="rect">
            <a:avLst/>
          </a:prstGeom>
        </p:spPr>
      </p:pic>
      <p:pic>
        <p:nvPicPr>
          <p:cNvPr id="21" name="Picture 5">
            <a:extLst>
              <a:ext uri="{FF2B5EF4-FFF2-40B4-BE49-F238E27FC236}">
                <a16:creationId xmlns:a16="http://schemas.microsoft.com/office/drawing/2014/main" id="{AED55425-0251-1E80-9D3A-168BFE2CF05F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0667516" y="2014996"/>
            <a:ext cx="1187935" cy="541509"/>
          </a:xfrm>
          <a:prstGeom prst="rect">
            <a:avLst/>
          </a:prstGeom>
        </p:spPr>
      </p:pic>
      <p:pic>
        <p:nvPicPr>
          <p:cNvPr id="22" name="Picture 9">
            <a:extLst>
              <a:ext uri="{FF2B5EF4-FFF2-40B4-BE49-F238E27FC236}">
                <a16:creationId xmlns:a16="http://schemas.microsoft.com/office/drawing/2014/main" id="{98D6593F-4C23-74E6-6D55-81A935987D99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6165" t="14981" b="2641"/>
          <a:stretch>
            <a:fillRect/>
          </a:stretch>
        </p:blipFill>
        <p:spPr>
          <a:xfrm>
            <a:off x="10495857" y="345132"/>
            <a:ext cx="1359594" cy="1193585"/>
          </a:xfrm>
          <a:prstGeom prst="rect">
            <a:avLst/>
          </a:prstGeom>
        </p:spPr>
      </p:pic>
      <p:pic>
        <p:nvPicPr>
          <p:cNvPr id="23" name="Picture 10">
            <a:extLst>
              <a:ext uri="{FF2B5EF4-FFF2-40B4-BE49-F238E27FC236}">
                <a16:creationId xmlns:a16="http://schemas.microsoft.com/office/drawing/2014/main" id="{17BE2FAE-D850-8243-02A0-784812667C7A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0390302" y="3249435"/>
            <a:ext cx="1419121" cy="298916"/>
          </a:xfrm>
          <a:prstGeom prst="rect">
            <a:avLst/>
          </a:prstGeom>
        </p:spPr>
      </p:pic>
      <p:pic>
        <p:nvPicPr>
          <p:cNvPr id="24" name="Picture 11">
            <a:extLst>
              <a:ext uri="{FF2B5EF4-FFF2-40B4-BE49-F238E27FC236}">
                <a16:creationId xmlns:a16="http://schemas.microsoft.com/office/drawing/2014/main" id="{1811D064-4FEC-B865-5106-30FD5ED40EE9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8641169" y="433392"/>
            <a:ext cx="1509999" cy="446053"/>
          </a:xfrm>
          <a:prstGeom prst="rect">
            <a:avLst/>
          </a:prstGeom>
        </p:spPr>
      </p:pic>
      <p:pic>
        <p:nvPicPr>
          <p:cNvPr id="25" name="Picture 2" descr="RUCKUS Networks -- Purpose-driven enterprise networks">
            <a:extLst>
              <a:ext uri="{FF2B5EF4-FFF2-40B4-BE49-F238E27FC236}">
                <a16:creationId xmlns:a16="http://schemas.microsoft.com/office/drawing/2014/main" id="{F23F0DE7-F386-9BB4-4695-75AB9D1243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7281" y="4566519"/>
            <a:ext cx="1728247" cy="853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4">
            <a:extLst>
              <a:ext uri="{FF2B5EF4-FFF2-40B4-BE49-F238E27FC236}">
                <a16:creationId xmlns:a16="http://schemas.microsoft.com/office/drawing/2014/main" id="{7C4A56BC-1777-5B01-F621-338D48B341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3410" y="4512035"/>
            <a:ext cx="1121798" cy="1121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8" descr="UCOPIA V6 : RGPD, quand tu nous tiens ... - Euromedia">
            <a:extLst>
              <a:ext uri="{FF2B5EF4-FFF2-40B4-BE49-F238E27FC236}">
                <a16:creationId xmlns:a16="http://schemas.microsoft.com/office/drawing/2014/main" id="{62074E7A-F9EF-42D8-481B-73838AD8C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5783" y="5847824"/>
            <a:ext cx="2101115" cy="590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6" descr="Varonis Brand Microsite - Logos">
            <a:extLst>
              <a:ext uri="{FF2B5EF4-FFF2-40B4-BE49-F238E27FC236}">
                <a16:creationId xmlns:a16="http://schemas.microsoft.com/office/drawing/2014/main" id="{24E14A03-E64A-813A-784D-7F5D3ADE9F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07" t="35727" r="21452" b="35722"/>
          <a:stretch/>
        </p:blipFill>
        <p:spPr bwMode="auto">
          <a:xfrm>
            <a:off x="8621335" y="1260715"/>
            <a:ext cx="1922161" cy="518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5F23593E-C71E-CF46-1AA9-C6F723CC517D}"/>
              </a:ext>
            </a:extLst>
          </p:cNvPr>
          <p:cNvSpPr txBox="1"/>
          <p:nvPr/>
        </p:nvSpPr>
        <p:spPr>
          <a:xfrm>
            <a:off x="-56448" y="31733"/>
            <a:ext cx="8344106" cy="6852301"/>
          </a:xfrm>
          <a:prstGeom prst="rect">
            <a:avLst/>
          </a:prstGeom>
          <a:solidFill>
            <a:schemeClr val="bg1">
              <a:lumMod val="95000"/>
              <a:alpha val="29000"/>
            </a:schemeClr>
          </a:solidFill>
        </p:spPr>
        <p:txBody>
          <a:bodyPr wrap="square" rtlCol="0">
            <a:spAutoFit/>
          </a:bodyPr>
          <a:lstStyle/>
          <a:p>
            <a:endParaRPr lang="fr-FR" sz="20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EDBFD2F-4A34-6A02-3872-1BCD293D7D63}"/>
              </a:ext>
            </a:extLst>
          </p:cNvPr>
          <p:cNvSpPr/>
          <p:nvPr/>
        </p:nvSpPr>
        <p:spPr>
          <a:xfrm>
            <a:off x="1" y="1"/>
            <a:ext cx="12191999" cy="988542"/>
          </a:xfrm>
          <a:prstGeom prst="rect">
            <a:avLst/>
          </a:prstGeom>
          <a:solidFill>
            <a:srgbClr val="009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latin typeface="+mj-lt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D0F1568C-4814-4ECE-CF75-71EA04FD0D9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873" y="44843"/>
            <a:ext cx="1614002" cy="736714"/>
          </a:xfrm>
          <a:prstGeom prst="rect">
            <a:avLst/>
          </a:prstGeom>
        </p:spPr>
      </p:pic>
      <p:sp>
        <p:nvSpPr>
          <p:cNvPr id="7" name="Google Shape;417;p26">
            <a:extLst>
              <a:ext uri="{FF2B5EF4-FFF2-40B4-BE49-F238E27FC236}">
                <a16:creationId xmlns:a16="http://schemas.microsoft.com/office/drawing/2014/main" id="{44407A46-BB4D-C296-0BA2-DA58D830611F}"/>
              </a:ext>
            </a:extLst>
          </p:cNvPr>
          <p:cNvSpPr txBox="1"/>
          <p:nvPr/>
        </p:nvSpPr>
        <p:spPr>
          <a:xfrm>
            <a:off x="1708250" y="91075"/>
            <a:ext cx="8778470" cy="645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>
              <a:buClr>
                <a:schemeClr val="dk1"/>
              </a:buClr>
              <a:buSzPts val="3200"/>
            </a:pPr>
            <a:r>
              <a:rPr lang="fr-FR" sz="2400" b="1" i="0" u="none" dirty="0">
                <a:solidFill>
                  <a:schemeClr val="accent1">
                    <a:lumMod val="50000"/>
                  </a:schemeClr>
                </a:solidFill>
                <a:latin typeface="+mj-lt"/>
                <a:ea typeface="Montserrat"/>
                <a:cs typeface="Montserrat"/>
                <a:sym typeface="Montserrat"/>
              </a:rPr>
              <a:t>Stratégie – Conseil – Développement </a:t>
            </a:r>
          </a:p>
          <a:p>
            <a:pPr algn="ctr">
              <a:buClr>
                <a:schemeClr val="dk1"/>
              </a:buClr>
              <a:buSzPts val="3200"/>
            </a:pPr>
            <a:endParaRPr lang="fr-FR" sz="2400" b="1" dirty="0">
              <a:solidFill>
                <a:schemeClr val="accent1">
                  <a:lumMod val="50000"/>
                </a:schemeClr>
              </a:solidFill>
              <a:latin typeface="+mj-lt"/>
              <a:sym typeface="Montserrat"/>
            </a:endParaRPr>
          </a:p>
        </p:txBody>
      </p:sp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9538344E-8385-4956-EEE7-0D9B4594B9AF}"/>
              </a:ext>
            </a:extLst>
          </p:cNvPr>
          <p:cNvSpPr/>
          <p:nvPr/>
        </p:nvSpPr>
        <p:spPr>
          <a:xfrm>
            <a:off x="6880860" y="2172106"/>
            <a:ext cx="4486276" cy="1178314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>
              <a:latin typeface="+mj-lt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F4A6AB00-71B3-DE69-AD2E-3A7E148668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4333" y="2301835"/>
            <a:ext cx="621036" cy="621036"/>
          </a:xfrm>
          <a:prstGeom prst="rect">
            <a:avLst/>
          </a:prstGeom>
        </p:spPr>
      </p:pic>
      <p:sp>
        <p:nvSpPr>
          <p:cNvPr id="8" name="Google Shape;417;p26">
            <a:extLst>
              <a:ext uri="{FF2B5EF4-FFF2-40B4-BE49-F238E27FC236}">
                <a16:creationId xmlns:a16="http://schemas.microsoft.com/office/drawing/2014/main" id="{2D3CD651-4ACE-978A-6206-B925236D1236}"/>
              </a:ext>
            </a:extLst>
          </p:cNvPr>
          <p:cNvSpPr txBox="1"/>
          <p:nvPr/>
        </p:nvSpPr>
        <p:spPr>
          <a:xfrm>
            <a:off x="8078325" y="2470433"/>
            <a:ext cx="3015357" cy="645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"/>
              <a:buNone/>
            </a:pPr>
            <a:r>
              <a:rPr lang="fr-FR" sz="1600" b="1" i="0" u="none">
                <a:solidFill>
                  <a:schemeClr val="accent1">
                    <a:lumMod val="50000"/>
                  </a:schemeClr>
                </a:solidFill>
                <a:latin typeface="+mj-lt"/>
                <a:ea typeface="Montserrat"/>
                <a:cs typeface="Montserrat"/>
                <a:sym typeface="Montserrat"/>
              </a:rPr>
              <a:t>Produits sur étagère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95C222F-0607-8733-821B-AFE1C827AB10}"/>
              </a:ext>
            </a:extLst>
          </p:cNvPr>
          <p:cNvSpPr/>
          <p:nvPr/>
        </p:nvSpPr>
        <p:spPr>
          <a:xfrm>
            <a:off x="6880860" y="3202138"/>
            <a:ext cx="4486276" cy="3655862"/>
          </a:xfrm>
          <a:prstGeom prst="rect">
            <a:avLst/>
          </a:prstGeom>
          <a:solidFill>
            <a:srgbClr val="009EDE"/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+mj-lt"/>
            </a:endParaRPr>
          </a:p>
        </p:txBody>
      </p:sp>
      <p:pic>
        <p:nvPicPr>
          <p:cNvPr id="12" name="Image 11" descr="Une image contenant texte, signe, graphique vectoriel&#10;&#10;Description générée automatiquement">
            <a:extLst>
              <a:ext uri="{FF2B5EF4-FFF2-40B4-BE49-F238E27FC236}">
                <a16:creationId xmlns:a16="http://schemas.microsoft.com/office/drawing/2014/main" id="{04EFACCD-8FA5-1E44-4DB9-996B850CE3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84383" y="3473843"/>
            <a:ext cx="543429" cy="543429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47331037-D6AF-2ED1-4F8B-917B08C5787B}"/>
              </a:ext>
            </a:extLst>
          </p:cNvPr>
          <p:cNvSpPr txBox="1"/>
          <p:nvPr/>
        </p:nvSpPr>
        <p:spPr>
          <a:xfrm>
            <a:off x="7865210" y="3531363"/>
            <a:ext cx="1944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chemeClr val="dk1"/>
              </a:buClr>
              <a:buSzPts val="3200"/>
            </a:pPr>
            <a:r>
              <a:rPr lang="fr-FR" b="1">
                <a:solidFill>
                  <a:schemeClr val="accent1">
                    <a:lumMod val="50000"/>
                  </a:schemeClr>
                </a:solidFill>
                <a:latin typeface="+mj-lt"/>
              </a:rPr>
              <a:t>Cibles : Santé, B2B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CFA906A6-4B77-ADF9-4B1B-AE051BD163F0}"/>
              </a:ext>
            </a:extLst>
          </p:cNvPr>
          <p:cNvSpPr txBox="1"/>
          <p:nvPr/>
        </p:nvSpPr>
        <p:spPr>
          <a:xfrm>
            <a:off x="2645534" y="1171551"/>
            <a:ext cx="784118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>
                <a:solidFill>
                  <a:schemeClr val="accent1">
                    <a:lumMod val="50000"/>
                  </a:schemeClr>
                </a:solidFill>
                <a:latin typeface="+mj-lt"/>
                <a:sym typeface="Montserrat"/>
              </a:rPr>
              <a:t>Digitaliser l’activité de nos clients et la dématérialisation des échanges</a:t>
            </a:r>
          </a:p>
          <a:p>
            <a:pPr algn="ctr"/>
            <a:r>
              <a:rPr lang="fr-FR" b="1" dirty="0">
                <a:solidFill>
                  <a:schemeClr val="accent1">
                    <a:lumMod val="50000"/>
                  </a:schemeClr>
                </a:solidFill>
                <a:latin typeface="+mj-lt"/>
                <a:sym typeface="Montserrat"/>
              </a:rPr>
              <a:t>avec 2 offres de services </a:t>
            </a:r>
            <a:endParaRPr lang="fr-FR" dirty="0">
              <a:solidFill>
                <a:schemeClr val="accent1">
                  <a:lumMod val="50000"/>
                </a:schemeClr>
              </a:solidFill>
              <a:latin typeface="+mj-lt"/>
            </a:endParaRPr>
          </a:p>
          <a:p>
            <a:endParaRPr lang="fr-FR" dirty="0">
              <a:latin typeface="+mj-lt"/>
            </a:endParaRPr>
          </a:p>
        </p:txBody>
      </p:sp>
      <p:pic>
        <p:nvPicPr>
          <p:cNvPr id="24" name="Image 23">
            <a:extLst>
              <a:ext uri="{FF2B5EF4-FFF2-40B4-BE49-F238E27FC236}">
                <a16:creationId xmlns:a16="http://schemas.microsoft.com/office/drawing/2014/main" id="{8725ABA4-1C4E-700C-DF15-509A2293B59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8586" y="4462467"/>
            <a:ext cx="759920" cy="738664"/>
          </a:xfrm>
          <a:prstGeom prst="rect">
            <a:avLst/>
          </a:prstGeom>
        </p:spPr>
      </p:pic>
      <p:sp>
        <p:nvSpPr>
          <p:cNvPr id="25" name="ZoneTexte 24">
            <a:extLst>
              <a:ext uri="{FF2B5EF4-FFF2-40B4-BE49-F238E27FC236}">
                <a16:creationId xmlns:a16="http://schemas.microsoft.com/office/drawing/2014/main" id="{84293C78-D827-9833-0ABF-621796DDB35E}"/>
              </a:ext>
            </a:extLst>
          </p:cNvPr>
          <p:cNvSpPr txBox="1"/>
          <p:nvPr/>
        </p:nvSpPr>
        <p:spPr>
          <a:xfrm>
            <a:off x="7803867" y="4415711"/>
            <a:ext cx="314316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chemeClr val="dk1"/>
              </a:buClr>
              <a:buSzPts val="3200"/>
            </a:pPr>
            <a:r>
              <a:rPr lang="fr-FR" b="1">
                <a:solidFill>
                  <a:schemeClr val="accent1">
                    <a:lumMod val="50000"/>
                  </a:schemeClr>
                </a:solidFill>
                <a:latin typeface="+mj-lt"/>
              </a:rPr>
              <a:t>Produits e-santé dédiés </a:t>
            </a:r>
          </a:p>
          <a:p>
            <a:pPr>
              <a:buClr>
                <a:schemeClr val="dk1"/>
              </a:buClr>
              <a:buSzPts val="3200"/>
            </a:pPr>
            <a:r>
              <a:rPr lang="fr-FR" b="1">
                <a:solidFill>
                  <a:schemeClr val="accent1">
                    <a:lumMod val="50000"/>
                  </a:schemeClr>
                </a:solidFill>
                <a:latin typeface="+mj-lt"/>
              </a:rPr>
              <a:t>aux professionnels de la santé,</a:t>
            </a:r>
          </a:p>
          <a:p>
            <a:pPr>
              <a:buClr>
                <a:schemeClr val="dk1"/>
              </a:buClr>
              <a:buSzPts val="3200"/>
            </a:pPr>
            <a:r>
              <a:rPr lang="fr-FR" b="1">
                <a:solidFill>
                  <a:schemeClr val="accent1">
                    <a:lumMod val="50000"/>
                  </a:schemeClr>
                </a:solidFill>
                <a:latin typeface="+mj-lt"/>
              </a:rPr>
              <a:t> patients et financeurs de soins</a:t>
            </a:r>
          </a:p>
        </p:txBody>
      </p:sp>
      <p:pic>
        <p:nvPicPr>
          <p:cNvPr id="26" name="Image 25" descr="Une image contenant Visage humain, habits, personne, verres&#10;&#10;Description générée automatiquement">
            <a:extLst>
              <a:ext uri="{FF2B5EF4-FFF2-40B4-BE49-F238E27FC236}">
                <a16:creationId xmlns:a16="http://schemas.microsoft.com/office/drawing/2014/main" id="{A5151A2D-3ED9-419F-4866-381E99972E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35982" y="5722072"/>
            <a:ext cx="657032" cy="657032"/>
          </a:xfrm>
          <a:prstGeom prst="rect">
            <a:avLst/>
          </a:prstGeom>
        </p:spPr>
      </p:pic>
      <p:sp>
        <p:nvSpPr>
          <p:cNvPr id="27" name="ZoneTexte 26">
            <a:extLst>
              <a:ext uri="{FF2B5EF4-FFF2-40B4-BE49-F238E27FC236}">
                <a16:creationId xmlns:a16="http://schemas.microsoft.com/office/drawing/2014/main" id="{C676E5EC-514E-BCE7-531C-CD9035871B33}"/>
              </a:ext>
            </a:extLst>
          </p:cNvPr>
          <p:cNvSpPr txBox="1"/>
          <p:nvPr/>
        </p:nvSpPr>
        <p:spPr>
          <a:xfrm>
            <a:off x="7744458" y="5660696"/>
            <a:ext cx="33202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chemeClr val="dk1"/>
              </a:buClr>
              <a:buSzPts val="3200"/>
            </a:pPr>
            <a:r>
              <a:rPr lang="fr-FR" b="1">
                <a:solidFill>
                  <a:schemeClr val="accent1">
                    <a:lumMod val="50000"/>
                  </a:schemeClr>
                </a:solidFill>
                <a:latin typeface="+mj-lt"/>
              </a:rPr>
              <a:t>Digitalisation des activités d’une </a:t>
            </a:r>
          </a:p>
          <a:p>
            <a:pPr>
              <a:buClr>
                <a:schemeClr val="dk1"/>
              </a:buClr>
              <a:buSzPts val="3200"/>
            </a:pPr>
            <a:r>
              <a:rPr lang="fr-FR" b="1">
                <a:solidFill>
                  <a:schemeClr val="accent1">
                    <a:lumMod val="50000"/>
                  </a:schemeClr>
                </a:solidFill>
                <a:latin typeface="+mj-lt"/>
              </a:rPr>
              <a:t>entreprise (CRM)</a:t>
            </a:r>
          </a:p>
        </p:txBody>
      </p:sp>
      <p:sp>
        <p:nvSpPr>
          <p:cNvPr id="13" name="Espace réservé du numéro de diapositive 3">
            <a:extLst>
              <a:ext uri="{FF2B5EF4-FFF2-40B4-BE49-F238E27FC236}">
                <a16:creationId xmlns:a16="http://schemas.microsoft.com/office/drawing/2014/main" id="{DC5B293C-4CFD-EAB3-F6D2-35977EBB7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363126" y="6476448"/>
            <a:ext cx="2743200" cy="365125"/>
          </a:xfrm>
        </p:spPr>
        <p:txBody>
          <a:bodyPr/>
          <a:lstStyle/>
          <a:p>
            <a:fld id="{3D62D0ED-0888-DB48-BBC4-87F9880F2E8B}" type="slidenum">
              <a:rPr lang="fr-FR" smtClean="0">
                <a:latin typeface="+mj-lt"/>
              </a:rPr>
              <a:pPr/>
              <a:t>18</a:t>
            </a:fld>
            <a:endParaRPr lang="fr-FR">
              <a:latin typeface="+mj-lt"/>
            </a:endParaRPr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B011E3C7-0D20-5DC6-E255-EB25711D24D7}"/>
              </a:ext>
            </a:extLst>
          </p:cNvPr>
          <p:cNvSpPr/>
          <p:nvPr/>
        </p:nvSpPr>
        <p:spPr>
          <a:xfrm>
            <a:off x="734351" y="2208827"/>
            <a:ext cx="4651280" cy="1178314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>
              <a:latin typeface="+mj-lt"/>
            </a:endParaRPr>
          </a:p>
        </p:txBody>
      </p:sp>
      <p:sp>
        <p:nvSpPr>
          <p:cNvPr id="16" name="Google Shape;417;p26">
            <a:extLst>
              <a:ext uri="{FF2B5EF4-FFF2-40B4-BE49-F238E27FC236}">
                <a16:creationId xmlns:a16="http://schemas.microsoft.com/office/drawing/2014/main" id="{BB258022-FA23-A728-E677-975BB93179CC}"/>
              </a:ext>
            </a:extLst>
          </p:cNvPr>
          <p:cNvSpPr txBox="1"/>
          <p:nvPr/>
        </p:nvSpPr>
        <p:spPr>
          <a:xfrm>
            <a:off x="1968930" y="2507154"/>
            <a:ext cx="3015357" cy="645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"/>
              <a:buNone/>
            </a:pPr>
            <a:r>
              <a:rPr lang="fr-FR" sz="1600" b="1" i="0" u="none">
                <a:solidFill>
                  <a:schemeClr val="accent1">
                    <a:lumMod val="50000"/>
                  </a:schemeClr>
                </a:solidFill>
                <a:latin typeface="+mj-lt"/>
                <a:ea typeface="Montserrat"/>
                <a:cs typeface="Montserrat"/>
                <a:sym typeface="Montserrat"/>
              </a:rPr>
              <a:t>Services à la demande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2926B63-99D9-2663-E260-0A60D0E70058}"/>
              </a:ext>
            </a:extLst>
          </p:cNvPr>
          <p:cNvSpPr/>
          <p:nvPr/>
        </p:nvSpPr>
        <p:spPr>
          <a:xfrm>
            <a:off x="734351" y="3216007"/>
            <a:ext cx="4651280" cy="3655862"/>
          </a:xfrm>
          <a:prstGeom prst="rect">
            <a:avLst/>
          </a:prstGeom>
          <a:solidFill>
            <a:srgbClr val="009EDE"/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+mj-lt"/>
            </a:endParaRPr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28F664B2-1890-F40C-CE86-945E2939816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1085" y="2320199"/>
            <a:ext cx="788141" cy="771549"/>
          </a:xfrm>
          <a:prstGeom prst="rect">
            <a:avLst/>
          </a:prstGeom>
        </p:spPr>
      </p:pic>
      <p:sp>
        <p:nvSpPr>
          <p:cNvPr id="20" name="ZoneTexte 19">
            <a:extLst>
              <a:ext uri="{FF2B5EF4-FFF2-40B4-BE49-F238E27FC236}">
                <a16:creationId xmlns:a16="http://schemas.microsoft.com/office/drawing/2014/main" id="{CEB0B146-28D3-56E2-8972-6C4C9BA746D7}"/>
              </a:ext>
            </a:extLst>
          </p:cNvPr>
          <p:cNvSpPr txBox="1"/>
          <p:nvPr/>
        </p:nvSpPr>
        <p:spPr>
          <a:xfrm>
            <a:off x="2020720" y="4724379"/>
            <a:ext cx="2928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285750">
              <a:buClr>
                <a:schemeClr val="dk1"/>
              </a:buClr>
              <a:buSzPts val="3200"/>
            </a:pPr>
            <a:r>
              <a:rPr lang="fr-FR" b="1" dirty="0">
                <a:solidFill>
                  <a:schemeClr val="accent1">
                    <a:lumMod val="50000"/>
                  </a:schemeClr>
                </a:solidFill>
                <a:latin typeface="+mj-lt"/>
                <a:sym typeface="Wingdings" panose="05000000000000000000" pitchFamily="2" charset="2"/>
              </a:rPr>
              <a:t>Développements sur mesure</a:t>
            </a:r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88B2D2A9-2617-5875-A1B8-0011D66373A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1018" y="4638760"/>
            <a:ext cx="867893" cy="586068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172D3283-BFDE-5679-8364-1CE5E8DBA68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1006" y="5848106"/>
            <a:ext cx="809625" cy="575061"/>
          </a:xfrm>
          <a:prstGeom prst="rect">
            <a:avLst/>
          </a:prstGeom>
        </p:spPr>
      </p:pic>
      <p:sp>
        <p:nvSpPr>
          <p:cNvPr id="23" name="ZoneTexte 22">
            <a:extLst>
              <a:ext uri="{FF2B5EF4-FFF2-40B4-BE49-F238E27FC236}">
                <a16:creationId xmlns:a16="http://schemas.microsoft.com/office/drawing/2014/main" id="{EEA26798-A7F4-1D35-7DA7-538E46E64F1E}"/>
              </a:ext>
            </a:extLst>
          </p:cNvPr>
          <p:cNvSpPr txBox="1"/>
          <p:nvPr/>
        </p:nvSpPr>
        <p:spPr>
          <a:xfrm>
            <a:off x="1883205" y="5771462"/>
            <a:ext cx="32130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285750">
              <a:buClr>
                <a:schemeClr val="dk1"/>
              </a:buClr>
              <a:buSzPts val="3200"/>
            </a:pPr>
            <a:r>
              <a:rPr lang="fr-FR" b="1">
                <a:solidFill>
                  <a:schemeClr val="accent1">
                    <a:lumMod val="50000"/>
                  </a:schemeClr>
                </a:solidFill>
                <a:latin typeface="+mj-lt"/>
                <a:sym typeface="Wingdings" panose="05000000000000000000" pitchFamily="2" charset="2"/>
              </a:rPr>
              <a:t>Formation dans les domaines de l’IT et de la gestion de projet</a:t>
            </a:r>
          </a:p>
        </p:txBody>
      </p:sp>
      <p:pic>
        <p:nvPicPr>
          <p:cNvPr id="38" name="Image 37">
            <a:extLst>
              <a:ext uri="{FF2B5EF4-FFF2-40B4-BE49-F238E27FC236}">
                <a16:creationId xmlns:a16="http://schemas.microsoft.com/office/drawing/2014/main" id="{1660E747-DF88-CFA4-2356-B68A945CAB6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70705" y="3483740"/>
            <a:ext cx="831169" cy="648312"/>
          </a:xfrm>
          <a:prstGeom prst="rect">
            <a:avLst/>
          </a:prstGeom>
        </p:spPr>
      </p:pic>
      <p:sp>
        <p:nvSpPr>
          <p:cNvPr id="39" name="ZoneTexte 38">
            <a:extLst>
              <a:ext uri="{FF2B5EF4-FFF2-40B4-BE49-F238E27FC236}">
                <a16:creationId xmlns:a16="http://schemas.microsoft.com/office/drawing/2014/main" id="{98FA2DCC-EECF-9D3F-E9C6-9AABC003DF82}"/>
              </a:ext>
            </a:extLst>
          </p:cNvPr>
          <p:cNvSpPr txBox="1"/>
          <p:nvPr/>
        </p:nvSpPr>
        <p:spPr>
          <a:xfrm>
            <a:off x="1957853" y="3387570"/>
            <a:ext cx="29282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285750">
              <a:buClr>
                <a:schemeClr val="dk1"/>
              </a:buClr>
              <a:buSzPts val="3200"/>
            </a:pPr>
            <a:r>
              <a:rPr lang="fr-FR" b="1" dirty="0">
                <a:solidFill>
                  <a:schemeClr val="accent1">
                    <a:lumMod val="50000"/>
                  </a:schemeClr>
                </a:solidFill>
                <a:latin typeface="+mj-lt"/>
                <a:sym typeface="Wingdings" panose="05000000000000000000" pitchFamily="2" charset="2"/>
              </a:rPr>
              <a:t>Conseil et accompagnements </a:t>
            </a:r>
          </a:p>
          <a:p>
            <a:pPr indent="-285750">
              <a:buClr>
                <a:schemeClr val="dk1"/>
              </a:buClr>
              <a:buSzPts val="3200"/>
            </a:pPr>
            <a:r>
              <a:rPr lang="fr-FR" b="1" dirty="0">
                <a:solidFill>
                  <a:schemeClr val="accent1">
                    <a:lumMod val="50000"/>
                  </a:schemeClr>
                </a:solidFill>
                <a:latin typeface="+mj-lt"/>
                <a:sym typeface="Wingdings" panose="05000000000000000000" pitchFamily="2" charset="2"/>
              </a:rPr>
              <a:t>dans la mise en place de SI</a:t>
            </a:r>
          </a:p>
        </p:txBody>
      </p:sp>
    </p:spTree>
    <p:extLst>
      <p:ext uri="{BB962C8B-B14F-4D97-AF65-F5344CB8AC3E}">
        <p14:creationId xmlns:p14="http://schemas.microsoft.com/office/powerpoint/2010/main" val="30256667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A278EFF-BF18-B868-5B0B-D8C70426EA0E}"/>
              </a:ext>
            </a:extLst>
          </p:cNvPr>
          <p:cNvSpPr/>
          <p:nvPr/>
        </p:nvSpPr>
        <p:spPr>
          <a:xfrm>
            <a:off x="1" y="1"/>
            <a:ext cx="12192000" cy="1189313"/>
          </a:xfrm>
          <a:prstGeom prst="rect">
            <a:avLst/>
          </a:prstGeom>
          <a:solidFill>
            <a:srgbClr val="009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Google Shape;417;p26">
            <a:extLst>
              <a:ext uri="{FF2B5EF4-FFF2-40B4-BE49-F238E27FC236}">
                <a16:creationId xmlns:a16="http://schemas.microsoft.com/office/drawing/2014/main" id="{90F8C30D-193E-7ACA-BEB7-6C4753053EF0}"/>
              </a:ext>
            </a:extLst>
          </p:cNvPr>
          <p:cNvSpPr txBox="1"/>
          <p:nvPr/>
        </p:nvSpPr>
        <p:spPr>
          <a:xfrm>
            <a:off x="1299213" y="223262"/>
            <a:ext cx="10213751" cy="645641"/>
          </a:xfrm>
          <a:prstGeom prst="rect">
            <a:avLst/>
          </a:prstGeom>
          <a:solidFill>
            <a:srgbClr val="009ED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"/>
              <a:buNone/>
            </a:pPr>
            <a:r>
              <a:rPr lang="fr-FR" sz="3200" b="1" i="0" u="none">
                <a:solidFill>
                  <a:schemeClr val="accent1">
                    <a:lumMod val="5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Une forte expérience dans la digitalisation</a:t>
            </a:r>
            <a:endParaRPr sz="320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7B1B9F04-F91B-19F9-9816-39E67FEA1FA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350" y="128167"/>
            <a:ext cx="1699727" cy="775844"/>
          </a:xfrm>
          <a:prstGeom prst="rect">
            <a:avLst/>
          </a:prstGeom>
        </p:spPr>
      </p:pic>
      <p:pic>
        <p:nvPicPr>
          <p:cNvPr id="3" name="Image 2" descr="Une image contenant cercle, Graphique, capture d’écran, clipart&#10;&#10;Description générée automatiquement">
            <a:extLst>
              <a:ext uri="{FF2B5EF4-FFF2-40B4-BE49-F238E27FC236}">
                <a16:creationId xmlns:a16="http://schemas.microsoft.com/office/drawing/2014/main" id="{6FD60DF9-69FC-AAA3-E426-1A7E3A0843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744" y="1942352"/>
            <a:ext cx="2412137" cy="2412137"/>
          </a:xfrm>
          <a:prstGeom prst="rect">
            <a:avLst/>
          </a:prstGeom>
        </p:spPr>
      </p:pic>
      <p:pic>
        <p:nvPicPr>
          <p:cNvPr id="17" name="Graphique 16" descr="Badge Tick1 avec un remplissage uni">
            <a:extLst>
              <a:ext uri="{FF2B5EF4-FFF2-40B4-BE49-F238E27FC236}">
                <a16:creationId xmlns:a16="http://schemas.microsoft.com/office/drawing/2014/main" id="{414402F6-672C-3E20-5670-EE6C551281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78431" y="1429136"/>
            <a:ext cx="630678" cy="630678"/>
          </a:xfrm>
          <a:prstGeom prst="rect">
            <a:avLst/>
          </a:prstGeom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0A3F19B7-2BDA-26A5-265F-76EE0F537B9A}"/>
              </a:ext>
            </a:extLst>
          </p:cNvPr>
          <p:cNvSpPr txBox="1"/>
          <p:nvPr/>
        </p:nvSpPr>
        <p:spPr>
          <a:xfrm>
            <a:off x="4600575" y="1495482"/>
            <a:ext cx="62103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>
                <a:solidFill>
                  <a:schemeClr val="accent1">
                    <a:lumMod val="75000"/>
                  </a:schemeClr>
                </a:solidFill>
                <a:latin typeface="Montserrat" panose="00000500000000000000" pitchFamily="50" charset="0"/>
                <a:cs typeface="Open Sans Semibold" panose="020B0706030804020204" pitchFamily="34" charset="0"/>
              </a:rPr>
              <a:t>Des fondateurs avec des expériences cumulées importantes dans le digital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F35BF358-82CC-FB9F-7725-F8CA228ED602}"/>
              </a:ext>
            </a:extLst>
          </p:cNvPr>
          <p:cNvSpPr txBox="1"/>
          <p:nvPr/>
        </p:nvSpPr>
        <p:spPr>
          <a:xfrm>
            <a:off x="4495801" y="2592462"/>
            <a:ext cx="773429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sz="1400" b="1" dirty="0">
                <a:solidFill>
                  <a:schemeClr val="accent1">
                    <a:lumMod val="75000"/>
                  </a:schemeClr>
                </a:solidFill>
                <a:latin typeface="Montserrat" panose="00000500000000000000" pitchFamily="50" charset="0"/>
                <a:cs typeface="Open Sans Semibold" panose="020B0706030804020204" pitchFamily="34" charset="0"/>
              </a:rPr>
              <a:t>Dans la mise en place de systèmes d’information complexes : + de 40 ans</a:t>
            </a:r>
          </a:p>
          <a:p>
            <a:pPr marL="285750" indent="-285750">
              <a:buFontTx/>
              <a:buChar char="-"/>
            </a:pPr>
            <a:endParaRPr lang="fr-FR" sz="1400" b="1" dirty="0">
              <a:solidFill>
                <a:schemeClr val="accent1">
                  <a:lumMod val="75000"/>
                </a:schemeClr>
              </a:solidFill>
              <a:latin typeface="Montserrat" panose="00000500000000000000" pitchFamily="50" charset="0"/>
              <a:cs typeface="Open Sans Semibold" panose="020B0706030804020204" pitchFamily="34" charset="0"/>
            </a:endParaRPr>
          </a:p>
          <a:p>
            <a:pPr marL="285750" indent="-285750">
              <a:buFontTx/>
              <a:buChar char="-"/>
            </a:pPr>
            <a:r>
              <a:rPr lang="fr-FR" sz="1400" b="1" dirty="0">
                <a:solidFill>
                  <a:schemeClr val="accent1">
                    <a:lumMod val="75000"/>
                  </a:schemeClr>
                </a:solidFill>
                <a:latin typeface="Montserrat" panose="00000500000000000000" pitchFamily="50" charset="0"/>
                <a:cs typeface="Open Sans Semibold" panose="020B0706030804020204" pitchFamily="34" charset="0"/>
              </a:rPr>
              <a:t>Des expériences réparties entre l’EUROPE et l’AFRIQUE </a:t>
            </a:r>
          </a:p>
        </p:txBody>
      </p:sp>
      <p:pic>
        <p:nvPicPr>
          <p:cNvPr id="24" name="Graphique 23" descr="Badge Tick1 avec un remplissage uni">
            <a:extLst>
              <a:ext uri="{FF2B5EF4-FFF2-40B4-BE49-F238E27FC236}">
                <a16:creationId xmlns:a16="http://schemas.microsoft.com/office/drawing/2014/main" id="{0C7CCDF9-06DE-8DA4-6A00-D9CB0884E6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78431" y="3837982"/>
            <a:ext cx="630678" cy="630678"/>
          </a:xfrm>
          <a:prstGeom prst="rect">
            <a:avLst/>
          </a:prstGeom>
        </p:spPr>
      </p:pic>
      <p:sp>
        <p:nvSpPr>
          <p:cNvPr id="25" name="ZoneTexte 24">
            <a:extLst>
              <a:ext uri="{FF2B5EF4-FFF2-40B4-BE49-F238E27FC236}">
                <a16:creationId xmlns:a16="http://schemas.microsoft.com/office/drawing/2014/main" id="{283C44EE-47F5-8950-CE89-D6FA1D3D2888}"/>
              </a:ext>
            </a:extLst>
          </p:cNvPr>
          <p:cNvSpPr txBox="1"/>
          <p:nvPr/>
        </p:nvSpPr>
        <p:spPr>
          <a:xfrm>
            <a:off x="4624389" y="3891359"/>
            <a:ext cx="59340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>
                <a:solidFill>
                  <a:schemeClr val="accent1">
                    <a:lumMod val="75000"/>
                  </a:schemeClr>
                </a:solidFill>
                <a:latin typeface="Montserrat" panose="00000500000000000000" pitchFamily="50" charset="0"/>
                <a:cs typeface="Open Sans Semibold" panose="020B0706030804020204" pitchFamily="34" charset="0"/>
              </a:rPr>
              <a:t>Des fondateurs avec des expériences dans le conseil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E24B9A24-41DC-513B-EB9F-C361D0905BE8}"/>
              </a:ext>
            </a:extLst>
          </p:cNvPr>
          <p:cNvSpPr txBox="1"/>
          <p:nvPr/>
        </p:nvSpPr>
        <p:spPr>
          <a:xfrm>
            <a:off x="4581525" y="4707617"/>
            <a:ext cx="8001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>
                <a:solidFill>
                  <a:schemeClr val="accent1">
                    <a:lumMod val="75000"/>
                  </a:schemeClr>
                </a:solidFill>
                <a:latin typeface="Montserrat" panose="00000500000000000000" pitchFamily="50" charset="0"/>
                <a:cs typeface="Open Sans Semibold" panose="020B0706030804020204" pitchFamily="34" charset="0"/>
              </a:rPr>
              <a:t>- Dans des missions de Conception, Pilotage et Formation: + de 20 ans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89BC784B-723C-2065-F222-56CFB3313475}"/>
              </a:ext>
            </a:extLst>
          </p:cNvPr>
          <p:cNvSpPr txBox="1"/>
          <p:nvPr/>
        </p:nvSpPr>
        <p:spPr>
          <a:xfrm>
            <a:off x="1299214" y="5676300"/>
            <a:ext cx="106495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>
                <a:solidFill>
                  <a:schemeClr val="tx2"/>
                </a:solidFill>
                <a:latin typeface="Montserrat" panose="00000500000000000000" pitchFamily="50" charset="0"/>
                <a:cs typeface="Open Sans Semibold" panose="020B0706030804020204" pitchFamily="34" charset="0"/>
              </a:rPr>
              <a:t>Au-delà  de la technologie, nous sommes un fournisseur de solutions pour nos clients que nous voyons comme des partenaires à accompagner stratégiquement et dans la conduite du changement</a:t>
            </a:r>
          </a:p>
        </p:txBody>
      </p:sp>
      <p:pic>
        <p:nvPicPr>
          <p:cNvPr id="31" name="Graphique 30">
            <a:extLst>
              <a:ext uri="{FF2B5EF4-FFF2-40B4-BE49-F238E27FC236}">
                <a16:creationId xmlns:a16="http://schemas.microsoft.com/office/drawing/2014/main" id="{0664FE7B-96A4-FDC6-7EEB-D8F69CB0F44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19403" y="5591424"/>
            <a:ext cx="842329" cy="842329"/>
          </a:xfrm>
          <a:prstGeom prst="rect">
            <a:avLst/>
          </a:prstGeom>
        </p:spPr>
      </p:pic>
      <p:pic>
        <p:nvPicPr>
          <p:cNvPr id="4" name="Image 3" descr="Une image contenant ordinateur, ordinateur portable, dessin humoristique, conception&#10;&#10;Description générée automatiquement">
            <a:extLst>
              <a:ext uri="{FF2B5EF4-FFF2-40B4-BE49-F238E27FC236}">
                <a16:creationId xmlns:a16="http://schemas.microsoft.com/office/drawing/2014/main" id="{B570D87F-9D31-4D25-9008-6B4346CE5AA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845122" y="1447683"/>
            <a:ext cx="737281" cy="737281"/>
          </a:xfrm>
          <a:prstGeom prst="rect">
            <a:avLst/>
          </a:prstGeom>
        </p:spPr>
      </p:pic>
      <p:pic>
        <p:nvPicPr>
          <p:cNvPr id="9" name="Image 8" descr="Une image contenant clipart, dessin humoristique&#10;&#10;Description générée automatiquement">
            <a:extLst>
              <a:ext uri="{FF2B5EF4-FFF2-40B4-BE49-F238E27FC236}">
                <a16:creationId xmlns:a16="http://schemas.microsoft.com/office/drawing/2014/main" id="{EEB96B2D-B34A-1BC2-2726-F36C2198331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845122" y="3778875"/>
            <a:ext cx="751204" cy="751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3872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58A03B3-52DD-0CDB-0BEE-E9B0867EE749}"/>
              </a:ext>
            </a:extLst>
          </p:cNvPr>
          <p:cNvSpPr/>
          <p:nvPr/>
        </p:nvSpPr>
        <p:spPr>
          <a:xfrm>
            <a:off x="0" y="6129338"/>
            <a:ext cx="12192000" cy="72866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" name="Image 52" descr="Une image contenant plein air, horizon, ciel, paysage urbain&#10;&#10;Description générée automatiquement">
            <a:extLst>
              <a:ext uri="{FF2B5EF4-FFF2-40B4-BE49-F238E27FC236}">
                <a16:creationId xmlns:a16="http://schemas.microsoft.com/office/drawing/2014/main" id="{9E1D52FD-7327-4BD3-AEE5-DA3F2CC6DD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90" y="0"/>
            <a:ext cx="5629210" cy="6858001"/>
          </a:xfrm>
          <a:prstGeom prst="rect">
            <a:avLst/>
          </a:prstGeom>
        </p:spPr>
      </p:pic>
      <p:sp>
        <p:nvSpPr>
          <p:cNvPr id="2" name="Freeform: Shape 238">
            <a:extLst>
              <a:ext uri="{FF2B5EF4-FFF2-40B4-BE49-F238E27FC236}">
                <a16:creationId xmlns:a16="http://schemas.microsoft.com/office/drawing/2014/main" id="{CEC420A1-AD7D-4FA3-75BC-EB207BFC9C30}"/>
              </a:ext>
            </a:extLst>
          </p:cNvPr>
          <p:cNvSpPr/>
          <p:nvPr/>
        </p:nvSpPr>
        <p:spPr>
          <a:xfrm rot="16200000">
            <a:off x="-1025689" y="1045996"/>
            <a:ext cx="6858001" cy="4766009"/>
          </a:xfrm>
          <a:custGeom>
            <a:avLst/>
            <a:gdLst>
              <a:gd name="connsiteX0" fmla="*/ 6475551 w 6475551"/>
              <a:gd name="connsiteY0" fmla="*/ 1 h 3596427"/>
              <a:gd name="connsiteX1" fmla="*/ 6475551 w 6475551"/>
              <a:gd name="connsiteY1" fmla="*/ 2240579 h 3596427"/>
              <a:gd name="connsiteX2" fmla="*/ 6451662 w 6475551"/>
              <a:gd name="connsiteY2" fmla="*/ 2270979 h 3596427"/>
              <a:gd name="connsiteX3" fmla="*/ 3641110 w 6475551"/>
              <a:gd name="connsiteY3" fmla="*/ 3596427 h 3596427"/>
              <a:gd name="connsiteX4" fmla="*/ 3580 w 6475551"/>
              <a:gd name="connsiteY4" fmla="*/ 141587 h 3596427"/>
              <a:gd name="connsiteX5" fmla="*/ 0 w 6475551"/>
              <a:gd name="connsiteY5" fmla="*/ 0 h 3596427"/>
              <a:gd name="connsiteX6" fmla="*/ 6475551 w 6475551"/>
              <a:gd name="connsiteY6" fmla="*/ 1 h 35964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475551" h="3596427">
                <a:moveTo>
                  <a:pt x="6475551" y="1"/>
                </a:moveTo>
                <a:lnTo>
                  <a:pt x="6475551" y="2240579"/>
                </a:lnTo>
                <a:lnTo>
                  <a:pt x="6451662" y="2270979"/>
                </a:lnTo>
                <a:cubicBezTo>
                  <a:pt x="5783616" y="3080464"/>
                  <a:pt x="4772618" y="3596427"/>
                  <a:pt x="3641110" y="3596427"/>
                </a:cubicBezTo>
                <a:cubicBezTo>
                  <a:pt x="1692401" y="3596427"/>
                  <a:pt x="101131" y="2066053"/>
                  <a:pt x="3580" y="141587"/>
                </a:cubicBezTo>
                <a:lnTo>
                  <a:pt x="0" y="0"/>
                </a:lnTo>
                <a:lnTo>
                  <a:pt x="6475551" y="1"/>
                </a:lnTo>
                <a:close/>
              </a:path>
            </a:pathLst>
          </a:custGeom>
          <a:solidFill>
            <a:schemeClr val="bg2">
              <a:lumMod val="5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" name="Group 20">
            <a:extLst>
              <a:ext uri="{FF2B5EF4-FFF2-40B4-BE49-F238E27FC236}">
                <a16:creationId xmlns:a16="http://schemas.microsoft.com/office/drawing/2014/main" id="{AB48F2FB-0836-05FC-A2FF-D151EA71CB52}"/>
              </a:ext>
            </a:extLst>
          </p:cNvPr>
          <p:cNvGrpSpPr/>
          <p:nvPr/>
        </p:nvGrpSpPr>
        <p:grpSpPr>
          <a:xfrm>
            <a:off x="992377" y="1023478"/>
            <a:ext cx="2680476" cy="2966393"/>
            <a:chOff x="689545" y="957020"/>
            <a:chExt cx="2215269" cy="2966393"/>
          </a:xfrm>
        </p:grpSpPr>
        <p:sp>
          <p:nvSpPr>
            <p:cNvPr id="7" name="TextBox 68">
              <a:extLst>
                <a:ext uri="{FF2B5EF4-FFF2-40B4-BE49-F238E27FC236}">
                  <a16:creationId xmlns:a16="http://schemas.microsoft.com/office/drawing/2014/main" id="{E69FF456-F925-A56E-52B9-F94DB9089A9E}"/>
                </a:ext>
              </a:extLst>
            </p:cNvPr>
            <p:cNvSpPr txBox="1"/>
            <p:nvPr/>
          </p:nvSpPr>
          <p:spPr>
            <a:xfrm>
              <a:off x="954874" y="957020"/>
              <a:ext cx="1949940" cy="782715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5400" b="1" dirty="0">
                  <a:solidFill>
                    <a:schemeClr val="accent2"/>
                  </a:solidFill>
                </a:rPr>
                <a:t>Agenda</a:t>
              </a:r>
            </a:p>
          </p:txBody>
        </p:sp>
        <p:cxnSp>
          <p:nvCxnSpPr>
            <p:cNvPr id="8" name="Straight Connector 247">
              <a:extLst>
                <a:ext uri="{FF2B5EF4-FFF2-40B4-BE49-F238E27FC236}">
                  <a16:creationId xmlns:a16="http://schemas.microsoft.com/office/drawing/2014/main" id="{04A5C5F1-5DAC-6508-84E9-ED1C9606C346}"/>
                </a:ext>
              </a:extLst>
            </p:cNvPr>
            <p:cNvCxnSpPr>
              <a:cxnSpLocks/>
            </p:cNvCxnSpPr>
            <p:nvPr/>
          </p:nvCxnSpPr>
          <p:spPr>
            <a:xfrm>
              <a:off x="689545" y="3923413"/>
              <a:ext cx="1099053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21">
            <a:extLst>
              <a:ext uri="{FF2B5EF4-FFF2-40B4-BE49-F238E27FC236}">
                <a16:creationId xmlns:a16="http://schemas.microsoft.com/office/drawing/2014/main" id="{736CE44F-5005-A1A7-3496-C0EBC198633A}"/>
              </a:ext>
            </a:extLst>
          </p:cNvPr>
          <p:cNvGrpSpPr/>
          <p:nvPr/>
        </p:nvGrpSpPr>
        <p:grpSpPr>
          <a:xfrm>
            <a:off x="5153607" y="2251796"/>
            <a:ext cx="4035601" cy="1244603"/>
            <a:chOff x="3803556" y="769757"/>
            <a:chExt cx="3976836" cy="1244603"/>
          </a:xfrm>
        </p:grpSpPr>
        <p:sp>
          <p:nvSpPr>
            <p:cNvPr id="10" name="TextBox 15">
              <a:extLst>
                <a:ext uri="{FF2B5EF4-FFF2-40B4-BE49-F238E27FC236}">
                  <a16:creationId xmlns:a16="http://schemas.microsoft.com/office/drawing/2014/main" id="{02102D07-DED8-9F86-2B9C-3EDB47A299CF}"/>
                </a:ext>
              </a:extLst>
            </p:cNvPr>
            <p:cNvSpPr txBox="1"/>
            <p:nvPr/>
          </p:nvSpPr>
          <p:spPr>
            <a:xfrm>
              <a:off x="3803556" y="1615212"/>
              <a:ext cx="3221314" cy="399148"/>
            </a:xfrm>
            <a:prstGeom prst="rect">
              <a:avLst/>
            </a:prstGeom>
            <a:noFill/>
          </p:spPr>
          <p:txBody>
            <a:bodyPr wrap="square" lIns="0" rIns="0" rtlCol="0" anchor="ctr">
              <a:spAutoFit/>
            </a:bodyPr>
            <a:lstStyle>
              <a:defPPr>
                <a:defRPr lang="fr-FR"/>
              </a:defPPr>
              <a:lvl1pPr>
                <a:lnSpc>
                  <a:spcPct val="80000"/>
                </a:lnSpc>
                <a:defRPr sz="2400" b="1"/>
              </a:lvl1pPr>
            </a:lstStyle>
            <a:p>
              <a:pPr algn="r"/>
              <a:r>
                <a:rPr lang="fr-FR" dirty="0"/>
                <a:t>Nos filiales</a:t>
              </a:r>
            </a:p>
          </p:txBody>
        </p:sp>
        <p:sp>
          <p:nvSpPr>
            <p:cNvPr id="11" name="Oval 216">
              <a:extLst>
                <a:ext uri="{FF2B5EF4-FFF2-40B4-BE49-F238E27FC236}">
                  <a16:creationId xmlns:a16="http://schemas.microsoft.com/office/drawing/2014/main" id="{6039865B-2B02-5E52-FC7B-79944B77C36F}"/>
                </a:ext>
              </a:extLst>
            </p:cNvPr>
            <p:cNvSpPr/>
            <p:nvPr/>
          </p:nvSpPr>
          <p:spPr>
            <a:xfrm>
              <a:off x="7276132" y="769757"/>
              <a:ext cx="504260" cy="504255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sz="2000" dirty="0"/>
            </a:p>
          </p:txBody>
        </p:sp>
        <p:sp>
          <p:nvSpPr>
            <p:cNvPr id="12" name="TextBox 7">
              <a:extLst>
                <a:ext uri="{FF2B5EF4-FFF2-40B4-BE49-F238E27FC236}">
                  <a16:creationId xmlns:a16="http://schemas.microsoft.com/office/drawing/2014/main" id="{C894A881-8375-88CD-DFDB-9268295E3989}"/>
                </a:ext>
              </a:extLst>
            </p:cNvPr>
            <p:cNvSpPr txBox="1"/>
            <p:nvPr/>
          </p:nvSpPr>
          <p:spPr>
            <a:xfrm>
              <a:off x="6115335" y="769757"/>
              <a:ext cx="1028700" cy="492443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r"/>
              <a:r>
                <a:rPr lang="fr-FR" sz="3200" b="1" dirty="0">
                  <a:solidFill>
                    <a:schemeClr val="accent4"/>
                  </a:solidFill>
                </a:rPr>
                <a:t>01</a:t>
              </a:r>
            </a:p>
          </p:txBody>
        </p:sp>
        <p:sp>
          <p:nvSpPr>
            <p:cNvPr id="13" name="Oval 4">
              <a:extLst>
                <a:ext uri="{FF2B5EF4-FFF2-40B4-BE49-F238E27FC236}">
                  <a16:creationId xmlns:a16="http://schemas.microsoft.com/office/drawing/2014/main" id="{8D831F1B-A3E9-4B8E-DA45-278F33A0AE23}"/>
                </a:ext>
              </a:extLst>
            </p:cNvPr>
            <p:cNvSpPr/>
            <p:nvPr/>
          </p:nvSpPr>
          <p:spPr>
            <a:xfrm>
              <a:off x="7305469" y="813514"/>
              <a:ext cx="416744" cy="41674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sz="2000" dirty="0"/>
            </a:p>
          </p:txBody>
        </p:sp>
      </p:grpSp>
      <p:sp>
        <p:nvSpPr>
          <p:cNvPr id="51" name="Freeform: Shape 246">
            <a:extLst>
              <a:ext uri="{FF2B5EF4-FFF2-40B4-BE49-F238E27FC236}">
                <a16:creationId xmlns:a16="http://schemas.microsoft.com/office/drawing/2014/main" id="{EAB1AEDA-A524-B107-8DCC-85722568FB50}"/>
              </a:ext>
            </a:extLst>
          </p:cNvPr>
          <p:cNvSpPr/>
          <p:nvPr/>
        </p:nvSpPr>
        <p:spPr>
          <a:xfrm>
            <a:off x="11088859" y="0"/>
            <a:ext cx="1103141" cy="1042317"/>
          </a:xfrm>
          <a:custGeom>
            <a:avLst/>
            <a:gdLst>
              <a:gd name="connsiteX0" fmla="*/ 10670 w 5613718"/>
              <a:gd name="connsiteY0" fmla="*/ 0 h 5304196"/>
              <a:gd name="connsiteX1" fmla="*/ 5613718 w 5613718"/>
              <a:gd name="connsiteY1" fmla="*/ 0 h 5304196"/>
              <a:gd name="connsiteX2" fmla="*/ 5613718 w 5613718"/>
              <a:gd name="connsiteY2" fmla="*/ 5263456 h 5304196"/>
              <a:gd name="connsiteX3" fmla="*/ 5352739 w 5613718"/>
              <a:gd name="connsiteY3" fmla="*/ 5291392 h 5304196"/>
              <a:gd name="connsiteX4" fmla="*/ 4992406 w 5613718"/>
              <a:gd name="connsiteY4" fmla="*/ 5304196 h 5304196"/>
              <a:gd name="connsiteX5" fmla="*/ 0 w 5613718"/>
              <a:gd name="connsiteY5" fmla="*/ 311788 h 5304196"/>
              <a:gd name="connsiteX6" fmla="*/ 6496 w 5613718"/>
              <a:gd name="connsiteY6" fmla="*/ 54879 h 5304196"/>
              <a:gd name="connsiteX7" fmla="*/ 10670 w 5613718"/>
              <a:gd name="connsiteY7" fmla="*/ 0 h 5304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13718" h="5304196">
                <a:moveTo>
                  <a:pt x="10670" y="0"/>
                </a:moveTo>
                <a:lnTo>
                  <a:pt x="5613718" y="0"/>
                </a:lnTo>
                <a:lnTo>
                  <a:pt x="5613718" y="5263456"/>
                </a:lnTo>
                <a:lnTo>
                  <a:pt x="5352739" y="5291392"/>
                </a:lnTo>
                <a:cubicBezTo>
                  <a:pt x="5233733" y="5299880"/>
                  <a:pt x="5113574" y="5304196"/>
                  <a:pt x="4992406" y="5304196"/>
                </a:cubicBezTo>
                <a:cubicBezTo>
                  <a:pt x="2235177" y="5304196"/>
                  <a:pt x="0" y="3069019"/>
                  <a:pt x="0" y="311788"/>
                </a:cubicBezTo>
                <a:cubicBezTo>
                  <a:pt x="0" y="225624"/>
                  <a:pt x="2183" y="139971"/>
                  <a:pt x="6496" y="54879"/>
                </a:cubicBezTo>
                <a:lnTo>
                  <a:pt x="10670" y="0"/>
                </a:lnTo>
                <a:close/>
              </a:path>
            </a:pathLst>
          </a:custGeom>
          <a:solidFill>
            <a:srgbClr val="0472BC"/>
          </a:solidFill>
          <a:ln w="4572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F217AB9F-DCEB-3F36-A590-187AAF11F31F}"/>
              </a:ext>
            </a:extLst>
          </p:cNvPr>
          <p:cNvGrpSpPr/>
          <p:nvPr/>
        </p:nvGrpSpPr>
        <p:grpSpPr>
          <a:xfrm>
            <a:off x="6193543" y="-14299"/>
            <a:ext cx="5549994" cy="6500091"/>
            <a:chOff x="6179251" y="-14299"/>
            <a:chExt cx="5549994" cy="6500091"/>
          </a:xfrm>
        </p:grpSpPr>
        <p:cxnSp>
          <p:nvCxnSpPr>
            <p:cNvPr id="50" name="Straight Connector 5">
              <a:extLst>
                <a:ext uri="{FF2B5EF4-FFF2-40B4-BE49-F238E27FC236}">
                  <a16:creationId xmlns:a16="http://schemas.microsoft.com/office/drawing/2014/main" id="{027097F8-A372-6D23-2045-66744631B20C}"/>
                </a:ext>
              </a:extLst>
            </p:cNvPr>
            <p:cNvCxnSpPr>
              <a:cxnSpLocks/>
            </p:cNvCxnSpPr>
            <p:nvPr/>
          </p:nvCxnSpPr>
          <p:spPr>
            <a:xfrm>
              <a:off x="8885059" y="-14299"/>
              <a:ext cx="0" cy="6500091"/>
            </a:xfrm>
            <a:prstGeom prst="line">
              <a:avLst/>
            </a:prstGeom>
            <a:ln w="12700">
              <a:solidFill>
                <a:schemeClr val="accent4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E829E9EA-FC4A-EACE-42B9-C06C6B263DD0}"/>
                </a:ext>
              </a:extLst>
            </p:cNvPr>
            <p:cNvGrpSpPr/>
            <p:nvPr/>
          </p:nvGrpSpPr>
          <p:grpSpPr>
            <a:xfrm>
              <a:off x="8540678" y="2528618"/>
              <a:ext cx="686153" cy="2131225"/>
              <a:chOff x="6943620" y="963303"/>
              <a:chExt cx="686153" cy="2131225"/>
            </a:xfrm>
          </p:grpSpPr>
          <p:cxnSp>
            <p:nvCxnSpPr>
              <p:cNvPr id="19" name="Straight Connector 14">
                <a:extLst>
                  <a:ext uri="{FF2B5EF4-FFF2-40B4-BE49-F238E27FC236}">
                    <a16:creationId xmlns:a16="http://schemas.microsoft.com/office/drawing/2014/main" id="{491E7551-A201-37B9-614B-B9B277A1640B}"/>
                  </a:ext>
                </a:extLst>
              </p:cNvPr>
              <p:cNvCxnSpPr/>
              <p:nvPr/>
            </p:nvCxnSpPr>
            <p:spPr>
              <a:xfrm>
                <a:off x="7007327" y="963303"/>
                <a:ext cx="622446" cy="0"/>
              </a:xfrm>
              <a:prstGeom prst="line">
                <a:avLst/>
              </a:prstGeom>
              <a:ln w="12700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224">
                <a:extLst>
                  <a:ext uri="{FF2B5EF4-FFF2-40B4-BE49-F238E27FC236}">
                    <a16:creationId xmlns:a16="http://schemas.microsoft.com/office/drawing/2014/main" id="{63BCF5A9-CFC2-FBA3-6B95-D30DC502FD65}"/>
                  </a:ext>
                </a:extLst>
              </p:cNvPr>
              <p:cNvCxnSpPr/>
              <p:nvPr/>
            </p:nvCxnSpPr>
            <p:spPr>
              <a:xfrm>
                <a:off x="6974742" y="1648302"/>
                <a:ext cx="622446" cy="0"/>
              </a:xfrm>
              <a:prstGeom prst="line">
                <a:avLst/>
              </a:prstGeom>
              <a:ln w="12700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25">
                <a:extLst>
                  <a:ext uri="{FF2B5EF4-FFF2-40B4-BE49-F238E27FC236}">
                    <a16:creationId xmlns:a16="http://schemas.microsoft.com/office/drawing/2014/main" id="{2569FFA3-63FD-8D03-17C2-EF9986A15B4E}"/>
                  </a:ext>
                </a:extLst>
              </p:cNvPr>
              <p:cNvCxnSpPr/>
              <p:nvPr/>
            </p:nvCxnSpPr>
            <p:spPr>
              <a:xfrm>
                <a:off x="6974742" y="2349983"/>
                <a:ext cx="622446" cy="0"/>
              </a:xfrm>
              <a:prstGeom prst="line">
                <a:avLst/>
              </a:prstGeom>
              <a:ln w="12700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26">
                <a:extLst>
                  <a:ext uri="{FF2B5EF4-FFF2-40B4-BE49-F238E27FC236}">
                    <a16:creationId xmlns:a16="http://schemas.microsoft.com/office/drawing/2014/main" id="{4E532D9D-0FAA-A3E5-E7CD-D805951E7DFD}"/>
                  </a:ext>
                </a:extLst>
              </p:cNvPr>
              <p:cNvCxnSpPr/>
              <p:nvPr/>
            </p:nvCxnSpPr>
            <p:spPr>
              <a:xfrm>
                <a:off x="6943620" y="3094528"/>
                <a:ext cx="684691" cy="0"/>
              </a:xfrm>
              <a:prstGeom prst="line">
                <a:avLst/>
              </a:prstGeom>
              <a:ln w="12700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Oval 218">
              <a:extLst>
                <a:ext uri="{FF2B5EF4-FFF2-40B4-BE49-F238E27FC236}">
                  <a16:creationId xmlns:a16="http://schemas.microsoft.com/office/drawing/2014/main" id="{104DF601-7D9E-0218-B4C2-0FFFDFE3ACA5}"/>
                </a:ext>
              </a:extLst>
            </p:cNvPr>
            <p:cNvSpPr/>
            <p:nvPr/>
          </p:nvSpPr>
          <p:spPr>
            <a:xfrm>
              <a:off x="8647185" y="3651626"/>
              <a:ext cx="504260" cy="504255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TextBox 91">
              <a:extLst>
                <a:ext uri="{FF2B5EF4-FFF2-40B4-BE49-F238E27FC236}">
                  <a16:creationId xmlns:a16="http://schemas.microsoft.com/office/drawing/2014/main" id="{1F62BD0D-F889-5EB7-4FFE-36D0DF058765}"/>
                </a:ext>
              </a:extLst>
            </p:cNvPr>
            <p:cNvSpPr txBox="1"/>
            <p:nvPr/>
          </p:nvSpPr>
          <p:spPr>
            <a:xfrm>
              <a:off x="7458393" y="3688310"/>
              <a:ext cx="1028700" cy="430887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r"/>
              <a:r>
                <a:rPr lang="id-ID" sz="2800" b="1" dirty="0">
                  <a:solidFill>
                    <a:schemeClr val="accent4"/>
                  </a:solidFill>
                </a:rPr>
                <a:t>03</a:t>
              </a:r>
              <a:endParaRPr lang="en-US" sz="2800" b="1" dirty="0">
                <a:solidFill>
                  <a:schemeClr val="accent4"/>
                </a:solidFill>
              </a:endParaRPr>
            </a:p>
          </p:txBody>
        </p:sp>
        <p:sp>
          <p:nvSpPr>
            <p:cNvPr id="25" name="TextBox 92">
              <a:extLst>
                <a:ext uri="{FF2B5EF4-FFF2-40B4-BE49-F238E27FC236}">
                  <a16:creationId xmlns:a16="http://schemas.microsoft.com/office/drawing/2014/main" id="{E3862429-053A-5D9B-2A87-30588429FFFB}"/>
                </a:ext>
              </a:extLst>
            </p:cNvPr>
            <p:cNvSpPr txBox="1"/>
            <p:nvPr/>
          </p:nvSpPr>
          <p:spPr>
            <a:xfrm>
              <a:off x="9283025" y="3534998"/>
              <a:ext cx="2307842" cy="737510"/>
            </a:xfrm>
            <a:prstGeom prst="rect">
              <a:avLst/>
            </a:prstGeom>
            <a:noFill/>
          </p:spPr>
          <p:txBody>
            <a:bodyPr wrap="square" lIns="0" rIns="0" rtlCol="0" anchor="ctr">
              <a:spAutoFit/>
            </a:bodyPr>
            <a:lstStyle>
              <a:defPPr>
                <a:defRPr lang="fr-FR"/>
              </a:defPPr>
              <a:lvl1pPr>
                <a:lnSpc>
                  <a:spcPct val="80000"/>
                </a:lnSpc>
                <a:defRPr sz="2400" b="1"/>
              </a:lvl1pPr>
            </a:lstStyle>
            <a:p>
              <a:r>
                <a:rPr lang="fr-FR"/>
                <a:t>Ils nous ont fait confiance</a:t>
              </a:r>
            </a:p>
          </p:txBody>
        </p:sp>
        <p:sp>
          <p:nvSpPr>
            <p:cNvPr id="26" name="Oval 103">
              <a:extLst>
                <a:ext uri="{FF2B5EF4-FFF2-40B4-BE49-F238E27FC236}">
                  <a16:creationId xmlns:a16="http://schemas.microsoft.com/office/drawing/2014/main" id="{386ACC94-FF5A-3915-9251-84B2A2B87328}"/>
                </a:ext>
              </a:extLst>
            </p:cNvPr>
            <p:cNvSpPr/>
            <p:nvPr/>
          </p:nvSpPr>
          <p:spPr>
            <a:xfrm>
              <a:off x="8690943" y="3695383"/>
              <a:ext cx="416744" cy="41674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1" name="Oval 217">
              <a:extLst>
                <a:ext uri="{FF2B5EF4-FFF2-40B4-BE49-F238E27FC236}">
                  <a16:creationId xmlns:a16="http://schemas.microsoft.com/office/drawing/2014/main" id="{0774ECCC-2AF6-7309-0468-71F20110ABBC}"/>
                </a:ext>
              </a:extLst>
            </p:cNvPr>
            <p:cNvSpPr/>
            <p:nvPr/>
          </p:nvSpPr>
          <p:spPr>
            <a:xfrm>
              <a:off x="8647185" y="2958716"/>
              <a:ext cx="504260" cy="504255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2" name="TextBox 88">
              <a:extLst>
                <a:ext uri="{FF2B5EF4-FFF2-40B4-BE49-F238E27FC236}">
                  <a16:creationId xmlns:a16="http://schemas.microsoft.com/office/drawing/2014/main" id="{6B498F36-E8C1-A6D6-BE0C-2F37ABCFDAB9}"/>
                </a:ext>
              </a:extLst>
            </p:cNvPr>
            <p:cNvSpPr txBox="1"/>
            <p:nvPr/>
          </p:nvSpPr>
          <p:spPr>
            <a:xfrm>
              <a:off x="9283025" y="2995400"/>
              <a:ext cx="1028700" cy="430887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r>
                <a:rPr lang="id-ID" sz="2800" b="1">
                  <a:solidFill>
                    <a:schemeClr val="accent4"/>
                  </a:solidFill>
                </a:rPr>
                <a:t>02</a:t>
              </a:r>
              <a:endParaRPr lang="en-US" sz="2800" b="1">
                <a:solidFill>
                  <a:schemeClr val="accent4"/>
                </a:solidFill>
              </a:endParaRPr>
            </a:p>
          </p:txBody>
        </p:sp>
        <p:sp>
          <p:nvSpPr>
            <p:cNvPr id="33" name="TextBox 89">
              <a:extLst>
                <a:ext uri="{FF2B5EF4-FFF2-40B4-BE49-F238E27FC236}">
                  <a16:creationId xmlns:a16="http://schemas.microsoft.com/office/drawing/2014/main" id="{A814C4E0-6237-A0DA-9230-615CD8ABBD76}"/>
                </a:ext>
              </a:extLst>
            </p:cNvPr>
            <p:cNvSpPr txBox="1"/>
            <p:nvPr/>
          </p:nvSpPr>
          <p:spPr>
            <a:xfrm>
              <a:off x="9421405" y="2167597"/>
              <a:ext cx="2307840" cy="694614"/>
            </a:xfrm>
            <a:prstGeom prst="rect">
              <a:avLst/>
            </a:prstGeom>
            <a:noFill/>
          </p:spPr>
          <p:txBody>
            <a:bodyPr wrap="square" lIns="0" rIns="0" rtlCol="0" anchor="ctr">
              <a:spAutoFit/>
            </a:bodyPr>
            <a:lstStyle>
              <a:defPPr>
                <a:defRPr lang="fr-FR"/>
              </a:defPPr>
              <a:lvl1pPr algn="r">
                <a:lnSpc>
                  <a:spcPct val="80000"/>
                </a:lnSpc>
                <a:defRPr sz="2400" b="1"/>
              </a:lvl1pPr>
            </a:lstStyle>
            <a:p>
              <a:pPr algn="l"/>
              <a:r>
                <a:rPr lang="fr-FR" dirty="0"/>
                <a:t>Le Groupe Univers Telecom</a:t>
              </a:r>
            </a:p>
          </p:txBody>
        </p:sp>
        <p:sp>
          <p:nvSpPr>
            <p:cNvPr id="34" name="Oval 90">
              <a:extLst>
                <a:ext uri="{FF2B5EF4-FFF2-40B4-BE49-F238E27FC236}">
                  <a16:creationId xmlns:a16="http://schemas.microsoft.com/office/drawing/2014/main" id="{8C5DEE42-AF16-76CE-A727-650DFDA21AF0}"/>
                </a:ext>
              </a:extLst>
            </p:cNvPr>
            <p:cNvSpPr/>
            <p:nvPr/>
          </p:nvSpPr>
          <p:spPr>
            <a:xfrm>
              <a:off x="8690943" y="3002473"/>
              <a:ext cx="416744" cy="41674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6" name="Oval 100">
              <a:extLst>
                <a:ext uri="{FF2B5EF4-FFF2-40B4-BE49-F238E27FC236}">
                  <a16:creationId xmlns:a16="http://schemas.microsoft.com/office/drawing/2014/main" id="{5B40077B-0DE3-537D-D33A-3208405EC1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68359" y="3118393"/>
              <a:ext cx="61913" cy="6191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0" name="TextBox 134">
              <a:extLst>
                <a:ext uri="{FF2B5EF4-FFF2-40B4-BE49-F238E27FC236}">
                  <a16:creationId xmlns:a16="http://schemas.microsoft.com/office/drawing/2014/main" id="{CB5AE8BF-E65E-251E-75F6-E13E17C1B480}"/>
                </a:ext>
              </a:extLst>
            </p:cNvPr>
            <p:cNvSpPr txBox="1"/>
            <p:nvPr/>
          </p:nvSpPr>
          <p:spPr>
            <a:xfrm>
              <a:off x="9311601" y="4399687"/>
              <a:ext cx="1028700" cy="430887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r>
                <a:rPr lang="id-ID" sz="2800" b="1" dirty="0">
                  <a:solidFill>
                    <a:schemeClr val="accent4"/>
                  </a:solidFill>
                </a:rPr>
                <a:t>04</a:t>
              </a:r>
              <a:endParaRPr lang="en-US" sz="2800" b="1" dirty="0">
                <a:solidFill>
                  <a:schemeClr val="accent4"/>
                </a:solidFill>
              </a:endParaRPr>
            </a:p>
          </p:txBody>
        </p:sp>
        <p:sp>
          <p:nvSpPr>
            <p:cNvPr id="41" name="TextBox 135">
              <a:extLst>
                <a:ext uri="{FF2B5EF4-FFF2-40B4-BE49-F238E27FC236}">
                  <a16:creationId xmlns:a16="http://schemas.microsoft.com/office/drawing/2014/main" id="{06E81599-9E89-29CA-FA9E-97827521ADBA}"/>
                </a:ext>
              </a:extLst>
            </p:cNvPr>
            <p:cNvSpPr txBox="1"/>
            <p:nvPr/>
          </p:nvSpPr>
          <p:spPr>
            <a:xfrm>
              <a:off x="6179251" y="4324975"/>
              <a:ext cx="2307842" cy="694614"/>
            </a:xfrm>
            <a:prstGeom prst="rect">
              <a:avLst/>
            </a:prstGeom>
            <a:noFill/>
          </p:spPr>
          <p:txBody>
            <a:bodyPr wrap="square" lIns="0" rIns="0" rtlCol="0" anchor="ctr">
              <a:spAutoFit/>
            </a:bodyPr>
            <a:lstStyle/>
            <a:p>
              <a:pPr algn="r">
                <a:lnSpc>
                  <a:spcPct val="80000"/>
                </a:lnSpc>
              </a:pPr>
              <a:r>
                <a:rPr lang="fr-FR" sz="2400" b="1" dirty="0"/>
                <a:t>Univers Telecom Afrique</a:t>
              </a:r>
            </a:p>
          </p:txBody>
        </p:sp>
        <p:sp>
          <p:nvSpPr>
            <p:cNvPr id="4" name="TextBox 15">
              <a:extLst>
                <a:ext uri="{FF2B5EF4-FFF2-40B4-BE49-F238E27FC236}">
                  <a16:creationId xmlns:a16="http://schemas.microsoft.com/office/drawing/2014/main" id="{A3F8DB76-5D5C-9FAF-9238-37AD93CEE143}"/>
                </a:ext>
              </a:extLst>
            </p:cNvPr>
            <p:cNvSpPr txBox="1"/>
            <p:nvPr/>
          </p:nvSpPr>
          <p:spPr>
            <a:xfrm>
              <a:off x="9283025" y="5208498"/>
              <a:ext cx="2307842" cy="398058"/>
            </a:xfrm>
            <a:prstGeom prst="rect">
              <a:avLst/>
            </a:prstGeom>
            <a:noFill/>
          </p:spPr>
          <p:txBody>
            <a:bodyPr wrap="square" lIns="0" rIns="0" rtlCol="0" anchor="ctr">
              <a:spAutoFit/>
            </a:bodyPr>
            <a:lstStyle>
              <a:defPPr>
                <a:defRPr lang="fr-FR"/>
              </a:defPPr>
              <a:lvl1pPr algn="r">
                <a:lnSpc>
                  <a:spcPct val="80000"/>
                </a:lnSpc>
                <a:defRPr sz="2400" b="1"/>
              </a:lvl1pPr>
            </a:lstStyle>
            <a:p>
              <a:r>
                <a:rPr lang="fr-FR" dirty="0"/>
                <a:t>Nos Partenaires</a:t>
              </a:r>
            </a:p>
          </p:txBody>
        </p:sp>
        <p:pic>
          <p:nvPicPr>
            <p:cNvPr id="5" name="Image 0" descr="preencoded.png">
              <a:extLst>
                <a:ext uri="{FF2B5EF4-FFF2-40B4-BE49-F238E27FC236}">
                  <a16:creationId xmlns:a16="http://schemas.microsoft.com/office/drawing/2014/main" id="{D6D245E1-4FCD-3F1F-1A9E-3F71DBF3B22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781153" y="2389505"/>
              <a:ext cx="236325" cy="236325"/>
            </a:xfrm>
            <a:prstGeom prst="rect">
              <a:avLst/>
            </a:prstGeom>
          </p:spPr>
        </p:pic>
        <p:pic>
          <p:nvPicPr>
            <p:cNvPr id="15" name="Image 1" descr="preencoded.png">
              <a:extLst>
                <a:ext uri="{FF2B5EF4-FFF2-40B4-BE49-F238E27FC236}">
                  <a16:creationId xmlns:a16="http://schemas.microsoft.com/office/drawing/2014/main" id="{3B70D8DE-652A-40E7-C360-02809821B99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767344" y="3072156"/>
              <a:ext cx="263943" cy="263943"/>
            </a:xfrm>
            <a:prstGeom prst="rect">
              <a:avLst/>
            </a:prstGeom>
          </p:spPr>
        </p:pic>
        <p:pic>
          <p:nvPicPr>
            <p:cNvPr id="52" name="Image 2" descr="preencoded.png">
              <a:extLst>
                <a:ext uri="{FF2B5EF4-FFF2-40B4-BE49-F238E27FC236}">
                  <a16:creationId xmlns:a16="http://schemas.microsoft.com/office/drawing/2014/main" id="{177BD131-0A9A-5AE5-5F09-83F946808ED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723661" y="3762993"/>
              <a:ext cx="351308" cy="351308"/>
            </a:xfrm>
            <a:prstGeom prst="rect">
              <a:avLst/>
            </a:prstGeom>
          </p:spPr>
        </p:pic>
        <p:cxnSp>
          <p:nvCxnSpPr>
            <p:cNvPr id="57" name="Straight Connector 226">
              <a:extLst>
                <a:ext uri="{FF2B5EF4-FFF2-40B4-BE49-F238E27FC236}">
                  <a16:creationId xmlns:a16="http://schemas.microsoft.com/office/drawing/2014/main" id="{5B4C986E-D9B2-7C45-3C8F-EAF61B7DAE96}"/>
                </a:ext>
              </a:extLst>
            </p:cNvPr>
            <p:cNvCxnSpPr/>
            <p:nvPr/>
          </p:nvCxnSpPr>
          <p:spPr>
            <a:xfrm>
              <a:off x="8559733" y="5383755"/>
              <a:ext cx="753160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6" name="Groupe 55">
              <a:extLst>
                <a:ext uri="{FF2B5EF4-FFF2-40B4-BE49-F238E27FC236}">
                  <a16:creationId xmlns:a16="http://schemas.microsoft.com/office/drawing/2014/main" id="{10551E05-3CF6-6D5B-E238-A07FDEEF4762}"/>
                </a:ext>
              </a:extLst>
            </p:cNvPr>
            <p:cNvGrpSpPr/>
            <p:nvPr/>
          </p:nvGrpSpPr>
          <p:grpSpPr>
            <a:xfrm>
              <a:off x="8647185" y="5120248"/>
              <a:ext cx="504260" cy="504255"/>
              <a:chOff x="8647185" y="5120248"/>
              <a:chExt cx="504260" cy="504255"/>
            </a:xfrm>
          </p:grpSpPr>
          <p:sp>
            <p:nvSpPr>
              <p:cNvPr id="39" name="Oval 219">
                <a:extLst>
                  <a:ext uri="{FF2B5EF4-FFF2-40B4-BE49-F238E27FC236}">
                    <a16:creationId xmlns:a16="http://schemas.microsoft.com/office/drawing/2014/main" id="{C14EFC70-9C71-8D52-CDB1-DF5D7E453611}"/>
                  </a:ext>
                </a:extLst>
              </p:cNvPr>
              <p:cNvSpPr/>
              <p:nvPr/>
            </p:nvSpPr>
            <p:spPr>
              <a:xfrm>
                <a:off x="8647185" y="5120248"/>
                <a:ext cx="504260" cy="504255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4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42" name="Oval 136">
                <a:extLst>
                  <a:ext uri="{FF2B5EF4-FFF2-40B4-BE49-F238E27FC236}">
                    <a16:creationId xmlns:a16="http://schemas.microsoft.com/office/drawing/2014/main" id="{769B57CE-8FF0-8254-6EBF-03D1CFF20825}"/>
                  </a:ext>
                </a:extLst>
              </p:cNvPr>
              <p:cNvSpPr/>
              <p:nvPr/>
            </p:nvSpPr>
            <p:spPr>
              <a:xfrm>
                <a:off x="8690943" y="5164005"/>
                <a:ext cx="416744" cy="41674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127000" dist="38100" dir="2700000" algn="tl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grpSp>
            <p:nvGrpSpPr>
              <p:cNvPr id="43" name="Group 179">
                <a:extLst>
                  <a:ext uri="{FF2B5EF4-FFF2-40B4-BE49-F238E27FC236}">
                    <a16:creationId xmlns:a16="http://schemas.microsoft.com/office/drawing/2014/main" id="{FC8C67FB-D4D8-099E-B61C-2571C26FF9C8}"/>
                  </a:ext>
                </a:extLst>
              </p:cNvPr>
              <p:cNvGrpSpPr/>
              <p:nvPr/>
            </p:nvGrpSpPr>
            <p:grpSpPr>
              <a:xfrm>
                <a:off x="8814593" y="5306777"/>
                <a:ext cx="169445" cy="30956"/>
                <a:chOff x="8455025" y="2947988"/>
                <a:chExt cx="330200" cy="60325"/>
              </a:xfrm>
            </p:grpSpPr>
            <p:sp>
              <p:nvSpPr>
                <p:cNvPr id="47" name="Oval 64">
                  <a:extLst>
                    <a:ext uri="{FF2B5EF4-FFF2-40B4-BE49-F238E27FC236}">
                      <a16:creationId xmlns:a16="http://schemas.microsoft.com/office/drawing/2014/main" id="{FDF4B387-4FBA-3175-9944-0C815B39920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724900" y="2947988"/>
                  <a:ext cx="60325" cy="60325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48" name="Oval 65">
                  <a:extLst>
                    <a:ext uri="{FF2B5EF4-FFF2-40B4-BE49-F238E27FC236}">
                      <a16:creationId xmlns:a16="http://schemas.microsoft.com/office/drawing/2014/main" id="{EA078031-EF7D-BB6A-7ABA-E0053684D50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55025" y="2947988"/>
                  <a:ext cx="60325" cy="60325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</p:grpSp>
          <p:pic>
            <p:nvPicPr>
              <p:cNvPr id="55" name="Image 3" descr="preencoded.png">
                <a:extLst>
                  <a:ext uri="{FF2B5EF4-FFF2-40B4-BE49-F238E27FC236}">
                    <a16:creationId xmlns:a16="http://schemas.microsoft.com/office/drawing/2014/main" id="{85B4CFEB-3175-D2D8-2922-8576B17ACE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723661" y="5198281"/>
                <a:ext cx="351308" cy="351308"/>
              </a:xfrm>
              <a:prstGeom prst="rect">
                <a:avLst/>
              </a:prstGeom>
            </p:spPr>
          </p:pic>
        </p:grpSp>
        <p:sp>
          <p:nvSpPr>
            <p:cNvPr id="58" name="TextBox 91">
              <a:extLst>
                <a:ext uri="{FF2B5EF4-FFF2-40B4-BE49-F238E27FC236}">
                  <a16:creationId xmlns:a16="http://schemas.microsoft.com/office/drawing/2014/main" id="{C21C5101-4D64-0DF4-46B7-77CD767E5467}"/>
                </a:ext>
              </a:extLst>
            </p:cNvPr>
            <p:cNvSpPr txBox="1"/>
            <p:nvPr/>
          </p:nvSpPr>
          <p:spPr>
            <a:xfrm>
              <a:off x="7467914" y="5140885"/>
              <a:ext cx="1028700" cy="430887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r"/>
              <a:r>
                <a:rPr lang="id-ID" sz="2800" b="1" dirty="0">
                  <a:solidFill>
                    <a:schemeClr val="accent4"/>
                  </a:solidFill>
                </a:rPr>
                <a:t>05</a:t>
              </a:r>
              <a:endParaRPr lang="en-US" sz="2800" b="1" dirty="0">
                <a:solidFill>
                  <a:schemeClr val="accent4"/>
                </a:solidFill>
              </a:endParaRPr>
            </a:p>
          </p:txBody>
        </p:sp>
        <p:sp>
          <p:nvSpPr>
            <p:cNvPr id="59" name="Oval 103">
              <a:extLst>
                <a:ext uri="{FF2B5EF4-FFF2-40B4-BE49-F238E27FC236}">
                  <a16:creationId xmlns:a16="http://schemas.microsoft.com/office/drawing/2014/main" id="{C0D62F25-39BA-07F4-697E-AE15F6F34B6F}"/>
                </a:ext>
              </a:extLst>
            </p:cNvPr>
            <p:cNvSpPr/>
            <p:nvPr/>
          </p:nvSpPr>
          <p:spPr>
            <a:xfrm>
              <a:off x="8642417" y="4389830"/>
              <a:ext cx="504260" cy="504257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2">
                  <a:lumMod val="50000"/>
                  <a:lumOff val="50000"/>
                </a:schemeClr>
              </a:solidFill>
            </a:ln>
            <a:effectLst>
              <a:outerShdw blurRad="1270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16" name="Graphique 15" descr="Globe terrestre : Europe et Afrique avec un remplissage uni">
              <a:extLst>
                <a:ext uri="{FF2B5EF4-FFF2-40B4-BE49-F238E27FC236}">
                  <a16:creationId xmlns:a16="http://schemas.microsoft.com/office/drawing/2014/main" id="{DE55FBE2-74F4-BC94-025A-3705FFFC5D8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596351" y="4357699"/>
              <a:ext cx="563198" cy="563198"/>
            </a:xfrm>
            <a:prstGeom prst="rect">
              <a:avLst/>
            </a:prstGeom>
            <a:effectLst>
              <a:softEdge rad="0"/>
            </a:effectLst>
          </p:spPr>
        </p:pic>
      </p:grpSp>
    </p:spTree>
    <p:extLst>
      <p:ext uri="{BB962C8B-B14F-4D97-AF65-F5344CB8AC3E}">
        <p14:creationId xmlns:p14="http://schemas.microsoft.com/office/powerpoint/2010/main" val="28777172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A4DE5B-47F8-6F76-12A1-3CB82296C7B9}"/>
              </a:ext>
            </a:extLst>
          </p:cNvPr>
          <p:cNvSpPr txBox="1">
            <a:spLocks/>
          </p:cNvSpPr>
          <p:nvPr/>
        </p:nvSpPr>
        <p:spPr>
          <a:xfrm>
            <a:off x="337729" y="338950"/>
            <a:ext cx="11306174" cy="625475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ts val="3544"/>
              </a:lnSpc>
            </a:pPr>
            <a:r>
              <a:rPr lang="fr-FR" b="1" dirty="0"/>
              <a:t>Les Opportunités</a:t>
            </a:r>
          </a:p>
        </p:txBody>
      </p:sp>
      <p:graphicFrame>
        <p:nvGraphicFramePr>
          <p:cNvPr id="13" name="Tableau 12">
            <a:extLst>
              <a:ext uri="{FF2B5EF4-FFF2-40B4-BE49-F238E27FC236}">
                <a16:creationId xmlns:a16="http://schemas.microsoft.com/office/drawing/2014/main" id="{B2CBD299-9649-33C5-12C2-278413F08E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2442315"/>
              </p:ext>
            </p:extLst>
          </p:nvPr>
        </p:nvGraphicFramePr>
        <p:xfrm>
          <a:off x="792480" y="1361440"/>
          <a:ext cx="10607040" cy="4744721"/>
        </p:xfrm>
        <a:graphic>
          <a:graphicData uri="http://schemas.openxmlformats.org/drawingml/2006/table">
            <a:tbl>
              <a:tblPr/>
              <a:tblGrid>
                <a:gridCol w="5303520">
                  <a:extLst>
                    <a:ext uri="{9D8B030D-6E8A-4147-A177-3AD203B41FA5}">
                      <a16:colId xmlns:a16="http://schemas.microsoft.com/office/drawing/2014/main" val="2330675769"/>
                    </a:ext>
                  </a:extLst>
                </a:gridCol>
                <a:gridCol w="5303520">
                  <a:extLst>
                    <a:ext uri="{9D8B030D-6E8A-4147-A177-3AD203B41FA5}">
                      <a16:colId xmlns:a16="http://schemas.microsoft.com/office/drawing/2014/main" val="2001138148"/>
                    </a:ext>
                  </a:extLst>
                </a:gridCol>
              </a:tblGrid>
              <a:tr h="439013">
                <a:tc>
                  <a:txBody>
                    <a:bodyPr/>
                    <a:lstStyle/>
                    <a:p>
                      <a:pPr algn="ctr" fontAlgn="b"/>
                      <a:r>
                        <a:rPr lang="fr-FR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Clients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Opportunités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4489010"/>
                  </a:ext>
                </a:extLst>
              </a:tr>
              <a:tr h="1502776">
                <a:tc>
                  <a:txBody>
                    <a:bodyPr/>
                    <a:lstStyle/>
                    <a:p>
                      <a:pPr algn="l" fontAlgn="b"/>
                      <a:r>
                        <a:rPr lang="fr-FR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CINERI:Cyber</a:t>
                      </a:r>
                      <a:r>
                        <a:rPr lang="fr-F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Infrastructure Nationale pour l'Enseignement Supérieur, la Recherche et L'innovation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Système Intégré de Gouvernance de l'ESRI (Gestion des bourses, Gestion des œuvres sociale, Gestion des Orientations, Gestion du personnel, Bibliothèque Numérique )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0123016"/>
                  </a:ext>
                </a:extLst>
              </a:tr>
              <a:tr h="405243">
                <a:tc rowSpan="3">
                  <a:txBody>
                    <a:bodyPr/>
                    <a:lstStyle/>
                    <a:p>
                      <a:pPr algn="l" fontAlgn="ctr"/>
                      <a:r>
                        <a:rPr lang="fr-F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PAENS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Santé Digitale / Patient médical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0723057"/>
                  </a:ext>
                </a:extLst>
              </a:tr>
              <a:tr h="405243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Guichet Unique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3291806"/>
                  </a:ext>
                </a:extLst>
              </a:tr>
              <a:tr h="759831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Gouvernance Architecture d'Entreprise Gouvernemental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2108671"/>
                  </a:ext>
                </a:extLst>
              </a:tr>
              <a:tr h="405243">
                <a:tc>
                  <a:txBody>
                    <a:bodyPr/>
                    <a:lstStyle/>
                    <a:p>
                      <a:pPr algn="l" fontAlgn="b"/>
                      <a:r>
                        <a:rPr lang="fr-F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SENUM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Refonte de la Plateforme Sénégal Services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9163778"/>
                  </a:ext>
                </a:extLst>
              </a:tr>
              <a:tr h="405243">
                <a:tc>
                  <a:txBody>
                    <a:bodyPr/>
                    <a:lstStyle/>
                    <a:p>
                      <a:pPr algn="l" fontAlgn="b"/>
                      <a:r>
                        <a:rPr lang="fr-F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E-Justice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Digitalisation du Système Judiciaire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1998851"/>
                  </a:ext>
                </a:extLst>
              </a:tr>
              <a:tr h="422129">
                <a:tc>
                  <a:txBody>
                    <a:bodyPr/>
                    <a:lstStyle/>
                    <a:p>
                      <a:pPr algn="l" fontAlgn="b"/>
                      <a:r>
                        <a:rPr lang="fr-F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Direction Générale des Impots et Domaines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E-Facture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81731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653343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073"/>
          <a:stretch/>
        </p:blipFill>
        <p:spPr>
          <a:xfrm>
            <a:off x="-9650" y="11874"/>
            <a:ext cx="12192000" cy="6858001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1449050" y="0"/>
            <a:ext cx="742950" cy="6858000"/>
          </a:xfrm>
          <a:prstGeom prst="rect">
            <a:avLst/>
          </a:prstGeom>
          <a:solidFill>
            <a:srgbClr val="F38222"/>
          </a:solidFill>
          <a:ln w="660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/>
          <p:cNvGrpSpPr/>
          <p:nvPr/>
        </p:nvGrpSpPr>
        <p:grpSpPr>
          <a:xfrm>
            <a:off x="577762" y="2563087"/>
            <a:ext cx="8278762" cy="1117265"/>
            <a:chOff x="577762" y="3111229"/>
            <a:chExt cx="8278762" cy="1117265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51BDE8C-C874-4027-92B6-106F8C9E07A1}"/>
                </a:ext>
              </a:extLst>
            </p:cNvPr>
            <p:cNvSpPr txBox="1"/>
            <p:nvPr/>
          </p:nvSpPr>
          <p:spPr>
            <a:xfrm>
              <a:off x="577762" y="3111229"/>
              <a:ext cx="8278762" cy="1015663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r>
                <a:rPr lang="en-US" sz="6600" b="1" dirty="0">
                  <a:solidFill>
                    <a:srgbClr val="FF9700"/>
                  </a:solidFill>
                  <a:latin typeface="+mj-lt"/>
                  <a:ea typeface="Ebrima" panose="02000000000000000000" pitchFamily="2" charset="0"/>
                  <a:cs typeface="Segoe UI" panose="020B0502040204020203" pitchFamily="34" charset="0"/>
                </a:rPr>
                <a:t>MERCI</a:t>
              </a:r>
            </a:p>
          </p:txBody>
        </p:sp>
        <p:cxnSp>
          <p:nvCxnSpPr>
            <p:cNvPr id="21" name="Straight Connector 20"/>
            <p:cNvCxnSpPr/>
            <p:nvPr/>
          </p:nvCxnSpPr>
          <p:spPr>
            <a:xfrm>
              <a:off x="577762" y="4228494"/>
              <a:ext cx="5634352" cy="0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Rectangle 22"/>
          <p:cNvSpPr/>
          <p:nvPr/>
        </p:nvSpPr>
        <p:spPr>
          <a:xfrm>
            <a:off x="11449050" y="-3"/>
            <a:ext cx="742950" cy="1164438"/>
          </a:xfrm>
          <a:prstGeom prst="rect">
            <a:avLst/>
          </a:prstGeom>
          <a:solidFill>
            <a:srgbClr val="0472BC"/>
          </a:solidFill>
          <a:ln w="4572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11449050" y="1920604"/>
            <a:ext cx="742950" cy="703943"/>
          </a:xfrm>
          <a:prstGeom prst="rect">
            <a:avLst/>
          </a:prstGeom>
          <a:solidFill>
            <a:srgbClr val="0472BC"/>
          </a:solidFill>
          <a:ln w="4572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e 3">
            <a:extLst>
              <a:ext uri="{FF2B5EF4-FFF2-40B4-BE49-F238E27FC236}">
                <a16:creationId xmlns:a16="http://schemas.microsoft.com/office/drawing/2014/main" id="{4C845BF4-38E4-65D8-97C8-EECAB778090B}"/>
              </a:ext>
            </a:extLst>
          </p:cNvPr>
          <p:cNvGrpSpPr/>
          <p:nvPr/>
        </p:nvGrpSpPr>
        <p:grpSpPr>
          <a:xfrm>
            <a:off x="1652954" y="4819757"/>
            <a:ext cx="8499833" cy="2407039"/>
            <a:chOff x="1683255" y="4844452"/>
            <a:chExt cx="8499833" cy="2407039"/>
          </a:xfrm>
        </p:grpSpPr>
        <p:pic>
          <p:nvPicPr>
            <p:cNvPr id="2" name="Image 1">
              <a:extLst>
                <a:ext uri="{FF2B5EF4-FFF2-40B4-BE49-F238E27FC236}">
                  <a16:creationId xmlns:a16="http://schemas.microsoft.com/office/drawing/2014/main" id="{98EEF38E-3940-40D4-0E17-5BC9F21185D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83255" y="4844452"/>
              <a:ext cx="6508922" cy="2216231"/>
            </a:xfrm>
            <a:prstGeom prst="rect">
              <a:avLst/>
            </a:prstGeom>
          </p:spPr>
        </p:pic>
        <p:sp>
          <p:nvSpPr>
            <p:cNvPr id="3" name="Titre 7">
              <a:extLst>
                <a:ext uri="{FF2B5EF4-FFF2-40B4-BE49-F238E27FC236}">
                  <a16:creationId xmlns:a16="http://schemas.microsoft.com/office/drawing/2014/main" id="{AC1BE2EF-3602-5598-1B80-F5E700A16ECC}"/>
                </a:ext>
              </a:extLst>
            </p:cNvPr>
            <p:cNvSpPr txBox="1">
              <a:spLocks/>
            </p:cNvSpPr>
            <p:nvPr/>
          </p:nvSpPr>
          <p:spPr>
            <a:xfrm>
              <a:off x="4696688" y="6489491"/>
              <a:ext cx="5486400" cy="762000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fr-FR" sz="1800" b="1" dirty="0">
                  <a:solidFill>
                    <a:srgbClr val="706F6F"/>
                  </a:solidFill>
                  <a:latin typeface="Avenir Next LT Pro Demi" panose="020B0604020202020204" pitchFamily="34" charset="0"/>
                  <a:cs typeface="Aharoni" panose="020B0604020202020204" pitchFamily="2" charset="-79"/>
                </a:rPr>
                <a:t>CONNECTER LA VIE …</a:t>
              </a:r>
            </a:p>
          </p:txBody>
        </p:sp>
      </p:grpSp>
      <p:pic>
        <p:nvPicPr>
          <p:cNvPr id="5" name="Image 4">
            <a:extLst>
              <a:ext uri="{FF2B5EF4-FFF2-40B4-BE49-F238E27FC236}">
                <a16:creationId xmlns:a16="http://schemas.microsoft.com/office/drawing/2014/main" id="{F2D864FC-E767-2192-9622-BFC8E4914C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0197" y="2760043"/>
            <a:ext cx="3052653" cy="1661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2181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F3B7B825-B60F-4785-B769-1A4DAD44A3F5}"/>
              </a:ext>
            </a:extLst>
          </p:cNvPr>
          <p:cNvGrpSpPr/>
          <p:nvPr/>
        </p:nvGrpSpPr>
        <p:grpSpPr>
          <a:xfrm flipH="1">
            <a:off x="0" y="0"/>
            <a:ext cx="12192005" cy="6858000"/>
            <a:chOff x="-1" y="0"/>
            <a:chExt cx="12192005" cy="6858000"/>
          </a:xfrm>
          <a:gradFill>
            <a:gsLst>
              <a:gs pos="100000">
                <a:srgbClr val="009EDE"/>
              </a:gs>
              <a:gs pos="73000">
                <a:srgbClr val="FFFFFF"/>
              </a:gs>
            </a:gsLst>
            <a:lin ang="5400000" scaled="1"/>
          </a:gradFill>
          <a:effectLst>
            <a:outerShdw blurRad="50800" dist="50800" dir="5400000" algn="ctr" rotWithShape="0">
              <a:schemeClr val="bg1"/>
            </a:outerShdw>
          </a:effectLst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5F099F77-6E5A-4E38-A3B8-98E11E329799}"/>
                </a:ext>
              </a:extLst>
            </p:cNvPr>
            <p:cNvSpPr/>
            <p:nvPr/>
          </p:nvSpPr>
          <p:spPr>
            <a:xfrm flipH="1">
              <a:off x="-1" y="0"/>
              <a:ext cx="12192000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AAB66486-E515-4712-B7D3-BEB5D1415F96}"/>
                </a:ext>
              </a:extLst>
            </p:cNvPr>
            <p:cNvSpPr/>
            <p:nvPr/>
          </p:nvSpPr>
          <p:spPr>
            <a:xfrm rot="16200000" flipH="1">
              <a:off x="5803901" y="469901"/>
              <a:ext cx="6857999" cy="5918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" name="Right Triangle 21">
              <a:extLst>
                <a:ext uri="{FF2B5EF4-FFF2-40B4-BE49-F238E27FC236}">
                  <a16:creationId xmlns:a16="http://schemas.microsoft.com/office/drawing/2014/main" id="{76150C0F-A8B1-44F3-9BB1-1142F6FFC6F0}"/>
                </a:ext>
              </a:extLst>
            </p:cNvPr>
            <p:cNvSpPr/>
            <p:nvPr/>
          </p:nvSpPr>
          <p:spPr>
            <a:xfrm rot="16200000">
              <a:off x="7391403" y="2057399"/>
              <a:ext cx="5857875" cy="3743326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&amp;</a:t>
              </a:r>
            </a:p>
          </p:txBody>
        </p:sp>
      </p:grpSp>
      <p:pic>
        <p:nvPicPr>
          <p:cNvPr id="15" name="Image 14">
            <a:extLst>
              <a:ext uri="{FF2B5EF4-FFF2-40B4-BE49-F238E27FC236}">
                <a16:creationId xmlns:a16="http://schemas.microsoft.com/office/drawing/2014/main" id="{FD3127CE-B659-8BA0-1CA7-4CC3B5DA84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9098" y="-742369"/>
            <a:ext cx="11206459" cy="7990407"/>
          </a:xfrm>
          <a:prstGeom prst="rect">
            <a:avLst/>
          </a:prstGeom>
          <a:gradFill>
            <a:gsLst>
              <a:gs pos="0">
                <a:srgbClr val="009EDE"/>
              </a:gs>
              <a:gs pos="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4" name="Content Placeholder 3" descr="A computer sitting on top of a table&#10;&#10;Description automatically generated">
            <a:extLst>
              <a:ext uri="{FF2B5EF4-FFF2-40B4-BE49-F238E27FC236}">
                <a16:creationId xmlns:a16="http://schemas.microsoft.com/office/drawing/2014/main" id="{18949ECC-89C3-4E01-B96B-6018B9DD79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73557" y="839404"/>
            <a:ext cx="9365692" cy="6243796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35B076B-0D8E-43AC-BD07-70164CEA934F}"/>
              </a:ext>
            </a:extLst>
          </p:cNvPr>
          <p:cNvSpPr txBox="1"/>
          <p:nvPr/>
        </p:nvSpPr>
        <p:spPr>
          <a:xfrm rot="21311568">
            <a:off x="6764444" y="1105481"/>
            <a:ext cx="4581311" cy="397583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592"/>
              </a:lnSpc>
            </a:pPr>
            <a:r>
              <a:rPr lang="fr-SN" sz="2000" b="1" dirty="0">
                <a:solidFill>
                  <a:schemeClr val="accent4"/>
                </a:solidFill>
                <a:latin typeface="Segoe UI"/>
              </a:rPr>
              <a:t>Le Groupe Univers Telecom, leader innovant dans les solutions de cybersécurité, de data centers et de communication pour les entreprises.</a:t>
            </a:r>
          </a:p>
          <a:p>
            <a:pPr>
              <a:lnSpc>
                <a:spcPts val="2592"/>
              </a:lnSpc>
            </a:pPr>
            <a:endParaRPr lang="fr-SN" sz="2000" b="1" dirty="0">
              <a:solidFill>
                <a:schemeClr val="accent4"/>
              </a:solidFill>
              <a:latin typeface="Segoe UI"/>
            </a:endParaRPr>
          </a:p>
          <a:p>
            <a:pPr>
              <a:lnSpc>
                <a:spcPts val="2592"/>
              </a:lnSpc>
            </a:pPr>
            <a:endParaRPr lang="fr-SN" sz="2000" b="1" dirty="0">
              <a:solidFill>
                <a:schemeClr val="accent4"/>
              </a:solidFill>
              <a:latin typeface="Segoe UI"/>
            </a:endParaRPr>
          </a:p>
          <a:p>
            <a:pPr>
              <a:lnSpc>
                <a:spcPts val="2592"/>
              </a:lnSpc>
            </a:pPr>
            <a:r>
              <a:rPr lang="fr-SN" sz="2000" b="1" dirty="0">
                <a:solidFill>
                  <a:schemeClr val="accent4"/>
                </a:solidFill>
                <a:latin typeface="Segoe UI"/>
              </a:rPr>
              <a:t>Notre </a:t>
            </a:r>
            <a:r>
              <a:rPr lang="fr-SN" sz="2000" b="1" dirty="0">
                <a:solidFill>
                  <a:schemeClr val="accent1"/>
                </a:solidFill>
                <a:latin typeface="Segoe UI"/>
              </a:rPr>
              <a:t>mission</a:t>
            </a:r>
            <a:r>
              <a:rPr lang="fr-SN" sz="2000" b="1" dirty="0">
                <a:solidFill>
                  <a:schemeClr val="accent4"/>
                </a:solidFill>
                <a:latin typeface="Segoe UI"/>
              </a:rPr>
              <a:t> est de connecter et sécuriser le monde numérique en fournissant des solutions de pointe adaptées aux défis modernes.</a:t>
            </a:r>
          </a:p>
          <a:p>
            <a:pPr>
              <a:lnSpc>
                <a:spcPts val="2592"/>
              </a:lnSpc>
            </a:pPr>
            <a:endParaRPr lang="fr-SN" sz="2000" b="1" dirty="0">
              <a:solidFill>
                <a:schemeClr val="accent4"/>
              </a:solidFill>
              <a:latin typeface="Segoe UI"/>
            </a:endParaRPr>
          </a:p>
          <a:p>
            <a:pPr>
              <a:lnSpc>
                <a:spcPts val="2592"/>
              </a:lnSpc>
            </a:pPr>
            <a:endParaRPr lang="en-US" sz="2000" b="1" dirty="0">
              <a:solidFill>
                <a:schemeClr val="accent4"/>
              </a:solidFill>
              <a:latin typeface="Segoe UI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76A926D-20E4-42C2-969B-F82A3012189F}"/>
              </a:ext>
            </a:extLst>
          </p:cNvPr>
          <p:cNvGrpSpPr/>
          <p:nvPr/>
        </p:nvGrpSpPr>
        <p:grpSpPr>
          <a:xfrm rot="10800000">
            <a:off x="7070362" y="2147483647"/>
            <a:ext cx="4235758" cy="0"/>
            <a:chOff x="1541881" y="3509963"/>
            <a:chExt cx="16161078" cy="0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07B710D0-391B-4E2F-8163-EB46CD0C5FDF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2079810" y="3509963"/>
              <a:ext cx="15623149" cy="0"/>
            </a:xfrm>
            <a:prstGeom prst="line">
              <a:avLst/>
            </a:prstGeom>
            <a:ln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C4ABA84D-FF32-46E4-AC43-397951EC9A70}"/>
                </a:ext>
              </a:extLst>
            </p:cNvPr>
            <p:cNvCxnSpPr>
              <a:cxnSpLocks/>
            </p:cNvCxnSpPr>
            <p:nvPr/>
          </p:nvCxnSpPr>
          <p:spPr>
            <a:xfrm>
              <a:off x="1541881" y="3509963"/>
              <a:ext cx="3127828" cy="0"/>
            </a:xfrm>
            <a:prstGeom prst="line">
              <a:avLst/>
            </a:prstGeom>
            <a:ln w="63500" cap="rnd">
              <a:solidFill>
                <a:schemeClr val="accent3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7" name="Picture 26" descr="A picture containing person, standing, holding, wearing&#10;&#10;Description automatically generated">
            <a:extLst>
              <a:ext uri="{FF2B5EF4-FFF2-40B4-BE49-F238E27FC236}">
                <a16:creationId xmlns:a16="http://schemas.microsoft.com/office/drawing/2014/main" id="{1710FB7C-C225-461A-8B62-BB719953A91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6958" y="1985825"/>
            <a:ext cx="5042522" cy="31623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F54AE81-D47C-4B2B-B85B-F4F9A29ED1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8982" y="2024096"/>
            <a:ext cx="4003961" cy="732959"/>
          </a:xfrm>
        </p:spPr>
        <p:txBody>
          <a:bodyPr/>
          <a:lstStyle/>
          <a:p>
            <a:pPr algn="ctr"/>
            <a:r>
              <a:rPr lang="en-US" sz="6600" dirty="0">
                <a:solidFill>
                  <a:schemeClr val="accent4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25843067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2172A0AC-3DCE-4672-BCAF-28FEF91F60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E6F1C77-EDC9-4C5F-8C1C-62DD46BDA3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Image 11" descr="Mains de robot blanches et noires">
            <a:extLst>
              <a:ext uri="{FF2B5EF4-FFF2-40B4-BE49-F238E27FC236}">
                <a16:creationId xmlns:a16="http://schemas.microsoft.com/office/drawing/2014/main" id="{95A068EF-C1C4-591F-4D7A-0A878A53539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l="22080" r="8610"/>
          <a:stretch/>
        </p:blipFill>
        <p:spPr>
          <a:xfrm>
            <a:off x="-44224" y="10"/>
            <a:ext cx="8450297" cy="6857990"/>
          </a:xfrm>
          <a:prstGeom prst="rect">
            <a:avLst/>
          </a:prstGeom>
          <a:gradFill>
            <a:gsLst>
              <a:gs pos="95000">
                <a:srgbClr val="FFFFFF"/>
              </a:gs>
              <a:gs pos="100000">
                <a:srgbClr val="33CCFF"/>
              </a:gs>
            </a:gsLst>
            <a:lin ang="5400000" scaled="1"/>
          </a:gradFill>
        </p:spPr>
      </p:pic>
      <p:sp>
        <p:nvSpPr>
          <p:cNvPr id="3" name="Titre 1">
            <a:extLst>
              <a:ext uri="{FF2B5EF4-FFF2-40B4-BE49-F238E27FC236}">
                <a16:creationId xmlns:a16="http://schemas.microsoft.com/office/drawing/2014/main" id="{A2725A1B-0278-704D-392D-14FB27E8FBD8}"/>
              </a:ext>
            </a:extLst>
          </p:cNvPr>
          <p:cNvSpPr txBox="1">
            <a:spLocks/>
          </p:cNvSpPr>
          <p:nvPr/>
        </p:nvSpPr>
        <p:spPr>
          <a:xfrm>
            <a:off x="1895222" y="-192558"/>
            <a:ext cx="5251316" cy="1627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b="1" kern="1200" dirty="0">
                <a:latin typeface="+mj-lt"/>
                <a:ea typeface="+mj-ea"/>
                <a:cs typeface="+mj-cs"/>
              </a:rPr>
              <a:t>Vision &amp; Mission</a:t>
            </a:r>
          </a:p>
        </p:txBody>
      </p:sp>
      <p:pic>
        <p:nvPicPr>
          <p:cNvPr id="2" name="Image 1" descr="Une image contenant texte, mur, intérieur, sol&#10;&#10;Description générée automatiquement">
            <a:extLst>
              <a:ext uri="{FF2B5EF4-FFF2-40B4-BE49-F238E27FC236}">
                <a16:creationId xmlns:a16="http://schemas.microsoft.com/office/drawing/2014/main" id="{037F4B04-A1F9-228D-0759-9114A121ED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884" r="1" b="40348"/>
          <a:stretch/>
        </p:blipFill>
        <p:spPr bwMode="auto">
          <a:xfrm>
            <a:off x="6225997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01E711B7-0316-DD67-48A6-DBB1DA46A1D9}"/>
              </a:ext>
            </a:extLst>
          </p:cNvPr>
          <p:cNvSpPr txBox="1"/>
          <p:nvPr/>
        </p:nvSpPr>
        <p:spPr>
          <a:xfrm>
            <a:off x="420017" y="1682363"/>
            <a:ext cx="585163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dirty="0">
                <a:effectLst/>
              </a:rPr>
              <a:t>Notre vision est d'accompagner les chefs d'entreprise dans leur </a:t>
            </a:r>
            <a:r>
              <a:rPr lang="fr-FR" sz="1800" b="1" dirty="0">
                <a:effectLst/>
              </a:rPr>
              <a:t>transition numérique</a:t>
            </a:r>
            <a:r>
              <a:rPr lang="fr-FR" sz="1800" dirty="0">
                <a:effectLst/>
              </a:rPr>
              <a:t>, en leur offrant </a:t>
            </a:r>
            <a:r>
              <a:rPr lang="fr-FR" b="1" dirty="0">
                <a:solidFill>
                  <a:srgbClr val="FF9700"/>
                </a:solidFill>
              </a:rPr>
              <a:t>des outils et des </a:t>
            </a:r>
            <a:r>
              <a:rPr lang="fr-FR" sz="1800" b="1" dirty="0">
                <a:solidFill>
                  <a:srgbClr val="FF9700"/>
                </a:solidFill>
                <a:effectLst/>
              </a:rPr>
              <a:t>solutions adaptés </a:t>
            </a:r>
            <a:r>
              <a:rPr lang="fr-FR" sz="1800" dirty="0">
                <a:effectLst/>
              </a:rPr>
              <a:t>à leurs </a:t>
            </a:r>
            <a:r>
              <a:rPr lang="fr-FR" sz="1800" b="1" dirty="0">
                <a:solidFill>
                  <a:srgbClr val="FF9700"/>
                </a:solidFill>
                <a:effectLst/>
              </a:rPr>
              <a:t>besoins spécifiques</a:t>
            </a:r>
            <a:r>
              <a:rPr lang="fr-FR" sz="1800" dirty="0">
                <a:solidFill>
                  <a:srgbClr val="FFFFFF"/>
                </a:solidFill>
                <a:effectLst/>
              </a:rPr>
              <a:t>. </a:t>
            </a:r>
            <a:r>
              <a:rPr lang="fr-FR" sz="1800" dirty="0">
                <a:effectLst/>
              </a:rPr>
              <a:t>Nous nous engageons à fournir un soutien constant et personnalisé, permettant à chaque entrepreneur de naviguer dans le monde digital avec confiance et tranquillité. Grâce à notre expertise et à notre </a:t>
            </a:r>
            <a:r>
              <a:rPr lang="fr-FR" b="1" dirty="0">
                <a:solidFill>
                  <a:srgbClr val="FF9700"/>
                </a:solidFill>
              </a:rPr>
              <a:t>a</a:t>
            </a:r>
            <a:r>
              <a:rPr lang="fr-FR" sz="1800" b="1" dirty="0">
                <a:solidFill>
                  <a:srgbClr val="FF9700"/>
                </a:solidFill>
                <a:effectLst/>
              </a:rPr>
              <a:t>pproche centrée sur le client</a:t>
            </a:r>
            <a:r>
              <a:rPr lang="fr-FR" sz="1800" dirty="0">
                <a:effectLst/>
              </a:rPr>
              <a:t>, nous facilitons l'adoption des technologies numériques pour optimiser leurs opérations et stimuler leur croissance</a:t>
            </a:r>
          </a:p>
          <a:p>
            <a:endParaRPr lang="fr-FR" dirty="0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D15D2AC5-C997-1B77-1CF2-67BAD6A94F53}"/>
              </a:ext>
            </a:extLst>
          </p:cNvPr>
          <p:cNvSpPr txBox="1"/>
          <p:nvPr/>
        </p:nvSpPr>
        <p:spPr>
          <a:xfrm>
            <a:off x="162232" y="5145296"/>
            <a:ext cx="612202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800" dirty="0">
                <a:effectLst/>
              </a:rPr>
              <a:t>Notre mission est de </a:t>
            </a:r>
            <a:r>
              <a:rPr lang="fr-FR" sz="1800" b="1" dirty="0">
                <a:solidFill>
                  <a:srgbClr val="FF9700"/>
                </a:solidFill>
                <a:effectLst/>
              </a:rPr>
              <a:t>préparer</a:t>
            </a:r>
            <a:r>
              <a:rPr lang="fr-FR" sz="1800" dirty="0">
                <a:effectLst/>
              </a:rPr>
              <a:t>, </a:t>
            </a:r>
            <a:r>
              <a:rPr lang="fr-FR" b="1" dirty="0">
                <a:solidFill>
                  <a:srgbClr val="FF9700"/>
                </a:solidFill>
              </a:rPr>
              <a:t>accompagner</a:t>
            </a:r>
            <a:r>
              <a:rPr lang="fr-FR" sz="1800" dirty="0">
                <a:solidFill>
                  <a:srgbClr val="FFFFFF"/>
                </a:solidFill>
                <a:effectLst/>
              </a:rPr>
              <a:t> </a:t>
            </a:r>
            <a:r>
              <a:rPr lang="fr-FR" sz="1800" dirty="0">
                <a:effectLst/>
              </a:rPr>
              <a:t>et</a:t>
            </a:r>
            <a:r>
              <a:rPr lang="fr-FR" sz="1800" dirty="0">
                <a:solidFill>
                  <a:srgbClr val="FFFFFF"/>
                </a:solidFill>
                <a:effectLst/>
              </a:rPr>
              <a:t> </a:t>
            </a:r>
            <a:r>
              <a:rPr lang="fr-FR" b="1" dirty="0">
                <a:solidFill>
                  <a:srgbClr val="FF9700"/>
                </a:solidFill>
              </a:rPr>
              <a:t>soutenir</a:t>
            </a:r>
            <a:r>
              <a:rPr lang="fr-FR" sz="1800" dirty="0">
                <a:solidFill>
                  <a:srgbClr val="FFFFFF"/>
                </a:solidFill>
                <a:effectLst/>
              </a:rPr>
              <a:t> </a:t>
            </a:r>
            <a:r>
              <a:rPr lang="fr-FR" sz="1800" dirty="0">
                <a:effectLst/>
              </a:rPr>
              <a:t>les chefs d'entreprise dans la gestion des </a:t>
            </a:r>
            <a:r>
              <a:rPr lang="fr-FR" sz="1800" b="1" dirty="0">
                <a:solidFill>
                  <a:srgbClr val="FF9700"/>
                </a:solidFill>
                <a:effectLst/>
              </a:rPr>
              <a:t>défis technologiques</a:t>
            </a:r>
            <a:r>
              <a:rPr lang="fr-FR" sz="1800" dirty="0">
                <a:solidFill>
                  <a:srgbClr val="FFFFFF"/>
                </a:solidFill>
                <a:effectLst/>
              </a:rPr>
              <a:t> </a:t>
            </a:r>
            <a:r>
              <a:rPr lang="fr-FR" sz="1800" dirty="0">
                <a:effectLst/>
              </a:rPr>
              <a:t>liés à leur croissance. Nous adoptons une démarche SVA, axée sur nos valeurs</a:t>
            </a:r>
          </a:p>
          <a:p>
            <a:pPr algn="r"/>
            <a:endParaRPr lang="fr-FR" dirty="0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6AA8533F-B8AA-7C6E-1B3B-35F985D6D6EB}"/>
              </a:ext>
            </a:extLst>
          </p:cNvPr>
          <p:cNvSpPr txBox="1"/>
          <p:nvPr/>
        </p:nvSpPr>
        <p:spPr>
          <a:xfrm>
            <a:off x="4041126" y="4855320"/>
            <a:ext cx="2241063" cy="4268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fr-FR"/>
            </a:defPPr>
            <a:lvl1pPr marL="114300" lvl="0" fontAlgn="base">
              <a:lnSpc>
                <a:spcPct val="90000"/>
              </a:lnSpc>
              <a:spcAft>
                <a:spcPts val="600"/>
              </a:spcAft>
              <a:defRPr sz="2400" b="1">
                <a:solidFill>
                  <a:schemeClr val="tx2">
                    <a:lumMod val="25000"/>
                    <a:lumOff val="75000"/>
                  </a:schemeClr>
                </a:solidFill>
              </a:defRPr>
            </a:lvl1pPr>
          </a:lstStyle>
          <a:p>
            <a:r>
              <a:rPr lang="fr-FR" dirty="0">
                <a:solidFill>
                  <a:schemeClr val="tx1"/>
                </a:solidFill>
              </a:rPr>
              <a:t>Notre Mission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3E29D742-A4E4-EBD3-510F-32855A91D920}"/>
              </a:ext>
            </a:extLst>
          </p:cNvPr>
          <p:cNvSpPr txBox="1"/>
          <p:nvPr/>
        </p:nvSpPr>
        <p:spPr>
          <a:xfrm>
            <a:off x="302033" y="1326448"/>
            <a:ext cx="2018245" cy="4268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14300" lvl="0" fontAlgn="base">
              <a:lnSpc>
                <a:spcPct val="90000"/>
              </a:lnSpc>
              <a:spcAft>
                <a:spcPts val="600"/>
              </a:spcAft>
            </a:pPr>
            <a:r>
              <a:rPr lang="fr-FR" sz="2400" b="1" dirty="0"/>
              <a:t>Notre Vision</a:t>
            </a:r>
          </a:p>
        </p:txBody>
      </p:sp>
    </p:spTree>
    <p:extLst>
      <p:ext uri="{BB962C8B-B14F-4D97-AF65-F5344CB8AC3E}">
        <p14:creationId xmlns:p14="http://schemas.microsoft.com/office/powerpoint/2010/main" val="8712929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90000">
              <a:srgbClr val="FFFFFF"/>
            </a:gs>
            <a:gs pos="100000">
              <a:srgbClr val="33CCFF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arallelogram 29">
            <a:extLst>
              <a:ext uri="{FF2B5EF4-FFF2-40B4-BE49-F238E27FC236}">
                <a16:creationId xmlns:a16="http://schemas.microsoft.com/office/drawing/2014/main" id="{E808D98D-A6B7-4F3A-BBBC-9313F2F1325A}"/>
              </a:ext>
            </a:extLst>
          </p:cNvPr>
          <p:cNvSpPr/>
          <p:nvPr/>
        </p:nvSpPr>
        <p:spPr>
          <a:xfrm>
            <a:off x="2999160" y="5467510"/>
            <a:ext cx="1229714" cy="713317"/>
          </a:xfrm>
          <a:prstGeom prst="parallelogram">
            <a:avLst>
              <a:gd name="adj" fmla="val 50362"/>
            </a:avLst>
          </a:prstGeom>
          <a:solidFill>
            <a:sysClr val="window" lastClr="FFFFFF">
              <a:alpha val="37000"/>
            </a:sysClr>
          </a:solidFill>
          <a:ln w="12700" cap="flat" cmpd="sng" algn="ctr">
            <a:noFill/>
            <a:prstDash val="solid"/>
            <a:miter lim="800000"/>
          </a:ln>
          <a:effectLst>
            <a:outerShdw blurRad="215900" sx="102000" sy="102000" algn="ctr" rotWithShape="0">
              <a:prstClr val="black">
                <a:alpha val="17000"/>
              </a:prstClr>
            </a:outerShdw>
          </a:effectLst>
        </p:spPr>
        <p:txBody>
          <a:bodyPr wrap="none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7193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1" name="Parallelogram 30">
            <a:extLst>
              <a:ext uri="{FF2B5EF4-FFF2-40B4-BE49-F238E27FC236}">
                <a16:creationId xmlns:a16="http://schemas.microsoft.com/office/drawing/2014/main" id="{5724E867-7B4B-408D-B28A-97C50608BCE4}"/>
              </a:ext>
            </a:extLst>
          </p:cNvPr>
          <p:cNvSpPr/>
          <p:nvPr/>
        </p:nvSpPr>
        <p:spPr>
          <a:xfrm>
            <a:off x="3704924" y="4054614"/>
            <a:ext cx="1229714" cy="713317"/>
          </a:xfrm>
          <a:prstGeom prst="parallelogram">
            <a:avLst>
              <a:gd name="adj" fmla="val 50362"/>
            </a:avLst>
          </a:prstGeom>
          <a:solidFill>
            <a:sysClr val="window" lastClr="FFFFFF">
              <a:alpha val="37000"/>
            </a:sysClr>
          </a:solidFill>
          <a:ln w="12700" cap="flat" cmpd="sng" algn="ctr">
            <a:noFill/>
            <a:prstDash val="solid"/>
            <a:miter lim="800000"/>
          </a:ln>
          <a:effectLst>
            <a:outerShdw blurRad="215900" sx="102000" sy="102000" algn="ctr" rotWithShape="0">
              <a:prstClr val="black">
                <a:alpha val="17000"/>
              </a:prstClr>
            </a:outerShdw>
          </a:effectLst>
        </p:spPr>
        <p:txBody>
          <a:bodyPr wrap="none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7193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2" name="Parallelogram 31">
            <a:extLst>
              <a:ext uri="{FF2B5EF4-FFF2-40B4-BE49-F238E27FC236}">
                <a16:creationId xmlns:a16="http://schemas.microsoft.com/office/drawing/2014/main" id="{E2B4E927-4DF9-4090-91FC-D84DB5C060CB}"/>
              </a:ext>
            </a:extLst>
          </p:cNvPr>
          <p:cNvSpPr/>
          <p:nvPr/>
        </p:nvSpPr>
        <p:spPr>
          <a:xfrm>
            <a:off x="4410688" y="2641718"/>
            <a:ext cx="1229714" cy="713317"/>
          </a:xfrm>
          <a:prstGeom prst="parallelogram">
            <a:avLst>
              <a:gd name="adj" fmla="val 50362"/>
            </a:avLst>
          </a:prstGeom>
          <a:solidFill>
            <a:sysClr val="window" lastClr="FFFFFF">
              <a:alpha val="37000"/>
            </a:sysClr>
          </a:solidFill>
          <a:ln w="12700" cap="flat" cmpd="sng" algn="ctr">
            <a:noFill/>
            <a:prstDash val="solid"/>
            <a:miter lim="800000"/>
          </a:ln>
          <a:effectLst>
            <a:outerShdw blurRad="215900" sx="102000" sy="102000" algn="ctr" rotWithShape="0">
              <a:prstClr val="black">
                <a:alpha val="17000"/>
              </a:prstClr>
            </a:outerShdw>
          </a:effectLst>
        </p:spPr>
        <p:txBody>
          <a:bodyPr wrap="none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7193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381F46-A795-48D3-831F-654B9817DA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5630" y="810050"/>
            <a:ext cx="3522742" cy="1278996"/>
          </a:xfrm>
        </p:spPr>
        <p:txBody>
          <a:bodyPr/>
          <a:lstStyle/>
          <a:p>
            <a:r>
              <a:rPr lang="en-US" sz="3600" dirty="0">
                <a:solidFill>
                  <a:schemeClr val="tx1"/>
                </a:solidFill>
              </a:rPr>
              <a:t>NOS</a:t>
            </a:r>
            <a:br>
              <a:rPr lang="en-US" sz="3600" dirty="0">
                <a:solidFill>
                  <a:schemeClr val="tx1"/>
                </a:solidFill>
              </a:rPr>
            </a:br>
            <a:r>
              <a:rPr lang="en-US" sz="3600" dirty="0">
                <a:solidFill>
                  <a:schemeClr val="tx1"/>
                </a:solidFill>
              </a:rPr>
              <a:t>ENGAGEMENTS</a:t>
            </a: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237073B6-201B-4603-AA47-DB5340A95B12}"/>
              </a:ext>
            </a:extLst>
          </p:cNvPr>
          <p:cNvSpPr/>
          <p:nvPr/>
        </p:nvSpPr>
        <p:spPr>
          <a:xfrm flipH="1">
            <a:off x="2256509" y="0"/>
            <a:ext cx="9935491" cy="6858000"/>
          </a:xfrm>
          <a:custGeom>
            <a:avLst/>
            <a:gdLst>
              <a:gd name="connsiteX0" fmla="*/ 6500790 w 9935491"/>
              <a:gd name="connsiteY0" fmla="*/ 0 h 6858000"/>
              <a:gd name="connsiteX1" fmla="*/ 5528591 w 9935491"/>
              <a:gd name="connsiteY1" fmla="*/ 0 h 6858000"/>
              <a:gd name="connsiteX2" fmla="*/ 4274924 w 9935491"/>
              <a:gd name="connsiteY2" fmla="*/ 0 h 6858000"/>
              <a:gd name="connsiteX3" fmla="*/ 0 w 9935491"/>
              <a:gd name="connsiteY3" fmla="*/ 0 h 6858000"/>
              <a:gd name="connsiteX4" fmla="*/ 0 w 9935491"/>
              <a:gd name="connsiteY4" fmla="*/ 6858000 h 6858000"/>
              <a:gd name="connsiteX5" fmla="*/ 4274924 w 9935491"/>
              <a:gd name="connsiteY5" fmla="*/ 6858000 h 6858000"/>
              <a:gd name="connsiteX6" fmla="*/ 5528591 w 9935491"/>
              <a:gd name="connsiteY6" fmla="*/ 6858000 h 6858000"/>
              <a:gd name="connsiteX7" fmla="*/ 9935491 w 9935491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935491" h="6858000">
                <a:moveTo>
                  <a:pt x="6500790" y="0"/>
                </a:moveTo>
                <a:lnTo>
                  <a:pt x="5528591" y="0"/>
                </a:lnTo>
                <a:lnTo>
                  <a:pt x="4274924" y="0"/>
                </a:lnTo>
                <a:lnTo>
                  <a:pt x="0" y="0"/>
                </a:lnTo>
                <a:lnTo>
                  <a:pt x="0" y="6858000"/>
                </a:lnTo>
                <a:lnTo>
                  <a:pt x="4274924" y="6858000"/>
                </a:lnTo>
                <a:lnTo>
                  <a:pt x="5528591" y="6858000"/>
                </a:lnTo>
                <a:lnTo>
                  <a:pt x="9935491" y="6858000"/>
                </a:lnTo>
                <a:close/>
              </a:path>
            </a:pathLst>
          </a:custGeom>
          <a:gradFill flip="none" rotWithShape="1">
            <a:gsLst>
              <a:gs pos="60000">
                <a:srgbClr val="FFFFFF"/>
              </a:gs>
              <a:gs pos="100000">
                <a:srgbClr val="33CCFF">
                  <a:alpha val="74902"/>
                </a:srgbClr>
              </a:gs>
            </a:gsLst>
            <a:lin ang="19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36BBCA7-4811-43D7-B0B5-78A80EFE38DB}"/>
              </a:ext>
            </a:extLst>
          </p:cNvPr>
          <p:cNvGrpSpPr/>
          <p:nvPr/>
        </p:nvGrpSpPr>
        <p:grpSpPr>
          <a:xfrm>
            <a:off x="6193129" y="2414863"/>
            <a:ext cx="4947323" cy="861424"/>
            <a:chOff x="1152975" y="773112"/>
            <a:chExt cx="4795484" cy="86142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B0091BA-973F-4F85-A28D-481102EB33B8}"/>
                </a:ext>
              </a:extLst>
            </p:cNvPr>
            <p:cNvSpPr txBox="1"/>
            <p:nvPr/>
          </p:nvSpPr>
          <p:spPr>
            <a:xfrm>
              <a:off x="1152976" y="773112"/>
              <a:ext cx="1190338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>
              <a:defPPr>
                <a:defRPr lang="fr-FR"/>
              </a:defPPr>
              <a:lvl1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b="1" i="1" u="none" strike="noStrike" cap="none" spc="0" normalizeH="0" baseline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/>
                </a:defRPr>
              </a:lvl1pPr>
            </a:lstStyle>
            <a:p>
              <a:r>
                <a:rPr lang="fr-SN" dirty="0">
                  <a:solidFill>
                    <a:schemeClr val="tx1"/>
                  </a:solidFill>
                </a:rPr>
                <a:t>Innovation</a:t>
              </a:r>
              <a:r>
                <a:rPr lang="en-US" dirty="0">
                  <a:solidFill>
                    <a:schemeClr val="tx1"/>
                  </a:solidFill>
                </a:rPr>
                <a:t> </a:t>
              </a:r>
              <a:endParaRPr lang="id-ID" dirty="0">
                <a:solidFill>
                  <a:schemeClr val="tx1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CF11BB6-2B41-4B10-BB57-54B8DFF355AA}"/>
                </a:ext>
              </a:extLst>
            </p:cNvPr>
            <p:cNvSpPr txBox="1"/>
            <p:nvPr/>
          </p:nvSpPr>
          <p:spPr>
            <a:xfrm>
              <a:off x="1152975" y="1080538"/>
              <a:ext cx="4795484" cy="553998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>
              <a:defPPr>
                <a:defRPr lang="fr-FR"/>
              </a:defPPr>
              <a:lvl1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400" b="0" i="0" u="none" strike="noStrike" cap="none" spc="0" normalizeH="0" baseline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/>
                </a:defRPr>
              </a:lvl1pPr>
            </a:lstStyle>
            <a:p>
              <a:r>
                <a:rPr lang="fr-SN" sz="1800" dirty="0">
                  <a:solidFill>
                    <a:schemeClr val="tx1"/>
                  </a:solidFill>
                </a:rPr>
                <a:t>Pionnier dans l'adoption de technologies disruptives</a:t>
              </a:r>
              <a:endParaRPr lang="id-ID" sz="1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8AE1E76-00B5-448C-8C59-8E8F25FC360D}"/>
              </a:ext>
            </a:extLst>
          </p:cNvPr>
          <p:cNvGrpSpPr/>
          <p:nvPr/>
        </p:nvGrpSpPr>
        <p:grpSpPr>
          <a:xfrm>
            <a:off x="5487365" y="3886374"/>
            <a:ext cx="5653088" cy="664309"/>
            <a:chOff x="1152974" y="831727"/>
            <a:chExt cx="5486178" cy="664309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6B789FC-A019-409F-BB8F-A8BC4380A61F}"/>
                </a:ext>
              </a:extLst>
            </p:cNvPr>
            <p:cNvSpPr txBox="1"/>
            <p:nvPr/>
          </p:nvSpPr>
          <p:spPr>
            <a:xfrm>
              <a:off x="1152976" y="831727"/>
              <a:ext cx="778957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>
              <a:defPPr>
                <a:defRPr lang="fr-FR"/>
              </a:defPPr>
              <a:lvl1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b="1" i="1" u="none" strike="noStrike" cap="none" spc="0" normalizeH="0" baseline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/>
                </a:defRPr>
              </a:lvl1pPr>
            </a:lstStyle>
            <a:p>
              <a:r>
                <a:rPr lang="fr-SN" dirty="0">
                  <a:solidFill>
                    <a:schemeClr val="tx1"/>
                  </a:solidFill>
                </a:rPr>
                <a:t>Qualité</a:t>
              </a:r>
              <a:endParaRPr lang="id-ID" dirty="0">
                <a:solidFill>
                  <a:schemeClr val="tx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F7CB561-FA68-49CB-BC5C-91FC3C7A53CA}"/>
                </a:ext>
              </a:extLst>
            </p:cNvPr>
            <p:cNvSpPr txBox="1"/>
            <p:nvPr/>
          </p:nvSpPr>
          <p:spPr>
            <a:xfrm>
              <a:off x="1152974" y="1219037"/>
              <a:ext cx="5486178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>
              <a:defPPr>
                <a:defRPr lang="fr-FR"/>
              </a:defPPr>
              <a:lvl1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b="0" i="0" u="none" strike="noStrike" cap="none" spc="0" normalizeH="0" baseline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/>
                </a:defRPr>
              </a:lvl1pPr>
            </a:lstStyle>
            <a:p>
              <a:r>
                <a:rPr lang="fr-SN" dirty="0">
                  <a:solidFill>
                    <a:schemeClr val="tx1"/>
                  </a:solidFill>
                </a:rPr>
                <a:t>Engagement envers l'excellence dans tous nos services</a:t>
              </a:r>
              <a:endParaRPr lang="id-ID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882AF3F-B86F-4827-A6B2-F305A57C8C1F}"/>
              </a:ext>
            </a:extLst>
          </p:cNvPr>
          <p:cNvGrpSpPr/>
          <p:nvPr/>
        </p:nvGrpSpPr>
        <p:grpSpPr>
          <a:xfrm>
            <a:off x="4781601" y="5299270"/>
            <a:ext cx="6358852" cy="664309"/>
            <a:chOff x="1152975" y="831727"/>
            <a:chExt cx="6176868" cy="664309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A0728B0-A803-4375-A071-2FD75E5FBB0B}"/>
                </a:ext>
              </a:extLst>
            </p:cNvPr>
            <p:cNvSpPr txBox="1"/>
            <p:nvPr/>
          </p:nvSpPr>
          <p:spPr>
            <a:xfrm>
              <a:off x="1152976" y="831727"/>
              <a:ext cx="1927723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>
              <a:defPPr>
                <a:defRPr lang="fr-FR"/>
              </a:defPPr>
              <a:lvl1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b="1" i="1" u="none" strike="noStrike" cap="none" spc="0" normalizeH="0" baseline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/>
                </a:defRPr>
              </a:lvl1pPr>
            </a:lstStyle>
            <a:p>
              <a:r>
                <a:rPr lang="fr-SN" dirty="0">
                  <a:solidFill>
                    <a:schemeClr val="tx1"/>
                  </a:solidFill>
                </a:rPr>
                <a:t>Satisfaction Client</a:t>
              </a:r>
              <a:endParaRPr lang="id-ID" dirty="0">
                <a:solidFill>
                  <a:schemeClr val="tx1"/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62F46AC-00BE-41F8-BCC4-C774338EC750}"/>
                </a:ext>
              </a:extLst>
            </p:cNvPr>
            <p:cNvSpPr txBox="1"/>
            <p:nvPr/>
          </p:nvSpPr>
          <p:spPr>
            <a:xfrm>
              <a:off x="1152975" y="1219037"/>
              <a:ext cx="6176868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>
              <a:defPPr>
                <a:defRPr lang="fr-FR"/>
              </a:defPPr>
              <a:lvl1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b="0" i="0" u="none" strike="noStrike" cap="none" spc="0" normalizeH="0" baseline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/>
                </a:defRPr>
              </a:lvl1pPr>
            </a:lstStyle>
            <a:p>
              <a:r>
                <a:rPr lang="fr-SN" dirty="0">
                  <a:solidFill>
                    <a:schemeClr val="tx1"/>
                  </a:solidFill>
                </a:rPr>
                <a:t>Au cœur de notre stratégie, une priorité absolue</a:t>
              </a:r>
              <a:endParaRPr lang="id-ID" dirty="0">
                <a:solidFill>
                  <a:schemeClr val="tx1"/>
                </a:solidFill>
              </a:endParaRPr>
            </a:p>
          </p:txBody>
        </p:sp>
      </p:grpSp>
      <p:sp>
        <p:nvSpPr>
          <p:cNvPr id="25" name="Parallelogram 24">
            <a:extLst>
              <a:ext uri="{FF2B5EF4-FFF2-40B4-BE49-F238E27FC236}">
                <a16:creationId xmlns:a16="http://schemas.microsoft.com/office/drawing/2014/main" id="{098EBDFE-DD1A-4AA2-BC82-C7C3BF1D69D0}"/>
              </a:ext>
            </a:extLst>
          </p:cNvPr>
          <p:cNvSpPr/>
          <p:nvPr/>
        </p:nvSpPr>
        <p:spPr>
          <a:xfrm>
            <a:off x="2782620" y="5219277"/>
            <a:ext cx="1452632" cy="842624"/>
          </a:xfrm>
          <a:prstGeom prst="parallelogram">
            <a:avLst>
              <a:gd name="adj" fmla="val 50362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#</a:t>
            </a:r>
            <a:r>
              <a:rPr kumimoji="0" lang="en-US" sz="40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3</a:t>
            </a:r>
          </a:p>
        </p:txBody>
      </p:sp>
      <p:sp>
        <p:nvSpPr>
          <p:cNvPr id="26" name="Parallelogram 25">
            <a:extLst>
              <a:ext uri="{FF2B5EF4-FFF2-40B4-BE49-F238E27FC236}">
                <a16:creationId xmlns:a16="http://schemas.microsoft.com/office/drawing/2014/main" id="{3BB1E039-BB18-426D-A97F-E2A7EFEE292C}"/>
              </a:ext>
            </a:extLst>
          </p:cNvPr>
          <p:cNvSpPr/>
          <p:nvPr/>
        </p:nvSpPr>
        <p:spPr>
          <a:xfrm>
            <a:off x="3488384" y="3806381"/>
            <a:ext cx="1452632" cy="842624"/>
          </a:xfrm>
          <a:prstGeom prst="parallelogram">
            <a:avLst>
              <a:gd name="adj" fmla="val 50362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#</a:t>
            </a:r>
            <a:r>
              <a:rPr kumimoji="0" lang="en-US" sz="40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2</a:t>
            </a:r>
          </a:p>
        </p:txBody>
      </p:sp>
      <p:sp>
        <p:nvSpPr>
          <p:cNvPr id="27" name="Parallelogram 26">
            <a:extLst>
              <a:ext uri="{FF2B5EF4-FFF2-40B4-BE49-F238E27FC236}">
                <a16:creationId xmlns:a16="http://schemas.microsoft.com/office/drawing/2014/main" id="{12A710E1-B97D-44CB-9A08-7BFFF2A8E4CF}"/>
              </a:ext>
            </a:extLst>
          </p:cNvPr>
          <p:cNvSpPr/>
          <p:nvPr/>
        </p:nvSpPr>
        <p:spPr>
          <a:xfrm>
            <a:off x="4194148" y="2418065"/>
            <a:ext cx="1452632" cy="842624"/>
          </a:xfrm>
          <a:prstGeom prst="parallelogram">
            <a:avLst>
              <a:gd name="adj" fmla="val 50362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1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#</a:t>
            </a:r>
            <a:r>
              <a:rPr kumimoji="0" lang="en-US" sz="4000" b="1" i="1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1</a:t>
            </a:r>
            <a:endParaRPr kumimoji="0" lang="en-US" sz="4000" b="1" i="1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90FE8086-348A-48C0-891B-E8F4DD7C2C83}"/>
              </a:ext>
            </a:extLst>
          </p:cNvPr>
          <p:cNvGrpSpPr/>
          <p:nvPr/>
        </p:nvGrpSpPr>
        <p:grpSpPr>
          <a:xfrm>
            <a:off x="4217269" y="3521245"/>
            <a:ext cx="6923184" cy="2825792"/>
            <a:chOff x="5504036" y="2016104"/>
            <a:chExt cx="5915712" cy="2825792"/>
          </a:xfrm>
        </p:grpSpPr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C0465E8B-18F0-44EF-917C-D8F60804FF03}"/>
                </a:ext>
              </a:extLst>
            </p:cNvPr>
            <p:cNvCxnSpPr>
              <a:cxnSpLocks/>
            </p:cNvCxnSpPr>
            <p:nvPr/>
          </p:nvCxnSpPr>
          <p:spPr>
            <a:xfrm>
              <a:off x="6710156" y="2016104"/>
              <a:ext cx="4709592" cy="0"/>
            </a:xfrm>
            <a:prstGeom prst="line">
              <a:avLst/>
            </a:prstGeom>
            <a:ln cap="rnd">
              <a:solidFill>
                <a:schemeClr val="bg1">
                  <a:alpha val="5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26BD326-9537-4BDD-828F-74A0958FCE1C}"/>
                </a:ext>
              </a:extLst>
            </p:cNvPr>
            <p:cNvCxnSpPr>
              <a:cxnSpLocks/>
            </p:cNvCxnSpPr>
            <p:nvPr/>
          </p:nvCxnSpPr>
          <p:spPr>
            <a:xfrm>
              <a:off x="6107096" y="3429000"/>
              <a:ext cx="5312652" cy="0"/>
            </a:xfrm>
            <a:prstGeom prst="line">
              <a:avLst/>
            </a:prstGeom>
            <a:ln cap="rnd">
              <a:solidFill>
                <a:schemeClr val="bg1">
                  <a:alpha val="5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45C50B3D-E432-44D0-8861-86039C4BF1CE}"/>
                </a:ext>
              </a:extLst>
            </p:cNvPr>
            <p:cNvCxnSpPr>
              <a:cxnSpLocks/>
            </p:cNvCxnSpPr>
            <p:nvPr/>
          </p:nvCxnSpPr>
          <p:spPr>
            <a:xfrm>
              <a:off x="5504036" y="4841896"/>
              <a:ext cx="5915712" cy="0"/>
            </a:xfrm>
            <a:prstGeom prst="line">
              <a:avLst/>
            </a:prstGeom>
            <a:ln cap="rnd">
              <a:solidFill>
                <a:schemeClr val="bg1">
                  <a:alpha val="5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ZoneTexte 3">
            <a:extLst>
              <a:ext uri="{FF2B5EF4-FFF2-40B4-BE49-F238E27FC236}">
                <a16:creationId xmlns:a16="http://schemas.microsoft.com/office/drawing/2014/main" id="{3523413A-E3B8-7188-BD08-618A10519E7F}"/>
              </a:ext>
            </a:extLst>
          </p:cNvPr>
          <p:cNvSpPr txBox="1"/>
          <p:nvPr/>
        </p:nvSpPr>
        <p:spPr>
          <a:xfrm>
            <a:off x="5264866" y="207707"/>
            <a:ext cx="6096000" cy="1400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ts val="2592"/>
              </a:lnSpc>
            </a:pPr>
            <a:r>
              <a:rPr lang="fr-SN" sz="1800" b="1" i="1" dirty="0">
                <a:latin typeface="Open Sans" pitchFamily="34" charset="0"/>
                <a:ea typeface="Open Sans" pitchFamily="34" charset="-122"/>
                <a:cs typeface="Open Sans" pitchFamily="34" charset="-120"/>
              </a:rPr>
              <a:t>Avec des opérations dans plusieurs pays, Groupe Univers Telecom est dédié à l'amélioration des infrastructures IT à l'échelle mondiale, en mettant l'accent sur la durabilité et l'efficacité</a:t>
            </a:r>
            <a:r>
              <a:rPr lang="fr-SN" sz="1800" b="1" i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052098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3" name="Group 202">
            <a:extLst>
              <a:ext uri="{FF2B5EF4-FFF2-40B4-BE49-F238E27FC236}">
                <a16:creationId xmlns:a16="http://schemas.microsoft.com/office/drawing/2014/main" id="{157A3B37-E97C-41C1-8989-CCA8B37B4E4A}"/>
              </a:ext>
            </a:extLst>
          </p:cNvPr>
          <p:cNvGrpSpPr/>
          <p:nvPr/>
        </p:nvGrpSpPr>
        <p:grpSpPr>
          <a:xfrm rot="10800000" flipH="1" flipV="1">
            <a:off x="1" y="-17046"/>
            <a:ext cx="12192141" cy="6883399"/>
            <a:chOff x="908051" y="-16983"/>
            <a:chExt cx="5003856" cy="6858000"/>
          </a:xfrm>
          <a:solidFill>
            <a:srgbClr val="FFFFFF"/>
          </a:solidFill>
        </p:grpSpPr>
        <p:sp>
          <p:nvSpPr>
            <p:cNvPr id="204" name="Rectangle 203">
              <a:extLst>
                <a:ext uri="{FF2B5EF4-FFF2-40B4-BE49-F238E27FC236}">
                  <a16:creationId xmlns:a16="http://schemas.microsoft.com/office/drawing/2014/main" id="{48BC0997-866B-4D49-A7CD-0AD8D43A9741}"/>
                </a:ext>
              </a:extLst>
            </p:cNvPr>
            <p:cNvSpPr/>
            <p:nvPr/>
          </p:nvSpPr>
          <p:spPr>
            <a:xfrm>
              <a:off x="908051" y="-16983"/>
              <a:ext cx="5003799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5" name="Right Triangle 204">
              <a:extLst>
                <a:ext uri="{FF2B5EF4-FFF2-40B4-BE49-F238E27FC236}">
                  <a16:creationId xmlns:a16="http://schemas.microsoft.com/office/drawing/2014/main" id="{85329133-98F0-4079-B8EC-CA11F835E83B}"/>
                </a:ext>
              </a:extLst>
            </p:cNvPr>
            <p:cNvSpPr/>
            <p:nvPr/>
          </p:nvSpPr>
          <p:spPr>
            <a:xfrm flipH="1">
              <a:off x="4812043" y="2345582"/>
              <a:ext cx="1099864" cy="4495434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222" name="Group 221">
            <a:extLst>
              <a:ext uri="{FF2B5EF4-FFF2-40B4-BE49-F238E27FC236}">
                <a16:creationId xmlns:a16="http://schemas.microsoft.com/office/drawing/2014/main" id="{852DD9A2-A735-4D63-92C0-D04CF919D7D1}"/>
              </a:ext>
            </a:extLst>
          </p:cNvPr>
          <p:cNvGrpSpPr/>
          <p:nvPr/>
        </p:nvGrpSpPr>
        <p:grpSpPr>
          <a:xfrm>
            <a:off x="506140" y="1515122"/>
            <a:ext cx="11277778" cy="4800535"/>
            <a:chOff x="471309" y="1449581"/>
            <a:chExt cx="11277778" cy="4800535"/>
          </a:xfrm>
        </p:grpSpPr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33AB44E4-BBAD-4C62-A59B-E722B87D0E03}"/>
                </a:ext>
              </a:extLst>
            </p:cNvPr>
            <p:cNvSpPr/>
            <p:nvPr/>
          </p:nvSpPr>
          <p:spPr>
            <a:xfrm>
              <a:off x="631433" y="3002749"/>
              <a:ext cx="1385006" cy="1385006"/>
            </a:xfrm>
            <a:prstGeom prst="ellipse">
              <a:avLst/>
            </a:prstGeom>
            <a:solidFill>
              <a:sysClr val="window" lastClr="FFFFFF">
                <a:alpha val="37000"/>
              </a:sysClr>
            </a:solidFill>
            <a:ln w="12700" cap="flat" cmpd="sng" algn="ctr">
              <a:noFill/>
              <a:prstDash val="solid"/>
              <a:miter lim="800000"/>
            </a:ln>
            <a:effectLst>
              <a:outerShdw blurRad="215900" sx="102000" sy="102000" algn="ctr" rotWithShape="0">
                <a:prstClr val="black">
                  <a:alpha val="17000"/>
                </a:prstClr>
              </a:outerShdw>
            </a:effectLst>
          </p:spPr>
          <p:txBody>
            <a:bodyPr wrap="none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7193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7641B971-500D-4768-841A-F0743CFB27C9}"/>
                </a:ext>
              </a:extLst>
            </p:cNvPr>
            <p:cNvSpPr/>
            <p:nvPr/>
          </p:nvSpPr>
          <p:spPr>
            <a:xfrm>
              <a:off x="2540258" y="3301294"/>
              <a:ext cx="1385006" cy="1385006"/>
            </a:xfrm>
            <a:prstGeom prst="ellipse">
              <a:avLst/>
            </a:prstGeom>
            <a:solidFill>
              <a:sysClr val="window" lastClr="FFFFFF">
                <a:alpha val="37000"/>
              </a:sysClr>
            </a:solidFill>
            <a:ln w="12700" cap="flat" cmpd="sng" algn="ctr">
              <a:noFill/>
              <a:prstDash val="solid"/>
              <a:miter lim="800000"/>
            </a:ln>
            <a:effectLst>
              <a:outerShdw blurRad="215900" sx="102000" sy="102000" algn="ctr" rotWithShape="0">
                <a:prstClr val="black">
                  <a:alpha val="17000"/>
                </a:prstClr>
              </a:outerShdw>
            </a:effectLst>
          </p:spPr>
          <p:txBody>
            <a:bodyPr wrap="none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7193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58A59F8E-F8A2-4811-A230-6C73A9DE24DD}"/>
                </a:ext>
              </a:extLst>
            </p:cNvPr>
            <p:cNvSpPr/>
            <p:nvPr/>
          </p:nvSpPr>
          <p:spPr>
            <a:xfrm>
              <a:off x="4449084" y="2995715"/>
              <a:ext cx="1385006" cy="1385006"/>
            </a:xfrm>
            <a:prstGeom prst="ellipse">
              <a:avLst/>
            </a:prstGeom>
            <a:solidFill>
              <a:schemeClr val="accent2"/>
            </a:solidFill>
            <a:ln w="60325" cap="flat" cmpd="sng" algn="ctr">
              <a:solidFill>
                <a:srgbClr val="FF6600"/>
              </a:solidFill>
              <a:prstDash val="solid"/>
              <a:miter lim="800000"/>
            </a:ln>
            <a:effectLst>
              <a:outerShdw blurRad="139700" sx="102000" sy="102000" algn="ctr" rotWithShape="0">
                <a:prstClr val="black">
                  <a:alpha val="33000"/>
                </a:prstClr>
              </a:outerShdw>
            </a:effectLst>
          </p:spPr>
          <p:txBody>
            <a:bodyPr wrap="none" tIns="36000" bIns="72000" rtlCol="0" anchor="ctr"/>
            <a:lstStyle/>
            <a:p>
              <a:pPr algn="ctr"/>
              <a:endParaRPr lang="en-US" sz="4000" b="1" kern="0" dirty="0">
                <a:solidFill>
                  <a:prstClr val="white"/>
                </a:solidFill>
                <a:latin typeface="Segoe UI"/>
              </a:endParaRPr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2A37548A-C6A8-4B43-AA3C-653F3C02FAD3}"/>
                </a:ext>
              </a:extLst>
            </p:cNvPr>
            <p:cNvSpPr/>
            <p:nvPr/>
          </p:nvSpPr>
          <p:spPr>
            <a:xfrm>
              <a:off x="6357909" y="3301294"/>
              <a:ext cx="1385006" cy="1385006"/>
            </a:xfrm>
            <a:prstGeom prst="ellipse">
              <a:avLst/>
            </a:prstGeom>
            <a:solidFill>
              <a:sysClr val="window" lastClr="FFFFFF">
                <a:alpha val="37000"/>
              </a:sysClr>
            </a:solidFill>
            <a:ln w="12700" cap="flat" cmpd="sng" algn="ctr">
              <a:noFill/>
              <a:prstDash val="solid"/>
              <a:miter lim="800000"/>
            </a:ln>
            <a:effectLst>
              <a:outerShdw blurRad="215900" sx="102000" sy="102000" algn="ctr" rotWithShape="0">
                <a:prstClr val="black">
                  <a:alpha val="17000"/>
                </a:prstClr>
              </a:outerShdw>
            </a:effectLst>
          </p:spPr>
          <p:txBody>
            <a:bodyPr wrap="none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7193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73363F7D-3877-44BA-ADCC-E234B033D06F}"/>
                </a:ext>
              </a:extLst>
            </p:cNvPr>
            <p:cNvSpPr/>
            <p:nvPr/>
          </p:nvSpPr>
          <p:spPr>
            <a:xfrm>
              <a:off x="8266735" y="3002749"/>
              <a:ext cx="1385006" cy="1385006"/>
            </a:xfrm>
            <a:prstGeom prst="ellipse">
              <a:avLst/>
            </a:prstGeom>
            <a:solidFill>
              <a:sysClr val="window" lastClr="FFFFFF">
                <a:alpha val="37000"/>
              </a:sysClr>
            </a:solidFill>
            <a:ln w="12700" cap="flat" cmpd="sng" algn="ctr">
              <a:noFill/>
              <a:prstDash val="solid"/>
              <a:miter lim="800000"/>
            </a:ln>
            <a:effectLst>
              <a:outerShdw blurRad="215900" sx="102000" sy="102000" algn="ctr" rotWithShape="0">
                <a:prstClr val="black">
                  <a:alpha val="17000"/>
                </a:prstClr>
              </a:outerShdw>
            </a:effectLst>
          </p:spPr>
          <p:txBody>
            <a:bodyPr wrap="none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7193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09742D76-4323-4BE4-B4C8-4A7DC8F9DBB9}"/>
                </a:ext>
              </a:extLst>
            </p:cNvPr>
            <p:cNvSpPr/>
            <p:nvPr/>
          </p:nvSpPr>
          <p:spPr>
            <a:xfrm>
              <a:off x="10175562" y="3301292"/>
              <a:ext cx="1385006" cy="1385006"/>
            </a:xfrm>
            <a:prstGeom prst="ellipse">
              <a:avLst/>
            </a:prstGeom>
            <a:solidFill>
              <a:sysClr val="window" lastClr="FFFFFF">
                <a:alpha val="37000"/>
              </a:sysClr>
            </a:solidFill>
            <a:ln w="12700" cap="flat" cmpd="sng" algn="ctr">
              <a:noFill/>
              <a:prstDash val="solid"/>
              <a:miter lim="800000"/>
            </a:ln>
            <a:effectLst>
              <a:outerShdw blurRad="215900" sx="102000" sy="102000" algn="ctr" rotWithShape="0">
                <a:prstClr val="black">
                  <a:alpha val="17000"/>
                </a:prstClr>
              </a:outerShdw>
            </a:effectLst>
          </p:spPr>
          <p:txBody>
            <a:bodyPr wrap="none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7193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5" name="Group 225">
              <a:extLst>
                <a:ext uri="{FF2B5EF4-FFF2-40B4-BE49-F238E27FC236}">
                  <a16:creationId xmlns:a16="http://schemas.microsoft.com/office/drawing/2014/main" id="{9FB186C4-640A-4ED2-A71E-8C1B6E8BACB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72337" y="1449581"/>
              <a:ext cx="9247326" cy="4800535"/>
              <a:chOff x="61887" y="780354"/>
              <a:chExt cx="8725336" cy="5016634"/>
            </a:xfrm>
            <a:solidFill>
              <a:schemeClr val="accent2">
                <a:lumMod val="10000"/>
                <a:lumOff val="90000"/>
                <a:alpha val="10000"/>
              </a:schemeClr>
            </a:solidFill>
          </p:grpSpPr>
          <p:sp>
            <p:nvSpPr>
              <p:cNvPr id="145" name="Freeform 5962">
                <a:extLst>
                  <a:ext uri="{FF2B5EF4-FFF2-40B4-BE49-F238E27FC236}">
                    <a16:creationId xmlns:a16="http://schemas.microsoft.com/office/drawing/2014/main" id="{7CEAD78F-60B6-4BC0-A337-8B238C3F7B6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279735" y="3535028"/>
                <a:ext cx="1189097" cy="2261960"/>
              </a:xfrm>
              <a:custGeom>
                <a:avLst/>
                <a:gdLst>
                  <a:gd name="T0" fmla="*/ 168775 w 1874"/>
                  <a:gd name="T1" fmla="*/ 2086902 h 3562"/>
                  <a:gd name="T2" fmla="*/ 147202 w 1874"/>
                  <a:gd name="T3" fmla="*/ 1968776 h 3562"/>
                  <a:gd name="T4" fmla="*/ 184003 w 1874"/>
                  <a:gd name="T5" fmla="*/ 1976397 h 3562"/>
                  <a:gd name="T6" fmla="*/ 161161 w 1874"/>
                  <a:gd name="T7" fmla="*/ 1982748 h 3562"/>
                  <a:gd name="T8" fmla="*/ 154816 w 1874"/>
                  <a:gd name="T9" fmla="*/ 2042446 h 3562"/>
                  <a:gd name="T10" fmla="*/ 156085 w 1874"/>
                  <a:gd name="T11" fmla="*/ 1997990 h 3562"/>
                  <a:gd name="T12" fmla="*/ 147202 w 1874"/>
                  <a:gd name="T13" fmla="*/ 2006881 h 3562"/>
                  <a:gd name="T14" fmla="*/ 184003 w 1874"/>
                  <a:gd name="T15" fmla="*/ 2086902 h 3562"/>
                  <a:gd name="T16" fmla="*/ 153547 w 1874"/>
                  <a:gd name="T17" fmla="*/ 1999260 h 3562"/>
                  <a:gd name="T18" fmla="*/ 185272 w 1874"/>
                  <a:gd name="T19" fmla="*/ 1850649 h 3562"/>
                  <a:gd name="T20" fmla="*/ 192886 w 1874"/>
                  <a:gd name="T21" fmla="*/ 1841758 h 3562"/>
                  <a:gd name="T22" fmla="*/ 166237 w 1874"/>
                  <a:gd name="T23" fmla="*/ 1884944 h 3562"/>
                  <a:gd name="T24" fmla="*/ 348971 w 1874"/>
                  <a:gd name="T25" fmla="*/ 2235513 h 3562"/>
                  <a:gd name="T26" fmla="*/ 304556 w 1874"/>
                  <a:gd name="T27" fmla="*/ 2245675 h 3562"/>
                  <a:gd name="T28" fmla="*/ 284252 w 1874"/>
                  <a:gd name="T29" fmla="*/ 2227892 h 3562"/>
                  <a:gd name="T30" fmla="*/ 323591 w 1874"/>
                  <a:gd name="T31" fmla="*/ 2224082 h 3562"/>
                  <a:gd name="T32" fmla="*/ 277907 w 1874"/>
                  <a:gd name="T33" fmla="*/ 2230433 h 3562"/>
                  <a:gd name="T34" fmla="*/ 170044 w 1874"/>
                  <a:gd name="T35" fmla="*/ 2140250 h 3562"/>
                  <a:gd name="T36" fmla="*/ 180196 w 1874"/>
                  <a:gd name="T37" fmla="*/ 2163113 h 3562"/>
                  <a:gd name="T38" fmla="*/ 157354 w 1874"/>
                  <a:gd name="T39" fmla="*/ 2090713 h 3562"/>
                  <a:gd name="T40" fmla="*/ 247452 w 1874"/>
                  <a:gd name="T41" fmla="*/ 2198678 h 3562"/>
                  <a:gd name="T42" fmla="*/ 214458 w 1874"/>
                  <a:gd name="T43" fmla="*/ 2170734 h 3562"/>
                  <a:gd name="T44" fmla="*/ 224610 w 1874"/>
                  <a:gd name="T45" fmla="*/ 2189787 h 3562"/>
                  <a:gd name="T46" fmla="*/ 300749 w 1874"/>
                  <a:gd name="T47" fmla="*/ 2198678 h 3562"/>
                  <a:gd name="T48" fmla="*/ 237300 w 1874"/>
                  <a:gd name="T49" fmla="*/ 2207569 h 3562"/>
                  <a:gd name="T50" fmla="*/ 319784 w 1874"/>
                  <a:gd name="T51" fmla="*/ 2224082 h 3562"/>
                  <a:gd name="T52" fmla="*/ 184003 w 1874"/>
                  <a:gd name="T53" fmla="*/ 1738874 h 3562"/>
                  <a:gd name="T54" fmla="*/ 166237 w 1874"/>
                  <a:gd name="T55" fmla="*/ 1802383 h 3562"/>
                  <a:gd name="T56" fmla="*/ 187810 w 1874"/>
                  <a:gd name="T57" fmla="*/ 1807463 h 3562"/>
                  <a:gd name="T58" fmla="*/ 176389 w 1874"/>
                  <a:gd name="T59" fmla="*/ 1878593 h 3562"/>
                  <a:gd name="T60" fmla="*/ 939048 w 1874"/>
                  <a:gd name="T61" fmla="*/ 443292 h 3562"/>
                  <a:gd name="T62" fmla="*/ 767735 w 1874"/>
                  <a:gd name="T63" fmla="*/ 403917 h 3562"/>
                  <a:gd name="T64" fmla="*/ 761390 w 1874"/>
                  <a:gd name="T65" fmla="*/ 248955 h 3562"/>
                  <a:gd name="T66" fmla="*/ 611650 w 1874"/>
                  <a:gd name="T67" fmla="*/ 190527 h 3562"/>
                  <a:gd name="T68" fmla="*/ 474600 w 1874"/>
                  <a:gd name="T69" fmla="*/ 59698 h 3562"/>
                  <a:gd name="T70" fmla="*/ 281714 w 1874"/>
                  <a:gd name="T71" fmla="*/ 21593 h 3562"/>
                  <a:gd name="T72" fmla="*/ 157354 w 1874"/>
                  <a:gd name="T73" fmla="*/ 45726 h 3562"/>
                  <a:gd name="T74" fmla="*/ 91367 w 1874"/>
                  <a:gd name="T75" fmla="*/ 299762 h 3562"/>
                  <a:gd name="T76" fmla="*/ 35532 w 1874"/>
                  <a:gd name="T77" fmla="*/ 461075 h 3562"/>
                  <a:gd name="T78" fmla="*/ 109133 w 1874"/>
                  <a:gd name="T79" fmla="*/ 768458 h 3562"/>
                  <a:gd name="T80" fmla="*/ 275370 w 1874"/>
                  <a:gd name="T81" fmla="*/ 1108865 h 3562"/>
                  <a:gd name="T82" fmla="*/ 252528 w 1874"/>
                  <a:gd name="T83" fmla="*/ 1420059 h 3562"/>
                  <a:gd name="T84" fmla="*/ 196693 w 1874"/>
                  <a:gd name="T85" fmla="*/ 1667744 h 3562"/>
                  <a:gd name="T86" fmla="*/ 209382 w 1874"/>
                  <a:gd name="T87" fmla="*/ 1797302 h 3562"/>
                  <a:gd name="T88" fmla="*/ 171313 w 1874"/>
                  <a:gd name="T89" fmla="*/ 1882404 h 3562"/>
                  <a:gd name="T90" fmla="*/ 170044 w 1874"/>
                  <a:gd name="T91" fmla="*/ 1947183 h 3562"/>
                  <a:gd name="T92" fmla="*/ 176389 w 1874"/>
                  <a:gd name="T93" fmla="*/ 2011962 h 3562"/>
                  <a:gd name="T94" fmla="*/ 185272 w 1874"/>
                  <a:gd name="T95" fmla="*/ 2053878 h 3562"/>
                  <a:gd name="T96" fmla="*/ 196693 w 1874"/>
                  <a:gd name="T97" fmla="*/ 2100874 h 3562"/>
                  <a:gd name="T98" fmla="*/ 194155 w 1874"/>
                  <a:gd name="T99" fmla="*/ 2113576 h 3562"/>
                  <a:gd name="T100" fmla="*/ 233493 w 1874"/>
                  <a:gd name="T101" fmla="*/ 2131359 h 3562"/>
                  <a:gd name="T102" fmla="*/ 255066 w 1874"/>
                  <a:gd name="T103" fmla="*/ 2141520 h 3562"/>
                  <a:gd name="T104" fmla="*/ 314708 w 1874"/>
                  <a:gd name="T105" fmla="*/ 2122467 h 3562"/>
                  <a:gd name="T106" fmla="*/ 348971 w 1874"/>
                  <a:gd name="T107" fmla="*/ 1890025 h 3562"/>
                  <a:gd name="T108" fmla="*/ 453027 w 1874"/>
                  <a:gd name="T109" fmla="*/ 1764277 h 3562"/>
                  <a:gd name="T110" fmla="*/ 491097 w 1874"/>
                  <a:gd name="T111" fmla="*/ 1635989 h 3562"/>
                  <a:gd name="T112" fmla="*/ 629416 w 1874"/>
                  <a:gd name="T113" fmla="*/ 1491189 h 3562"/>
                  <a:gd name="T114" fmla="*/ 865447 w 1874"/>
                  <a:gd name="T115" fmla="*/ 1158402 h 3562"/>
                  <a:gd name="T116" fmla="*/ 1079905 w 1874"/>
                  <a:gd name="T117" fmla="*/ 900556 h 3562"/>
                  <a:gd name="T118" fmla="*/ 426379 w 1874"/>
                  <a:gd name="T119" fmla="*/ 2222811 h 3562"/>
                  <a:gd name="T120" fmla="*/ 184003 w 1874"/>
                  <a:gd name="T121" fmla="*/ 1928130 h 3562"/>
                  <a:gd name="T122" fmla="*/ 159892 w 1874"/>
                  <a:gd name="T123" fmla="*/ 1994179 h 3562"/>
                  <a:gd name="T124" fmla="*/ 175120 w 1874"/>
                  <a:gd name="T125" fmla="*/ 2027204 h 3562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  <a:gd name="T189" fmla="*/ 0 w 1874"/>
                  <a:gd name="T190" fmla="*/ 0 h 3562"/>
                  <a:gd name="T191" fmla="*/ 1874 w 1874"/>
                  <a:gd name="T192" fmla="*/ 3562 h 3562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T189" t="T190" r="T191" b="T192"/>
                <a:pathLst>
                  <a:path w="1874" h="3562">
                    <a:moveTo>
                      <a:pt x="282" y="3320"/>
                    </a:moveTo>
                    <a:lnTo>
                      <a:pt x="282" y="3320"/>
                    </a:lnTo>
                    <a:lnTo>
                      <a:pt x="286" y="3322"/>
                    </a:lnTo>
                    <a:lnTo>
                      <a:pt x="286" y="3320"/>
                    </a:lnTo>
                    <a:lnTo>
                      <a:pt x="284" y="3316"/>
                    </a:lnTo>
                    <a:lnTo>
                      <a:pt x="282" y="3312"/>
                    </a:lnTo>
                    <a:lnTo>
                      <a:pt x="278" y="3308"/>
                    </a:lnTo>
                    <a:lnTo>
                      <a:pt x="274" y="3308"/>
                    </a:lnTo>
                    <a:lnTo>
                      <a:pt x="274" y="3310"/>
                    </a:lnTo>
                    <a:lnTo>
                      <a:pt x="276" y="3314"/>
                    </a:lnTo>
                    <a:lnTo>
                      <a:pt x="276" y="3316"/>
                    </a:lnTo>
                    <a:lnTo>
                      <a:pt x="282" y="3320"/>
                    </a:lnTo>
                    <a:close/>
                    <a:moveTo>
                      <a:pt x="286" y="3348"/>
                    </a:moveTo>
                    <a:lnTo>
                      <a:pt x="286" y="3348"/>
                    </a:lnTo>
                    <a:lnTo>
                      <a:pt x="288" y="3348"/>
                    </a:lnTo>
                    <a:lnTo>
                      <a:pt x="290" y="3348"/>
                    </a:lnTo>
                    <a:lnTo>
                      <a:pt x="296" y="3344"/>
                    </a:lnTo>
                    <a:lnTo>
                      <a:pt x="294" y="3340"/>
                    </a:lnTo>
                    <a:lnTo>
                      <a:pt x="286" y="3334"/>
                    </a:lnTo>
                    <a:lnTo>
                      <a:pt x="282" y="3330"/>
                    </a:lnTo>
                    <a:lnTo>
                      <a:pt x="278" y="3330"/>
                    </a:lnTo>
                    <a:lnTo>
                      <a:pt x="276" y="3332"/>
                    </a:lnTo>
                    <a:lnTo>
                      <a:pt x="278" y="3334"/>
                    </a:lnTo>
                    <a:lnTo>
                      <a:pt x="278" y="3336"/>
                    </a:lnTo>
                    <a:lnTo>
                      <a:pt x="280" y="3336"/>
                    </a:lnTo>
                    <a:lnTo>
                      <a:pt x="282" y="3336"/>
                    </a:lnTo>
                    <a:lnTo>
                      <a:pt x="284" y="3336"/>
                    </a:lnTo>
                    <a:lnTo>
                      <a:pt x="284" y="3338"/>
                    </a:lnTo>
                    <a:lnTo>
                      <a:pt x="284" y="3340"/>
                    </a:lnTo>
                    <a:lnTo>
                      <a:pt x="284" y="3342"/>
                    </a:lnTo>
                    <a:lnTo>
                      <a:pt x="286" y="3348"/>
                    </a:lnTo>
                    <a:close/>
                    <a:moveTo>
                      <a:pt x="270" y="3286"/>
                    </a:moveTo>
                    <a:lnTo>
                      <a:pt x="270" y="3286"/>
                    </a:lnTo>
                    <a:lnTo>
                      <a:pt x="270" y="3280"/>
                    </a:lnTo>
                    <a:lnTo>
                      <a:pt x="268" y="3278"/>
                    </a:lnTo>
                    <a:lnTo>
                      <a:pt x="266" y="3278"/>
                    </a:lnTo>
                    <a:lnTo>
                      <a:pt x="262" y="3278"/>
                    </a:lnTo>
                    <a:lnTo>
                      <a:pt x="260" y="3280"/>
                    </a:lnTo>
                    <a:lnTo>
                      <a:pt x="256" y="3286"/>
                    </a:lnTo>
                    <a:lnTo>
                      <a:pt x="252" y="3292"/>
                    </a:lnTo>
                    <a:lnTo>
                      <a:pt x="254" y="3292"/>
                    </a:lnTo>
                    <a:lnTo>
                      <a:pt x="258" y="3292"/>
                    </a:lnTo>
                    <a:lnTo>
                      <a:pt x="262" y="3290"/>
                    </a:lnTo>
                    <a:lnTo>
                      <a:pt x="262" y="3288"/>
                    </a:lnTo>
                    <a:lnTo>
                      <a:pt x="264" y="3286"/>
                    </a:lnTo>
                    <a:lnTo>
                      <a:pt x="266" y="3286"/>
                    </a:lnTo>
                    <a:lnTo>
                      <a:pt x="266" y="3288"/>
                    </a:lnTo>
                    <a:lnTo>
                      <a:pt x="268" y="3290"/>
                    </a:lnTo>
                    <a:lnTo>
                      <a:pt x="270" y="3288"/>
                    </a:lnTo>
                    <a:lnTo>
                      <a:pt x="270" y="3286"/>
                    </a:lnTo>
                    <a:close/>
                    <a:moveTo>
                      <a:pt x="262" y="3260"/>
                    </a:moveTo>
                    <a:lnTo>
                      <a:pt x="262" y="3260"/>
                    </a:lnTo>
                    <a:lnTo>
                      <a:pt x="256" y="3260"/>
                    </a:lnTo>
                    <a:lnTo>
                      <a:pt x="254" y="3260"/>
                    </a:lnTo>
                    <a:lnTo>
                      <a:pt x="254" y="3262"/>
                    </a:lnTo>
                    <a:lnTo>
                      <a:pt x="256" y="3264"/>
                    </a:lnTo>
                    <a:lnTo>
                      <a:pt x="258" y="3266"/>
                    </a:lnTo>
                    <a:lnTo>
                      <a:pt x="260" y="3270"/>
                    </a:lnTo>
                    <a:lnTo>
                      <a:pt x="264" y="3272"/>
                    </a:lnTo>
                    <a:lnTo>
                      <a:pt x="266" y="3270"/>
                    </a:lnTo>
                    <a:lnTo>
                      <a:pt x="268" y="3268"/>
                    </a:lnTo>
                    <a:lnTo>
                      <a:pt x="270" y="3266"/>
                    </a:lnTo>
                    <a:lnTo>
                      <a:pt x="274" y="3266"/>
                    </a:lnTo>
                    <a:lnTo>
                      <a:pt x="276" y="3266"/>
                    </a:lnTo>
                    <a:lnTo>
                      <a:pt x="276" y="3258"/>
                    </a:lnTo>
                    <a:lnTo>
                      <a:pt x="274" y="3254"/>
                    </a:lnTo>
                    <a:lnTo>
                      <a:pt x="270" y="3250"/>
                    </a:lnTo>
                    <a:lnTo>
                      <a:pt x="268" y="3250"/>
                    </a:lnTo>
                    <a:lnTo>
                      <a:pt x="266" y="3252"/>
                    </a:lnTo>
                    <a:lnTo>
                      <a:pt x="268" y="3258"/>
                    </a:lnTo>
                    <a:lnTo>
                      <a:pt x="266" y="3260"/>
                    </a:lnTo>
                    <a:lnTo>
                      <a:pt x="262" y="3260"/>
                    </a:lnTo>
                    <a:close/>
                    <a:moveTo>
                      <a:pt x="236" y="3110"/>
                    </a:moveTo>
                    <a:lnTo>
                      <a:pt x="236" y="3110"/>
                    </a:lnTo>
                    <a:lnTo>
                      <a:pt x="238" y="3110"/>
                    </a:lnTo>
                    <a:lnTo>
                      <a:pt x="240" y="3112"/>
                    </a:lnTo>
                    <a:lnTo>
                      <a:pt x="240" y="3118"/>
                    </a:lnTo>
                    <a:lnTo>
                      <a:pt x="240" y="3126"/>
                    </a:lnTo>
                    <a:lnTo>
                      <a:pt x="242" y="3128"/>
                    </a:lnTo>
                    <a:lnTo>
                      <a:pt x="244" y="3128"/>
                    </a:lnTo>
                    <a:lnTo>
                      <a:pt x="248" y="3124"/>
                    </a:lnTo>
                    <a:lnTo>
                      <a:pt x="250" y="3120"/>
                    </a:lnTo>
                    <a:lnTo>
                      <a:pt x="244" y="3108"/>
                    </a:lnTo>
                    <a:lnTo>
                      <a:pt x="240" y="3102"/>
                    </a:lnTo>
                    <a:lnTo>
                      <a:pt x="240" y="3096"/>
                    </a:lnTo>
                    <a:lnTo>
                      <a:pt x="238" y="3090"/>
                    </a:lnTo>
                    <a:lnTo>
                      <a:pt x="236" y="3088"/>
                    </a:lnTo>
                    <a:lnTo>
                      <a:pt x="232" y="3090"/>
                    </a:lnTo>
                    <a:lnTo>
                      <a:pt x="230" y="3094"/>
                    </a:lnTo>
                    <a:lnTo>
                      <a:pt x="230" y="3098"/>
                    </a:lnTo>
                    <a:lnTo>
                      <a:pt x="232" y="3100"/>
                    </a:lnTo>
                    <a:lnTo>
                      <a:pt x="232" y="3104"/>
                    </a:lnTo>
                    <a:lnTo>
                      <a:pt x="230" y="3108"/>
                    </a:lnTo>
                    <a:lnTo>
                      <a:pt x="230" y="3110"/>
                    </a:lnTo>
                    <a:lnTo>
                      <a:pt x="232" y="3110"/>
                    </a:lnTo>
                    <a:lnTo>
                      <a:pt x="236" y="3110"/>
                    </a:lnTo>
                    <a:close/>
                    <a:moveTo>
                      <a:pt x="284" y="3278"/>
                    </a:moveTo>
                    <a:lnTo>
                      <a:pt x="284" y="3278"/>
                    </a:lnTo>
                    <a:lnTo>
                      <a:pt x="284" y="3276"/>
                    </a:lnTo>
                    <a:lnTo>
                      <a:pt x="284" y="3270"/>
                    </a:lnTo>
                    <a:lnTo>
                      <a:pt x="282" y="3264"/>
                    </a:lnTo>
                    <a:lnTo>
                      <a:pt x="280" y="3260"/>
                    </a:lnTo>
                    <a:lnTo>
                      <a:pt x="278" y="3264"/>
                    </a:lnTo>
                    <a:lnTo>
                      <a:pt x="278" y="3270"/>
                    </a:lnTo>
                    <a:lnTo>
                      <a:pt x="280" y="3276"/>
                    </a:lnTo>
                    <a:lnTo>
                      <a:pt x="282" y="3278"/>
                    </a:lnTo>
                    <a:lnTo>
                      <a:pt x="284" y="3278"/>
                    </a:lnTo>
                    <a:close/>
                    <a:moveTo>
                      <a:pt x="304" y="3362"/>
                    </a:moveTo>
                    <a:lnTo>
                      <a:pt x="304" y="3362"/>
                    </a:lnTo>
                    <a:lnTo>
                      <a:pt x="304" y="3358"/>
                    </a:lnTo>
                    <a:lnTo>
                      <a:pt x="304" y="3356"/>
                    </a:lnTo>
                    <a:lnTo>
                      <a:pt x="306" y="3354"/>
                    </a:lnTo>
                    <a:lnTo>
                      <a:pt x="304" y="3352"/>
                    </a:lnTo>
                    <a:lnTo>
                      <a:pt x="302" y="3350"/>
                    </a:lnTo>
                    <a:lnTo>
                      <a:pt x="300" y="3350"/>
                    </a:lnTo>
                    <a:lnTo>
                      <a:pt x="294" y="3356"/>
                    </a:lnTo>
                    <a:lnTo>
                      <a:pt x="292" y="3360"/>
                    </a:lnTo>
                    <a:lnTo>
                      <a:pt x="292" y="3362"/>
                    </a:lnTo>
                    <a:lnTo>
                      <a:pt x="296" y="3368"/>
                    </a:lnTo>
                    <a:lnTo>
                      <a:pt x="298" y="3368"/>
                    </a:lnTo>
                    <a:lnTo>
                      <a:pt x="300" y="3368"/>
                    </a:lnTo>
                    <a:lnTo>
                      <a:pt x="302" y="3366"/>
                    </a:lnTo>
                    <a:lnTo>
                      <a:pt x="304" y="3362"/>
                    </a:lnTo>
                    <a:close/>
                    <a:moveTo>
                      <a:pt x="262" y="3320"/>
                    </a:moveTo>
                    <a:lnTo>
                      <a:pt x="262" y="3320"/>
                    </a:lnTo>
                    <a:lnTo>
                      <a:pt x="260" y="3330"/>
                    </a:lnTo>
                    <a:lnTo>
                      <a:pt x="258" y="3332"/>
                    </a:lnTo>
                    <a:lnTo>
                      <a:pt x="260" y="3330"/>
                    </a:lnTo>
                    <a:lnTo>
                      <a:pt x="264" y="3328"/>
                    </a:lnTo>
                    <a:lnTo>
                      <a:pt x="268" y="3320"/>
                    </a:lnTo>
                    <a:lnTo>
                      <a:pt x="268" y="3316"/>
                    </a:lnTo>
                    <a:lnTo>
                      <a:pt x="266" y="3314"/>
                    </a:lnTo>
                    <a:lnTo>
                      <a:pt x="264" y="3314"/>
                    </a:lnTo>
                    <a:lnTo>
                      <a:pt x="262" y="3320"/>
                    </a:lnTo>
                    <a:close/>
                    <a:moveTo>
                      <a:pt x="276" y="3112"/>
                    </a:moveTo>
                    <a:lnTo>
                      <a:pt x="276" y="3112"/>
                    </a:lnTo>
                    <a:lnTo>
                      <a:pt x="286" y="3114"/>
                    </a:lnTo>
                    <a:lnTo>
                      <a:pt x="288" y="3114"/>
                    </a:lnTo>
                    <a:lnTo>
                      <a:pt x="290" y="3112"/>
                    </a:lnTo>
                    <a:lnTo>
                      <a:pt x="284" y="3110"/>
                    </a:lnTo>
                    <a:lnTo>
                      <a:pt x="276" y="3102"/>
                    </a:lnTo>
                    <a:lnTo>
                      <a:pt x="270" y="3096"/>
                    </a:lnTo>
                    <a:lnTo>
                      <a:pt x="270" y="3098"/>
                    </a:lnTo>
                    <a:lnTo>
                      <a:pt x="270" y="3102"/>
                    </a:lnTo>
                    <a:lnTo>
                      <a:pt x="272" y="3108"/>
                    </a:lnTo>
                    <a:lnTo>
                      <a:pt x="276" y="3112"/>
                    </a:lnTo>
                    <a:close/>
                    <a:moveTo>
                      <a:pt x="274" y="3270"/>
                    </a:moveTo>
                    <a:lnTo>
                      <a:pt x="274" y="3270"/>
                    </a:lnTo>
                    <a:lnTo>
                      <a:pt x="272" y="3270"/>
                    </a:lnTo>
                    <a:lnTo>
                      <a:pt x="270" y="3272"/>
                    </a:lnTo>
                    <a:lnTo>
                      <a:pt x="270" y="3274"/>
                    </a:lnTo>
                    <a:lnTo>
                      <a:pt x="272" y="3276"/>
                    </a:lnTo>
                    <a:lnTo>
                      <a:pt x="274" y="3278"/>
                    </a:lnTo>
                    <a:lnTo>
                      <a:pt x="276" y="3276"/>
                    </a:lnTo>
                    <a:lnTo>
                      <a:pt x="276" y="3272"/>
                    </a:lnTo>
                    <a:lnTo>
                      <a:pt x="274" y="3270"/>
                    </a:lnTo>
                    <a:close/>
                    <a:moveTo>
                      <a:pt x="246" y="3090"/>
                    </a:moveTo>
                    <a:lnTo>
                      <a:pt x="246" y="3090"/>
                    </a:lnTo>
                    <a:lnTo>
                      <a:pt x="250" y="3090"/>
                    </a:lnTo>
                    <a:lnTo>
                      <a:pt x="252" y="3090"/>
                    </a:lnTo>
                    <a:lnTo>
                      <a:pt x="254" y="3092"/>
                    </a:lnTo>
                    <a:lnTo>
                      <a:pt x="258" y="3092"/>
                    </a:lnTo>
                    <a:lnTo>
                      <a:pt x="260" y="3090"/>
                    </a:lnTo>
                    <a:lnTo>
                      <a:pt x="260" y="3084"/>
                    </a:lnTo>
                    <a:lnTo>
                      <a:pt x="260" y="3080"/>
                    </a:lnTo>
                    <a:lnTo>
                      <a:pt x="260" y="3076"/>
                    </a:lnTo>
                    <a:lnTo>
                      <a:pt x="258" y="3078"/>
                    </a:lnTo>
                    <a:lnTo>
                      <a:pt x="256" y="3080"/>
                    </a:lnTo>
                    <a:lnTo>
                      <a:pt x="252" y="3084"/>
                    </a:lnTo>
                    <a:lnTo>
                      <a:pt x="248" y="3086"/>
                    </a:lnTo>
                    <a:lnTo>
                      <a:pt x="244" y="3086"/>
                    </a:lnTo>
                    <a:lnTo>
                      <a:pt x="242" y="3088"/>
                    </a:lnTo>
                    <a:lnTo>
                      <a:pt x="242" y="3090"/>
                    </a:lnTo>
                    <a:lnTo>
                      <a:pt x="246" y="3090"/>
                    </a:lnTo>
                    <a:close/>
                    <a:moveTo>
                      <a:pt x="248" y="3074"/>
                    </a:moveTo>
                    <a:lnTo>
                      <a:pt x="248" y="3074"/>
                    </a:lnTo>
                    <a:lnTo>
                      <a:pt x="246" y="3072"/>
                    </a:lnTo>
                    <a:lnTo>
                      <a:pt x="244" y="3072"/>
                    </a:lnTo>
                    <a:lnTo>
                      <a:pt x="242" y="3074"/>
                    </a:lnTo>
                    <a:lnTo>
                      <a:pt x="244" y="3078"/>
                    </a:lnTo>
                    <a:lnTo>
                      <a:pt x="246" y="3080"/>
                    </a:lnTo>
                    <a:lnTo>
                      <a:pt x="248" y="3078"/>
                    </a:lnTo>
                    <a:lnTo>
                      <a:pt x="250" y="3076"/>
                    </a:lnTo>
                    <a:lnTo>
                      <a:pt x="248" y="3074"/>
                    </a:lnTo>
                    <a:close/>
                    <a:moveTo>
                      <a:pt x="252" y="3118"/>
                    </a:moveTo>
                    <a:lnTo>
                      <a:pt x="252" y="3118"/>
                    </a:lnTo>
                    <a:lnTo>
                      <a:pt x="252" y="3120"/>
                    </a:lnTo>
                    <a:lnTo>
                      <a:pt x="254" y="3122"/>
                    </a:lnTo>
                    <a:lnTo>
                      <a:pt x="266" y="3128"/>
                    </a:lnTo>
                    <a:lnTo>
                      <a:pt x="272" y="3128"/>
                    </a:lnTo>
                    <a:lnTo>
                      <a:pt x="274" y="3124"/>
                    </a:lnTo>
                    <a:lnTo>
                      <a:pt x="272" y="3124"/>
                    </a:lnTo>
                    <a:lnTo>
                      <a:pt x="270" y="3122"/>
                    </a:lnTo>
                    <a:lnTo>
                      <a:pt x="268" y="3118"/>
                    </a:lnTo>
                    <a:lnTo>
                      <a:pt x="270" y="3116"/>
                    </a:lnTo>
                    <a:lnTo>
                      <a:pt x="270" y="3114"/>
                    </a:lnTo>
                    <a:lnTo>
                      <a:pt x="270" y="3108"/>
                    </a:lnTo>
                    <a:lnTo>
                      <a:pt x="266" y="3100"/>
                    </a:lnTo>
                    <a:lnTo>
                      <a:pt x="264" y="3098"/>
                    </a:lnTo>
                    <a:lnTo>
                      <a:pt x="262" y="3102"/>
                    </a:lnTo>
                    <a:lnTo>
                      <a:pt x="262" y="3106"/>
                    </a:lnTo>
                    <a:lnTo>
                      <a:pt x="262" y="3108"/>
                    </a:lnTo>
                    <a:lnTo>
                      <a:pt x="262" y="3114"/>
                    </a:lnTo>
                    <a:lnTo>
                      <a:pt x="262" y="3116"/>
                    </a:lnTo>
                    <a:lnTo>
                      <a:pt x="260" y="3114"/>
                    </a:lnTo>
                    <a:lnTo>
                      <a:pt x="258" y="3114"/>
                    </a:lnTo>
                    <a:lnTo>
                      <a:pt x="252" y="3118"/>
                    </a:lnTo>
                    <a:close/>
                    <a:moveTo>
                      <a:pt x="246" y="3228"/>
                    </a:moveTo>
                    <a:lnTo>
                      <a:pt x="246" y="3228"/>
                    </a:lnTo>
                    <a:lnTo>
                      <a:pt x="248" y="3228"/>
                    </a:lnTo>
                    <a:lnTo>
                      <a:pt x="250" y="3228"/>
                    </a:lnTo>
                    <a:lnTo>
                      <a:pt x="252" y="3228"/>
                    </a:lnTo>
                    <a:lnTo>
                      <a:pt x="254" y="3228"/>
                    </a:lnTo>
                    <a:lnTo>
                      <a:pt x="256" y="3224"/>
                    </a:lnTo>
                    <a:lnTo>
                      <a:pt x="256" y="3222"/>
                    </a:lnTo>
                    <a:lnTo>
                      <a:pt x="258" y="3218"/>
                    </a:lnTo>
                    <a:lnTo>
                      <a:pt x="262" y="3216"/>
                    </a:lnTo>
                    <a:lnTo>
                      <a:pt x="262" y="3214"/>
                    </a:lnTo>
                    <a:lnTo>
                      <a:pt x="260" y="3214"/>
                    </a:lnTo>
                    <a:lnTo>
                      <a:pt x="256" y="3216"/>
                    </a:lnTo>
                    <a:lnTo>
                      <a:pt x="254" y="3216"/>
                    </a:lnTo>
                    <a:lnTo>
                      <a:pt x="254" y="3214"/>
                    </a:lnTo>
                    <a:lnTo>
                      <a:pt x="254" y="3212"/>
                    </a:lnTo>
                    <a:lnTo>
                      <a:pt x="252" y="3212"/>
                    </a:lnTo>
                    <a:lnTo>
                      <a:pt x="248" y="3210"/>
                    </a:lnTo>
                    <a:lnTo>
                      <a:pt x="246" y="3210"/>
                    </a:lnTo>
                    <a:lnTo>
                      <a:pt x="242" y="3208"/>
                    </a:lnTo>
                    <a:lnTo>
                      <a:pt x="238" y="3208"/>
                    </a:lnTo>
                    <a:lnTo>
                      <a:pt x="236" y="3208"/>
                    </a:lnTo>
                    <a:lnTo>
                      <a:pt x="236" y="3210"/>
                    </a:lnTo>
                    <a:lnTo>
                      <a:pt x="240" y="3212"/>
                    </a:lnTo>
                    <a:lnTo>
                      <a:pt x="244" y="3216"/>
                    </a:lnTo>
                    <a:lnTo>
                      <a:pt x="244" y="3218"/>
                    </a:lnTo>
                    <a:lnTo>
                      <a:pt x="242" y="3218"/>
                    </a:lnTo>
                    <a:lnTo>
                      <a:pt x="240" y="3218"/>
                    </a:lnTo>
                    <a:lnTo>
                      <a:pt x="236" y="3218"/>
                    </a:lnTo>
                    <a:lnTo>
                      <a:pt x="232" y="3222"/>
                    </a:lnTo>
                    <a:lnTo>
                      <a:pt x="232" y="3224"/>
                    </a:lnTo>
                    <a:lnTo>
                      <a:pt x="234" y="3226"/>
                    </a:lnTo>
                    <a:lnTo>
                      <a:pt x="238" y="3226"/>
                    </a:lnTo>
                    <a:lnTo>
                      <a:pt x="242" y="3226"/>
                    </a:lnTo>
                    <a:lnTo>
                      <a:pt x="240" y="3230"/>
                    </a:lnTo>
                    <a:lnTo>
                      <a:pt x="240" y="3232"/>
                    </a:lnTo>
                    <a:lnTo>
                      <a:pt x="242" y="3232"/>
                    </a:lnTo>
                    <a:lnTo>
                      <a:pt x="246" y="3228"/>
                    </a:lnTo>
                    <a:close/>
                    <a:moveTo>
                      <a:pt x="256" y="3248"/>
                    </a:moveTo>
                    <a:lnTo>
                      <a:pt x="256" y="3248"/>
                    </a:lnTo>
                    <a:lnTo>
                      <a:pt x="254" y="3250"/>
                    </a:lnTo>
                    <a:lnTo>
                      <a:pt x="254" y="3252"/>
                    </a:lnTo>
                    <a:lnTo>
                      <a:pt x="258" y="3256"/>
                    </a:lnTo>
                    <a:lnTo>
                      <a:pt x="262" y="3258"/>
                    </a:lnTo>
                    <a:lnTo>
                      <a:pt x="264" y="3258"/>
                    </a:lnTo>
                    <a:lnTo>
                      <a:pt x="264" y="3256"/>
                    </a:lnTo>
                    <a:lnTo>
                      <a:pt x="262" y="3252"/>
                    </a:lnTo>
                    <a:lnTo>
                      <a:pt x="260" y="3248"/>
                    </a:lnTo>
                    <a:lnTo>
                      <a:pt x="258" y="3248"/>
                    </a:lnTo>
                    <a:lnTo>
                      <a:pt x="256" y="3248"/>
                    </a:lnTo>
                    <a:close/>
                    <a:moveTo>
                      <a:pt x="254" y="3160"/>
                    </a:moveTo>
                    <a:lnTo>
                      <a:pt x="254" y="3160"/>
                    </a:lnTo>
                    <a:lnTo>
                      <a:pt x="256" y="3160"/>
                    </a:lnTo>
                    <a:lnTo>
                      <a:pt x="256" y="3154"/>
                    </a:lnTo>
                    <a:lnTo>
                      <a:pt x="254" y="3150"/>
                    </a:lnTo>
                    <a:lnTo>
                      <a:pt x="250" y="3150"/>
                    </a:lnTo>
                    <a:lnTo>
                      <a:pt x="246" y="3152"/>
                    </a:lnTo>
                    <a:lnTo>
                      <a:pt x="242" y="3154"/>
                    </a:lnTo>
                    <a:lnTo>
                      <a:pt x="242" y="3156"/>
                    </a:lnTo>
                    <a:lnTo>
                      <a:pt x="246" y="3156"/>
                    </a:lnTo>
                    <a:lnTo>
                      <a:pt x="248" y="3158"/>
                    </a:lnTo>
                    <a:lnTo>
                      <a:pt x="254" y="3160"/>
                    </a:lnTo>
                    <a:close/>
                    <a:moveTo>
                      <a:pt x="248" y="3146"/>
                    </a:moveTo>
                    <a:lnTo>
                      <a:pt x="248" y="3146"/>
                    </a:lnTo>
                    <a:lnTo>
                      <a:pt x="250" y="3144"/>
                    </a:lnTo>
                    <a:lnTo>
                      <a:pt x="250" y="3142"/>
                    </a:lnTo>
                    <a:lnTo>
                      <a:pt x="244" y="3136"/>
                    </a:lnTo>
                    <a:lnTo>
                      <a:pt x="242" y="3136"/>
                    </a:lnTo>
                    <a:lnTo>
                      <a:pt x="244" y="3142"/>
                    </a:lnTo>
                    <a:lnTo>
                      <a:pt x="246" y="3146"/>
                    </a:lnTo>
                    <a:lnTo>
                      <a:pt x="248" y="3146"/>
                    </a:lnTo>
                    <a:close/>
                    <a:moveTo>
                      <a:pt x="282" y="3246"/>
                    </a:moveTo>
                    <a:lnTo>
                      <a:pt x="282" y="3246"/>
                    </a:lnTo>
                    <a:lnTo>
                      <a:pt x="280" y="3242"/>
                    </a:lnTo>
                    <a:lnTo>
                      <a:pt x="278" y="3238"/>
                    </a:lnTo>
                    <a:lnTo>
                      <a:pt x="278" y="3236"/>
                    </a:lnTo>
                    <a:lnTo>
                      <a:pt x="276" y="3234"/>
                    </a:lnTo>
                    <a:lnTo>
                      <a:pt x="272" y="3232"/>
                    </a:lnTo>
                    <a:lnTo>
                      <a:pt x="270" y="3232"/>
                    </a:lnTo>
                    <a:lnTo>
                      <a:pt x="270" y="3234"/>
                    </a:lnTo>
                    <a:lnTo>
                      <a:pt x="272" y="3238"/>
                    </a:lnTo>
                    <a:lnTo>
                      <a:pt x="274" y="3240"/>
                    </a:lnTo>
                    <a:lnTo>
                      <a:pt x="272" y="3242"/>
                    </a:lnTo>
                    <a:lnTo>
                      <a:pt x="272" y="3244"/>
                    </a:lnTo>
                    <a:lnTo>
                      <a:pt x="276" y="3252"/>
                    </a:lnTo>
                    <a:lnTo>
                      <a:pt x="280" y="3256"/>
                    </a:lnTo>
                    <a:lnTo>
                      <a:pt x="284" y="3256"/>
                    </a:lnTo>
                    <a:lnTo>
                      <a:pt x="286" y="3254"/>
                    </a:lnTo>
                    <a:lnTo>
                      <a:pt x="286" y="3252"/>
                    </a:lnTo>
                    <a:lnTo>
                      <a:pt x="282" y="3246"/>
                    </a:lnTo>
                    <a:close/>
                    <a:moveTo>
                      <a:pt x="234" y="3130"/>
                    </a:moveTo>
                    <a:lnTo>
                      <a:pt x="234" y="3130"/>
                    </a:lnTo>
                    <a:lnTo>
                      <a:pt x="228" y="3130"/>
                    </a:lnTo>
                    <a:lnTo>
                      <a:pt x="226" y="3132"/>
                    </a:lnTo>
                    <a:lnTo>
                      <a:pt x="226" y="3134"/>
                    </a:lnTo>
                    <a:lnTo>
                      <a:pt x="228" y="3134"/>
                    </a:lnTo>
                    <a:lnTo>
                      <a:pt x="236" y="3132"/>
                    </a:lnTo>
                    <a:lnTo>
                      <a:pt x="240" y="3132"/>
                    </a:lnTo>
                    <a:lnTo>
                      <a:pt x="240" y="3130"/>
                    </a:lnTo>
                    <a:lnTo>
                      <a:pt x="238" y="3128"/>
                    </a:lnTo>
                    <a:lnTo>
                      <a:pt x="234" y="3130"/>
                    </a:lnTo>
                    <a:close/>
                    <a:moveTo>
                      <a:pt x="224" y="3120"/>
                    </a:moveTo>
                    <a:lnTo>
                      <a:pt x="224" y="3120"/>
                    </a:lnTo>
                    <a:lnTo>
                      <a:pt x="226" y="3124"/>
                    </a:lnTo>
                    <a:lnTo>
                      <a:pt x="228" y="3126"/>
                    </a:lnTo>
                    <a:lnTo>
                      <a:pt x="230" y="3128"/>
                    </a:lnTo>
                    <a:lnTo>
                      <a:pt x="236" y="3126"/>
                    </a:lnTo>
                    <a:lnTo>
                      <a:pt x="238" y="3124"/>
                    </a:lnTo>
                    <a:lnTo>
                      <a:pt x="236" y="3120"/>
                    </a:lnTo>
                    <a:lnTo>
                      <a:pt x="236" y="3116"/>
                    </a:lnTo>
                    <a:lnTo>
                      <a:pt x="234" y="3114"/>
                    </a:lnTo>
                    <a:lnTo>
                      <a:pt x="230" y="3116"/>
                    </a:lnTo>
                    <a:lnTo>
                      <a:pt x="228" y="3116"/>
                    </a:lnTo>
                    <a:lnTo>
                      <a:pt x="226" y="3116"/>
                    </a:lnTo>
                    <a:lnTo>
                      <a:pt x="224" y="3120"/>
                    </a:lnTo>
                    <a:close/>
                    <a:moveTo>
                      <a:pt x="232" y="3160"/>
                    </a:moveTo>
                    <a:lnTo>
                      <a:pt x="232" y="3160"/>
                    </a:lnTo>
                    <a:lnTo>
                      <a:pt x="234" y="3158"/>
                    </a:lnTo>
                    <a:lnTo>
                      <a:pt x="236" y="3156"/>
                    </a:lnTo>
                    <a:lnTo>
                      <a:pt x="238" y="3154"/>
                    </a:lnTo>
                    <a:lnTo>
                      <a:pt x="238" y="3152"/>
                    </a:lnTo>
                    <a:lnTo>
                      <a:pt x="236" y="3148"/>
                    </a:lnTo>
                    <a:lnTo>
                      <a:pt x="236" y="3150"/>
                    </a:lnTo>
                    <a:lnTo>
                      <a:pt x="234" y="3152"/>
                    </a:lnTo>
                    <a:lnTo>
                      <a:pt x="230" y="3154"/>
                    </a:lnTo>
                    <a:lnTo>
                      <a:pt x="228" y="3156"/>
                    </a:lnTo>
                    <a:lnTo>
                      <a:pt x="226" y="3158"/>
                    </a:lnTo>
                    <a:lnTo>
                      <a:pt x="226" y="3160"/>
                    </a:lnTo>
                    <a:lnTo>
                      <a:pt x="228" y="3162"/>
                    </a:lnTo>
                    <a:lnTo>
                      <a:pt x="232" y="3164"/>
                    </a:lnTo>
                    <a:lnTo>
                      <a:pt x="232" y="3160"/>
                    </a:lnTo>
                    <a:close/>
                    <a:moveTo>
                      <a:pt x="290" y="3322"/>
                    </a:moveTo>
                    <a:lnTo>
                      <a:pt x="290" y="3322"/>
                    </a:lnTo>
                    <a:lnTo>
                      <a:pt x="290" y="3324"/>
                    </a:lnTo>
                    <a:lnTo>
                      <a:pt x="292" y="3326"/>
                    </a:lnTo>
                    <a:lnTo>
                      <a:pt x="300" y="3334"/>
                    </a:lnTo>
                    <a:lnTo>
                      <a:pt x="304" y="3338"/>
                    </a:lnTo>
                    <a:lnTo>
                      <a:pt x="302" y="3332"/>
                    </a:lnTo>
                    <a:lnTo>
                      <a:pt x="296" y="3324"/>
                    </a:lnTo>
                    <a:lnTo>
                      <a:pt x="292" y="3322"/>
                    </a:lnTo>
                    <a:lnTo>
                      <a:pt x="290" y="3322"/>
                    </a:lnTo>
                    <a:close/>
                    <a:moveTo>
                      <a:pt x="246" y="3094"/>
                    </a:moveTo>
                    <a:lnTo>
                      <a:pt x="246" y="3094"/>
                    </a:lnTo>
                    <a:lnTo>
                      <a:pt x="244" y="3094"/>
                    </a:lnTo>
                    <a:lnTo>
                      <a:pt x="242" y="3094"/>
                    </a:lnTo>
                    <a:lnTo>
                      <a:pt x="242" y="3098"/>
                    </a:lnTo>
                    <a:lnTo>
                      <a:pt x="250" y="3112"/>
                    </a:lnTo>
                    <a:lnTo>
                      <a:pt x="252" y="3114"/>
                    </a:lnTo>
                    <a:lnTo>
                      <a:pt x="254" y="3112"/>
                    </a:lnTo>
                    <a:lnTo>
                      <a:pt x="256" y="3110"/>
                    </a:lnTo>
                    <a:lnTo>
                      <a:pt x="258" y="3110"/>
                    </a:lnTo>
                    <a:lnTo>
                      <a:pt x="258" y="3108"/>
                    </a:lnTo>
                    <a:lnTo>
                      <a:pt x="258" y="3102"/>
                    </a:lnTo>
                    <a:lnTo>
                      <a:pt x="258" y="3098"/>
                    </a:lnTo>
                    <a:lnTo>
                      <a:pt x="256" y="3096"/>
                    </a:lnTo>
                    <a:lnTo>
                      <a:pt x="246" y="3094"/>
                    </a:lnTo>
                    <a:close/>
                    <a:moveTo>
                      <a:pt x="294" y="3282"/>
                    </a:moveTo>
                    <a:lnTo>
                      <a:pt x="294" y="3282"/>
                    </a:lnTo>
                    <a:lnTo>
                      <a:pt x="294" y="3280"/>
                    </a:lnTo>
                    <a:lnTo>
                      <a:pt x="290" y="3278"/>
                    </a:lnTo>
                    <a:lnTo>
                      <a:pt x="288" y="3280"/>
                    </a:lnTo>
                    <a:lnTo>
                      <a:pt x="288" y="3284"/>
                    </a:lnTo>
                    <a:lnTo>
                      <a:pt x="290" y="3286"/>
                    </a:lnTo>
                    <a:lnTo>
                      <a:pt x="292" y="3286"/>
                    </a:lnTo>
                    <a:lnTo>
                      <a:pt x="294" y="3284"/>
                    </a:lnTo>
                    <a:lnTo>
                      <a:pt x="294" y="3282"/>
                    </a:lnTo>
                    <a:close/>
                    <a:moveTo>
                      <a:pt x="284" y="3284"/>
                    </a:moveTo>
                    <a:lnTo>
                      <a:pt x="284" y="3284"/>
                    </a:lnTo>
                    <a:lnTo>
                      <a:pt x="282" y="3284"/>
                    </a:lnTo>
                    <a:lnTo>
                      <a:pt x="282" y="3286"/>
                    </a:lnTo>
                    <a:lnTo>
                      <a:pt x="282" y="3288"/>
                    </a:lnTo>
                    <a:lnTo>
                      <a:pt x="286" y="3292"/>
                    </a:lnTo>
                    <a:lnTo>
                      <a:pt x="286" y="3288"/>
                    </a:lnTo>
                    <a:lnTo>
                      <a:pt x="286" y="3286"/>
                    </a:lnTo>
                    <a:lnTo>
                      <a:pt x="284" y="3284"/>
                    </a:lnTo>
                    <a:close/>
                    <a:moveTo>
                      <a:pt x="294" y="3312"/>
                    </a:moveTo>
                    <a:lnTo>
                      <a:pt x="294" y="3312"/>
                    </a:lnTo>
                    <a:lnTo>
                      <a:pt x="294" y="3310"/>
                    </a:lnTo>
                    <a:lnTo>
                      <a:pt x="294" y="3306"/>
                    </a:lnTo>
                    <a:lnTo>
                      <a:pt x="290" y="3298"/>
                    </a:lnTo>
                    <a:lnTo>
                      <a:pt x="288" y="3296"/>
                    </a:lnTo>
                    <a:lnTo>
                      <a:pt x="288" y="3298"/>
                    </a:lnTo>
                    <a:lnTo>
                      <a:pt x="288" y="3302"/>
                    </a:lnTo>
                    <a:lnTo>
                      <a:pt x="286" y="3306"/>
                    </a:lnTo>
                    <a:lnTo>
                      <a:pt x="284" y="3308"/>
                    </a:lnTo>
                    <a:lnTo>
                      <a:pt x="286" y="3312"/>
                    </a:lnTo>
                    <a:lnTo>
                      <a:pt x="290" y="3314"/>
                    </a:lnTo>
                    <a:lnTo>
                      <a:pt x="294" y="3312"/>
                    </a:lnTo>
                    <a:close/>
                    <a:moveTo>
                      <a:pt x="240" y="3200"/>
                    </a:moveTo>
                    <a:lnTo>
                      <a:pt x="240" y="3200"/>
                    </a:lnTo>
                    <a:lnTo>
                      <a:pt x="242" y="3200"/>
                    </a:lnTo>
                    <a:lnTo>
                      <a:pt x="242" y="3192"/>
                    </a:lnTo>
                    <a:lnTo>
                      <a:pt x="238" y="3184"/>
                    </a:lnTo>
                    <a:lnTo>
                      <a:pt x="236" y="3184"/>
                    </a:lnTo>
                    <a:lnTo>
                      <a:pt x="234" y="3184"/>
                    </a:lnTo>
                    <a:lnTo>
                      <a:pt x="230" y="3184"/>
                    </a:lnTo>
                    <a:lnTo>
                      <a:pt x="230" y="3186"/>
                    </a:lnTo>
                    <a:lnTo>
                      <a:pt x="230" y="3196"/>
                    </a:lnTo>
                    <a:lnTo>
                      <a:pt x="236" y="3194"/>
                    </a:lnTo>
                    <a:lnTo>
                      <a:pt x="238" y="3192"/>
                    </a:lnTo>
                    <a:lnTo>
                      <a:pt x="238" y="3194"/>
                    </a:lnTo>
                    <a:lnTo>
                      <a:pt x="238" y="3198"/>
                    </a:lnTo>
                    <a:lnTo>
                      <a:pt x="240" y="3200"/>
                    </a:lnTo>
                    <a:close/>
                    <a:moveTo>
                      <a:pt x="236" y="3146"/>
                    </a:moveTo>
                    <a:lnTo>
                      <a:pt x="236" y="3146"/>
                    </a:lnTo>
                    <a:lnTo>
                      <a:pt x="238" y="3146"/>
                    </a:lnTo>
                    <a:lnTo>
                      <a:pt x="240" y="3148"/>
                    </a:lnTo>
                    <a:lnTo>
                      <a:pt x="242" y="3148"/>
                    </a:lnTo>
                    <a:lnTo>
                      <a:pt x="242" y="3146"/>
                    </a:lnTo>
                    <a:lnTo>
                      <a:pt x="240" y="3142"/>
                    </a:lnTo>
                    <a:lnTo>
                      <a:pt x="236" y="3138"/>
                    </a:lnTo>
                    <a:lnTo>
                      <a:pt x="232" y="3138"/>
                    </a:lnTo>
                    <a:lnTo>
                      <a:pt x="228" y="3138"/>
                    </a:lnTo>
                    <a:lnTo>
                      <a:pt x="224" y="3140"/>
                    </a:lnTo>
                    <a:lnTo>
                      <a:pt x="224" y="3144"/>
                    </a:lnTo>
                    <a:lnTo>
                      <a:pt x="226" y="3146"/>
                    </a:lnTo>
                    <a:lnTo>
                      <a:pt x="230" y="3146"/>
                    </a:lnTo>
                    <a:lnTo>
                      <a:pt x="236" y="3146"/>
                    </a:lnTo>
                    <a:close/>
                    <a:moveTo>
                      <a:pt x="292" y="2928"/>
                    </a:moveTo>
                    <a:lnTo>
                      <a:pt x="292" y="2928"/>
                    </a:lnTo>
                    <a:lnTo>
                      <a:pt x="294" y="2930"/>
                    </a:lnTo>
                    <a:lnTo>
                      <a:pt x="296" y="2930"/>
                    </a:lnTo>
                    <a:lnTo>
                      <a:pt x="298" y="2930"/>
                    </a:lnTo>
                    <a:lnTo>
                      <a:pt x="302" y="2930"/>
                    </a:lnTo>
                    <a:lnTo>
                      <a:pt x="304" y="2930"/>
                    </a:lnTo>
                    <a:lnTo>
                      <a:pt x="306" y="2928"/>
                    </a:lnTo>
                    <a:lnTo>
                      <a:pt x="302" y="2918"/>
                    </a:lnTo>
                    <a:lnTo>
                      <a:pt x="300" y="2916"/>
                    </a:lnTo>
                    <a:lnTo>
                      <a:pt x="298" y="2916"/>
                    </a:lnTo>
                    <a:lnTo>
                      <a:pt x="294" y="2918"/>
                    </a:lnTo>
                    <a:lnTo>
                      <a:pt x="290" y="2918"/>
                    </a:lnTo>
                    <a:lnTo>
                      <a:pt x="286" y="2918"/>
                    </a:lnTo>
                    <a:lnTo>
                      <a:pt x="284" y="2920"/>
                    </a:lnTo>
                    <a:lnTo>
                      <a:pt x="284" y="2922"/>
                    </a:lnTo>
                    <a:lnTo>
                      <a:pt x="288" y="2924"/>
                    </a:lnTo>
                    <a:lnTo>
                      <a:pt x="290" y="2924"/>
                    </a:lnTo>
                    <a:lnTo>
                      <a:pt x="292" y="2928"/>
                    </a:lnTo>
                    <a:close/>
                    <a:moveTo>
                      <a:pt x="294" y="2944"/>
                    </a:moveTo>
                    <a:lnTo>
                      <a:pt x="294" y="2944"/>
                    </a:lnTo>
                    <a:lnTo>
                      <a:pt x="296" y="2944"/>
                    </a:lnTo>
                    <a:lnTo>
                      <a:pt x="298" y="2942"/>
                    </a:lnTo>
                    <a:lnTo>
                      <a:pt x="300" y="2940"/>
                    </a:lnTo>
                    <a:lnTo>
                      <a:pt x="298" y="2940"/>
                    </a:lnTo>
                    <a:lnTo>
                      <a:pt x="292" y="2940"/>
                    </a:lnTo>
                    <a:lnTo>
                      <a:pt x="290" y="2940"/>
                    </a:lnTo>
                    <a:lnTo>
                      <a:pt x="290" y="2942"/>
                    </a:lnTo>
                    <a:lnTo>
                      <a:pt x="288" y="2944"/>
                    </a:lnTo>
                    <a:lnTo>
                      <a:pt x="290" y="2944"/>
                    </a:lnTo>
                    <a:lnTo>
                      <a:pt x="294" y="2944"/>
                    </a:lnTo>
                    <a:close/>
                    <a:moveTo>
                      <a:pt x="278" y="2914"/>
                    </a:moveTo>
                    <a:lnTo>
                      <a:pt x="278" y="2914"/>
                    </a:lnTo>
                    <a:lnTo>
                      <a:pt x="278" y="2916"/>
                    </a:lnTo>
                    <a:lnTo>
                      <a:pt x="282" y="2916"/>
                    </a:lnTo>
                    <a:lnTo>
                      <a:pt x="286" y="2914"/>
                    </a:lnTo>
                    <a:lnTo>
                      <a:pt x="292" y="2914"/>
                    </a:lnTo>
                    <a:lnTo>
                      <a:pt x="294" y="2914"/>
                    </a:lnTo>
                    <a:lnTo>
                      <a:pt x="294" y="2912"/>
                    </a:lnTo>
                    <a:lnTo>
                      <a:pt x="288" y="2908"/>
                    </a:lnTo>
                    <a:lnTo>
                      <a:pt x="286" y="2908"/>
                    </a:lnTo>
                    <a:lnTo>
                      <a:pt x="282" y="2908"/>
                    </a:lnTo>
                    <a:lnTo>
                      <a:pt x="278" y="2914"/>
                    </a:lnTo>
                    <a:close/>
                    <a:moveTo>
                      <a:pt x="276" y="2888"/>
                    </a:moveTo>
                    <a:lnTo>
                      <a:pt x="276" y="2888"/>
                    </a:lnTo>
                    <a:lnTo>
                      <a:pt x="280" y="2886"/>
                    </a:lnTo>
                    <a:lnTo>
                      <a:pt x="282" y="2884"/>
                    </a:lnTo>
                    <a:lnTo>
                      <a:pt x="282" y="2882"/>
                    </a:lnTo>
                    <a:lnTo>
                      <a:pt x="282" y="2880"/>
                    </a:lnTo>
                    <a:lnTo>
                      <a:pt x="278" y="2880"/>
                    </a:lnTo>
                    <a:lnTo>
                      <a:pt x="272" y="2884"/>
                    </a:lnTo>
                    <a:lnTo>
                      <a:pt x="270" y="2884"/>
                    </a:lnTo>
                    <a:lnTo>
                      <a:pt x="270" y="2886"/>
                    </a:lnTo>
                    <a:lnTo>
                      <a:pt x="272" y="2888"/>
                    </a:lnTo>
                    <a:lnTo>
                      <a:pt x="276" y="2888"/>
                    </a:lnTo>
                    <a:close/>
                    <a:moveTo>
                      <a:pt x="282" y="2902"/>
                    </a:moveTo>
                    <a:lnTo>
                      <a:pt x="282" y="2902"/>
                    </a:lnTo>
                    <a:lnTo>
                      <a:pt x="284" y="2902"/>
                    </a:lnTo>
                    <a:lnTo>
                      <a:pt x="290" y="2900"/>
                    </a:lnTo>
                    <a:lnTo>
                      <a:pt x="296" y="2898"/>
                    </a:lnTo>
                    <a:lnTo>
                      <a:pt x="296" y="2896"/>
                    </a:lnTo>
                    <a:lnTo>
                      <a:pt x="294" y="2894"/>
                    </a:lnTo>
                    <a:lnTo>
                      <a:pt x="292" y="2894"/>
                    </a:lnTo>
                    <a:lnTo>
                      <a:pt x="282" y="2894"/>
                    </a:lnTo>
                    <a:lnTo>
                      <a:pt x="276" y="2894"/>
                    </a:lnTo>
                    <a:lnTo>
                      <a:pt x="276" y="2896"/>
                    </a:lnTo>
                    <a:lnTo>
                      <a:pt x="278" y="2900"/>
                    </a:lnTo>
                    <a:lnTo>
                      <a:pt x="282" y="2902"/>
                    </a:lnTo>
                    <a:close/>
                    <a:moveTo>
                      <a:pt x="296" y="2950"/>
                    </a:moveTo>
                    <a:lnTo>
                      <a:pt x="296" y="2950"/>
                    </a:lnTo>
                    <a:lnTo>
                      <a:pt x="294" y="2948"/>
                    </a:lnTo>
                    <a:lnTo>
                      <a:pt x="290" y="2950"/>
                    </a:lnTo>
                    <a:lnTo>
                      <a:pt x="290" y="2952"/>
                    </a:lnTo>
                    <a:lnTo>
                      <a:pt x="290" y="2954"/>
                    </a:lnTo>
                    <a:lnTo>
                      <a:pt x="292" y="2956"/>
                    </a:lnTo>
                    <a:lnTo>
                      <a:pt x="294" y="2954"/>
                    </a:lnTo>
                    <a:lnTo>
                      <a:pt x="296" y="2952"/>
                    </a:lnTo>
                    <a:lnTo>
                      <a:pt x="296" y="2950"/>
                    </a:lnTo>
                    <a:close/>
                    <a:moveTo>
                      <a:pt x="302" y="2888"/>
                    </a:moveTo>
                    <a:lnTo>
                      <a:pt x="302" y="2888"/>
                    </a:lnTo>
                    <a:lnTo>
                      <a:pt x="300" y="2890"/>
                    </a:lnTo>
                    <a:lnTo>
                      <a:pt x="300" y="2892"/>
                    </a:lnTo>
                    <a:lnTo>
                      <a:pt x="302" y="2898"/>
                    </a:lnTo>
                    <a:lnTo>
                      <a:pt x="304" y="2900"/>
                    </a:lnTo>
                    <a:lnTo>
                      <a:pt x="308" y="2898"/>
                    </a:lnTo>
                    <a:lnTo>
                      <a:pt x="310" y="2896"/>
                    </a:lnTo>
                    <a:lnTo>
                      <a:pt x="308" y="2894"/>
                    </a:lnTo>
                    <a:lnTo>
                      <a:pt x="306" y="2890"/>
                    </a:lnTo>
                    <a:lnTo>
                      <a:pt x="302" y="2888"/>
                    </a:lnTo>
                    <a:close/>
                    <a:moveTo>
                      <a:pt x="304" y="2856"/>
                    </a:moveTo>
                    <a:lnTo>
                      <a:pt x="304" y="2856"/>
                    </a:lnTo>
                    <a:lnTo>
                      <a:pt x="304" y="2858"/>
                    </a:lnTo>
                    <a:lnTo>
                      <a:pt x="304" y="2862"/>
                    </a:lnTo>
                    <a:lnTo>
                      <a:pt x="306" y="2864"/>
                    </a:lnTo>
                    <a:lnTo>
                      <a:pt x="308" y="2864"/>
                    </a:lnTo>
                    <a:lnTo>
                      <a:pt x="310" y="2862"/>
                    </a:lnTo>
                    <a:lnTo>
                      <a:pt x="308" y="2860"/>
                    </a:lnTo>
                    <a:lnTo>
                      <a:pt x="306" y="2856"/>
                    </a:lnTo>
                    <a:lnTo>
                      <a:pt x="304" y="2856"/>
                    </a:lnTo>
                    <a:close/>
                    <a:moveTo>
                      <a:pt x="300" y="2968"/>
                    </a:moveTo>
                    <a:lnTo>
                      <a:pt x="300" y="2968"/>
                    </a:lnTo>
                    <a:lnTo>
                      <a:pt x="304" y="2964"/>
                    </a:lnTo>
                    <a:lnTo>
                      <a:pt x="304" y="2962"/>
                    </a:lnTo>
                    <a:lnTo>
                      <a:pt x="304" y="2960"/>
                    </a:lnTo>
                    <a:lnTo>
                      <a:pt x="300" y="2962"/>
                    </a:lnTo>
                    <a:lnTo>
                      <a:pt x="298" y="2964"/>
                    </a:lnTo>
                    <a:lnTo>
                      <a:pt x="296" y="2968"/>
                    </a:lnTo>
                    <a:lnTo>
                      <a:pt x="296" y="2970"/>
                    </a:lnTo>
                    <a:lnTo>
                      <a:pt x="300" y="2968"/>
                    </a:lnTo>
                    <a:close/>
                    <a:moveTo>
                      <a:pt x="290" y="2888"/>
                    </a:moveTo>
                    <a:lnTo>
                      <a:pt x="290" y="2888"/>
                    </a:lnTo>
                    <a:lnTo>
                      <a:pt x="294" y="2888"/>
                    </a:lnTo>
                    <a:lnTo>
                      <a:pt x="294" y="2886"/>
                    </a:lnTo>
                    <a:lnTo>
                      <a:pt x="292" y="2884"/>
                    </a:lnTo>
                    <a:lnTo>
                      <a:pt x="290" y="2884"/>
                    </a:lnTo>
                    <a:lnTo>
                      <a:pt x="282" y="2888"/>
                    </a:lnTo>
                    <a:lnTo>
                      <a:pt x="280" y="2888"/>
                    </a:lnTo>
                    <a:lnTo>
                      <a:pt x="282" y="2890"/>
                    </a:lnTo>
                    <a:lnTo>
                      <a:pt x="290" y="2888"/>
                    </a:lnTo>
                    <a:close/>
                    <a:moveTo>
                      <a:pt x="250" y="2970"/>
                    </a:moveTo>
                    <a:lnTo>
                      <a:pt x="250" y="2970"/>
                    </a:lnTo>
                    <a:lnTo>
                      <a:pt x="250" y="2972"/>
                    </a:lnTo>
                    <a:lnTo>
                      <a:pt x="248" y="2974"/>
                    </a:lnTo>
                    <a:lnTo>
                      <a:pt x="248" y="2978"/>
                    </a:lnTo>
                    <a:lnTo>
                      <a:pt x="252" y="2980"/>
                    </a:lnTo>
                    <a:lnTo>
                      <a:pt x="254" y="2980"/>
                    </a:lnTo>
                    <a:lnTo>
                      <a:pt x="260" y="2974"/>
                    </a:lnTo>
                    <a:lnTo>
                      <a:pt x="262" y="2972"/>
                    </a:lnTo>
                    <a:lnTo>
                      <a:pt x="262" y="2968"/>
                    </a:lnTo>
                    <a:lnTo>
                      <a:pt x="262" y="2964"/>
                    </a:lnTo>
                    <a:lnTo>
                      <a:pt x="260" y="2962"/>
                    </a:lnTo>
                    <a:lnTo>
                      <a:pt x="256" y="2962"/>
                    </a:lnTo>
                    <a:lnTo>
                      <a:pt x="250" y="2966"/>
                    </a:lnTo>
                    <a:lnTo>
                      <a:pt x="248" y="2966"/>
                    </a:lnTo>
                    <a:lnTo>
                      <a:pt x="250" y="2970"/>
                    </a:lnTo>
                    <a:close/>
                    <a:moveTo>
                      <a:pt x="540" y="3562"/>
                    </a:moveTo>
                    <a:lnTo>
                      <a:pt x="540" y="3562"/>
                    </a:lnTo>
                    <a:lnTo>
                      <a:pt x="544" y="3562"/>
                    </a:lnTo>
                    <a:lnTo>
                      <a:pt x="548" y="3562"/>
                    </a:lnTo>
                    <a:lnTo>
                      <a:pt x="554" y="3560"/>
                    </a:lnTo>
                    <a:lnTo>
                      <a:pt x="554" y="3558"/>
                    </a:lnTo>
                    <a:lnTo>
                      <a:pt x="552" y="3558"/>
                    </a:lnTo>
                    <a:lnTo>
                      <a:pt x="546" y="3558"/>
                    </a:lnTo>
                    <a:lnTo>
                      <a:pt x="542" y="3560"/>
                    </a:lnTo>
                    <a:lnTo>
                      <a:pt x="540" y="3562"/>
                    </a:lnTo>
                    <a:close/>
                    <a:moveTo>
                      <a:pt x="560" y="3548"/>
                    </a:moveTo>
                    <a:lnTo>
                      <a:pt x="560" y="3548"/>
                    </a:lnTo>
                    <a:lnTo>
                      <a:pt x="558" y="3550"/>
                    </a:lnTo>
                    <a:lnTo>
                      <a:pt x="556" y="3548"/>
                    </a:lnTo>
                    <a:lnTo>
                      <a:pt x="554" y="3550"/>
                    </a:lnTo>
                    <a:lnTo>
                      <a:pt x="552" y="3552"/>
                    </a:lnTo>
                    <a:lnTo>
                      <a:pt x="554" y="3554"/>
                    </a:lnTo>
                    <a:lnTo>
                      <a:pt x="560" y="3556"/>
                    </a:lnTo>
                    <a:lnTo>
                      <a:pt x="562" y="3556"/>
                    </a:lnTo>
                    <a:lnTo>
                      <a:pt x="564" y="3556"/>
                    </a:lnTo>
                    <a:lnTo>
                      <a:pt x="562" y="3548"/>
                    </a:lnTo>
                    <a:lnTo>
                      <a:pt x="560" y="3544"/>
                    </a:lnTo>
                    <a:lnTo>
                      <a:pt x="560" y="3546"/>
                    </a:lnTo>
                    <a:lnTo>
                      <a:pt x="560" y="3548"/>
                    </a:lnTo>
                    <a:close/>
                    <a:moveTo>
                      <a:pt x="556" y="3506"/>
                    </a:moveTo>
                    <a:lnTo>
                      <a:pt x="556" y="3506"/>
                    </a:lnTo>
                    <a:lnTo>
                      <a:pt x="530" y="3504"/>
                    </a:lnTo>
                    <a:lnTo>
                      <a:pt x="522" y="3504"/>
                    </a:lnTo>
                    <a:lnTo>
                      <a:pt x="522" y="3506"/>
                    </a:lnTo>
                    <a:lnTo>
                      <a:pt x="526" y="3508"/>
                    </a:lnTo>
                    <a:lnTo>
                      <a:pt x="528" y="3510"/>
                    </a:lnTo>
                    <a:lnTo>
                      <a:pt x="528" y="3512"/>
                    </a:lnTo>
                    <a:lnTo>
                      <a:pt x="528" y="3516"/>
                    </a:lnTo>
                    <a:lnTo>
                      <a:pt x="530" y="3522"/>
                    </a:lnTo>
                    <a:lnTo>
                      <a:pt x="532" y="3524"/>
                    </a:lnTo>
                    <a:lnTo>
                      <a:pt x="536" y="3524"/>
                    </a:lnTo>
                    <a:lnTo>
                      <a:pt x="546" y="3524"/>
                    </a:lnTo>
                    <a:lnTo>
                      <a:pt x="550" y="3524"/>
                    </a:lnTo>
                    <a:lnTo>
                      <a:pt x="550" y="3522"/>
                    </a:lnTo>
                    <a:lnTo>
                      <a:pt x="550" y="3520"/>
                    </a:lnTo>
                    <a:lnTo>
                      <a:pt x="554" y="3518"/>
                    </a:lnTo>
                    <a:lnTo>
                      <a:pt x="556" y="3520"/>
                    </a:lnTo>
                    <a:lnTo>
                      <a:pt x="558" y="3524"/>
                    </a:lnTo>
                    <a:lnTo>
                      <a:pt x="558" y="3526"/>
                    </a:lnTo>
                    <a:lnTo>
                      <a:pt x="562" y="3528"/>
                    </a:lnTo>
                    <a:lnTo>
                      <a:pt x="566" y="3526"/>
                    </a:lnTo>
                    <a:lnTo>
                      <a:pt x="568" y="3524"/>
                    </a:lnTo>
                    <a:lnTo>
                      <a:pt x="572" y="3514"/>
                    </a:lnTo>
                    <a:lnTo>
                      <a:pt x="572" y="3512"/>
                    </a:lnTo>
                    <a:lnTo>
                      <a:pt x="572" y="3508"/>
                    </a:lnTo>
                    <a:lnTo>
                      <a:pt x="568" y="3506"/>
                    </a:lnTo>
                    <a:lnTo>
                      <a:pt x="562" y="3506"/>
                    </a:lnTo>
                    <a:lnTo>
                      <a:pt x="556" y="3506"/>
                    </a:lnTo>
                    <a:close/>
                    <a:moveTo>
                      <a:pt x="522" y="3532"/>
                    </a:moveTo>
                    <a:lnTo>
                      <a:pt x="522" y="3532"/>
                    </a:lnTo>
                    <a:lnTo>
                      <a:pt x="516" y="3528"/>
                    </a:lnTo>
                    <a:lnTo>
                      <a:pt x="520" y="3528"/>
                    </a:lnTo>
                    <a:lnTo>
                      <a:pt x="524" y="3526"/>
                    </a:lnTo>
                    <a:lnTo>
                      <a:pt x="524" y="3524"/>
                    </a:lnTo>
                    <a:lnTo>
                      <a:pt x="518" y="3520"/>
                    </a:lnTo>
                    <a:lnTo>
                      <a:pt x="510" y="3520"/>
                    </a:lnTo>
                    <a:lnTo>
                      <a:pt x="506" y="3520"/>
                    </a:lnTo>
                    <a:lnTo>
                      <a:pt x="506" y="3518"/>
                    </a:lnTo>
                    <a:lnTo>
                      <a:pt x="514" y="3516"/>
                    </a:lnTo>
                    <a:lnTo>
                      <a:pt x="520" y="3514"/>
                    </a:lnTo>
                    <a:lnTo>
                      <a:pt x="520" y="3512"/>
                    </a:lnTo>
                    <a:lnTo>
                      <a:pt x="520" y="3510"/>
                    </a:lnTo>
                    <a:lnTo>
                      <a:pt x="518" y="3508"/>
                    </a:lnTo>
                    <a:lnTo>
                      <a:pt x="512" y="3506"/>
                    </a:lnTo>
                    <a:lnTo>
                      <a:pt x="504" y="3506"/>
                    </a:lnTo>
                    <a:lnTo>
                      <a:pt x="498" y="3508"/>
                    </a:lnTo>
                    <a:lnTo>
                      <a:pt x="490" y="3508"/>
                    </a:lnTo>
                    <a:lnTo>
                      <a:pt x="486" y="3508"/>
                    </a:lnTo>
                    <a:lnTo>
                      <a:pt x="478" y="3510"/>
                    </a:lnTo>
                    <a:lnTo>
                      <a:pt x="462" y="3514"/>
                    </a:lnTo>
                    <a:lnTo>
                      <a:pt x="454" y="3516"/>
                    </a:lnTo>
                    <a:lnTo>
                      <a:pt x="454" y="3518"/>
                    </a:lnTo>
                    <a:lnTo>
                      <a:pt x="464" y="3524"/>
                    </a:lnTo>
                    <a:lnTo>
                      <a:pt x="466" y="3526"/>
                    </a:lnTo>
                    <a:lnTo>
                      <a:pt x="462" y="3528"/>
                    </a:lnTo>
                    <a:lnTo>
                      <a:pt x="470" y="3532"/>
                    </a:lnTo>
                    <a:lnTo>
                      <a:pt x="476" y="3534"/>
                    </a:lnTo>
                    <a:lnTo>
                      <a:pt x="480" y="3536"/>
                    </a:lnTo>
                    <a:lnTo>
                      <a:pt x="486" y="3540"/>
                    </a:lnTo>
                    <a:lnTo>
                      <a:pt x="490" y="3540"/>
                    </a:lnTo>
                    <a:lnTo>
                      <a:pt x="490" y="3538"/>
                    </a:lnTo>
                    <a:lnTo>
                      <a:pt x="482" y="3530"/>
                    </a:lnTo>
                    <a:lnTo>
                      <a:pt x="480" y="3526"/>
                    </a:lnTo>
                    <a:lnTo>
                      <a:pt x="482" y="3524"/>
                    </a:lnTo>
                    <a:lnTo>
                      <a:pt x="486" y="3524"/>
                    </a:lnTo>
                    <a:lnTo>
                      <a:pt x="490" y="3524"/>
                    </a:lnTo>
                    <a:lnTo>
                      <a:pt x="494" y="3524"/>
                    </a:lnTo>
                    <a:lnTo>
                      <a:pt x="498" y="3524"/>
                    </a:lnTo>
                    <a:lnTo>
                      <a:pt x="500" y="3524"/>
                    </a:lnTo>
                    <a:lnTo>
                      <a:pt x="496" y="3532"/>
                    </a:lnTo>
                    <a:lnTo>
                      <a:pt x="496" y="3536"/>
                    </a:lnTo>
                    <a:lnTo>
                      <a:pt x="500" y="3540"/>
                    </a:lnTo>
                    <a:lnTo>
                      <a:pt x="502" y="3540"/>
                    </a:lnTo>
                    <a:lnTo>
                      <a:pt x="506" y="3538"/>
                    </a:lnTo>
                    <a:lnTo>
                      <a:pt x="510" y="3536"/>
                    </a:lnTo>
                    <a:lnTo>
                      <a:pt x="512" y="3538"/>
                    </a:lnTo>
                    <a:lnTo>
                      <a:pt x="514" y="3540"/>
                    </a:lnTo>
                    <a:lnTo>
                      <a:pt x="518" y="3540"/>
                    </a:lnTo>
                    <a:lnTo>
                      <a:pt x="522" y="3542"/>
                    </a:lnTo>
                    <a:lnTo>
                      <a:pt x="522" y="3544"/>
                    </a:lnTo>
                    <a:lnTo>
                      <a:pt x="524" y="3548"/>
                    </a:lnTo>
                    <a:lnTo>
                      <a:pt x="526" y="3548"/>
                    </a:lnTo>
                    <a:lnTo>
                      <a:pt x="528" y="3550"/>
                    </a:lnTo>
                    <a:lnTo>
                      <a:pt x="532" y="3554"/>
                    </a:lnTo>
                    <a:lnTo>
                      <a:pt x="534" y="3552"/>
                    </a:lnTo>
                    <a:lnTo>
                      <a:pt x="534" y="3548"/>
                    </a:lnTo>
                    <a:lnTo>
                      <a:pt x="534" y="3544"/>
                    </a:lnTo>
                    <a:lnTo>
                      <a:pt x="532" y="3542"/>
                    </a:lnTo>
                    <a:lnTo>
                      <a:pt x="532" y="3538"/>
                    </a:lnTo>
                    <a:lnTo>
                      <a:pt x="530" y="3536"/>
                    </a:lnTo>
                    <a:lnTo>
                      <a:pt x="522" y="3532"/>
                    </a:lnTo>
                    <a:close/>
                    <a:moveTo>
                      <a:pt x="476" y="3508"/>
                    </a:moveTo>
                    <a:lnTo>
                      <a:pt x="476" y="3508"/>
                    </a:lnTo>
                    <a:lnTo>
                      <a:pt x="484" y="3506"/>
                    </a:lnTo>
                    <a:lnTo>
                      <a:pt x="484" y="3504"/>
                    </a:lnTo>
                    <a:lnTo>
                      <a:pt x="472" y="3502"/>
                    </a:lnTo>
                    <a:lnTo>
                      <a:pt x="464" y="3502"/>
                    </a:lnTo>
                    <a:lnTo>
                      <a:pt x="458" y="3502"/>
                    </a:lnTo>
                    <a:lnTo>
                      <a:pt x="450" y="3506"/>
                    </a:lnTo>
                    <a:lnTo>
                      <a:pt x="448" y="3508"/>
                    </a:lnTo>
                    <a:lnTo>
                      <a:pt x="456" y="3510"/>
                    </a:lnTo>
                    <a:lnTo>
                      <a:pt x="462" y="3510"/>
                    </a:lnTo>
                    <a:lnTo>
                      <a:pt x="476" y="3508"/>
                    </a:lnTo>
                    <a:close/>
                    <a:moveTo>
                      <a:pt x="572" y="3528"/>
                    </a:moveTo>
                    <a:lnTo>
                      <a:pt x="572" y="3528"/>
                    </a:lnTo>
                    <a:lnTo>
                      <a:pt x="574" y="3530"/>
                    </a:lnTo>
                    <a:lnTo>
                      <a:pt x="578" y="3530"/>
                    </a:lnTo>
                    <a:lnTo>
                      <a:pt x="580" y="3528"/>
                    </a:lnTo>
                    <a:lnTo>
                      <a:pt x="582" y="3524"/>
                    </a:lnTo>
                    <a:lnTo>
                      <a:pt x="580" y="3522"/>
                    </a:lnTo>
                    <a:lnTo>
                      <a:pt x="578" y="3522"/>
                    </a:lnTo>
                    <a:lnTo>
                      <a:pt x="574" y="3524"/>
                    </a:lnTo>
                    <a:lnTo>
                      <a:pt x="572" y="3528"/>
                    </a:lnTo>
                    <a:close/>
                    <a:moveTo>
                      <a:pt x="636" y="3486"/>
                    </a:moveTo>
                    <a:lnTo>
                      <a:pt x="636" y="3486"/>
                    </a:lnTo>
                    <a:lnTo>
                      <a:pt x="628" y="3488"/>
                    </a:lnTo>
                    <a:lnTo>
                      <a:pt x="622" y="3486"/>
                    </a:lnTo>
                    <a:lnTo>
                      <a:pt x="616" y="3484"/>
                    </a:lnTo>
                    <a:lnTo>
                      <a:pt x="610" y="3482"/>
                    </a:lnTo>
                    <a:lnTo>
                      <a:pt x="602" y="3478"/>
                    </a:lnTo>
                    <a:lnTo>
                      <a:pt x="594" y="3470"/>
                    </a:lnTo>
                    <a:lnTo>
                      <a:pt x="584" y="3462"/>
                    </a:lnTo>
                    <a:lnTo>
                      <a:pt x="574" y="3456"/>
                    </a:lnTo>
                    <a:lnTo>
                      <a:pt x="562" y="3448"/>
                    </a:lnTo>
                    <a:lnTo>
                      <a:pt x="548" y="3436"/>
                    </a:lnTo>
                    <a:lnTo>
                      <a:pt x="538" y="3424"/>
                    </a:lnTo>
                    <a:lnTo>
                      <a:pt x="532" y="3414"/>
                    </a:lnTo>
                    <a:lnTo>
                      <a:pt x="530" y="3404"/>
                    </a:lnTo>
                    <a:lnTo>
                      <a:pt x="528" y="3404"/>
                    </a:lnTo>
                    <a:lnTo>
                      <a:pt x="522" y="3402"/>
                    </a:lnTo>
                    <a:lnTo>
                      <a:pt x="516" y="3402"/>
                    </a:lnTo>
                    <a:lnTo>
                      <a:pt x="514" y="3400"/>
                    </a:lnTo>
                    <a:lnTo>
                      <a:pt x="512" y="3396"/>
                    </a:lnTo>
                    <a:lnTo>
                      <a:pt x="516" y="3390"/>
                    </a:lnTo>
                    <a:lnTo>
                      <a:pt x="520" y="3386"/>
                    </a:lnTo>
                    <a:lnTo>
                      <a:pt x="522" y="3386"/>
                    </a:lnTo>
                    <a:lnTo>
                      <a:pt x="524" y="3390"/>
                    </a:lnTo>
                    <a:lnTo>
                      <a:pt x="524" y="3392"/>
                    </a:lnTo>
                    <a:lnTo>
                      <a:pt x="526" y="3394"/>
                    </a:lnTo>
                    <a:lnTo>
                      <a:pt x="528" y="3392"/>
                    </a:lnTo>
                    <a:lnTo>
                      <a:pt x="528" y="3388"/>
                    </a:lnTo>
                    <a:lnTo>
                      <a:pt x="524" y="3380"/>
                    </a:lnTo>
                    <a:lnTo>
                      <a:pt x="510" y="3364"/>
                    </a:lnTo>
                    <a:lnTo>
                      <a:pt x="510" y="3502"/>
                    </a:lnTo>
                    <a:lnTo>
                      <a:pt x="518" y="3498"/>
                    </a:lnTo>
                    <a:lnTo>
                      <a:pt x="520" y="3496"/>
                    </a:lnTo>
                    <a:lnTo>
                      <a:pt x="522" y="3496"/>
                    </a:lnTo>
                    <a:lnTo>
                      <a:pt x="530" y="3498"/>
                    </a:lnTo>
                    <a:lnTo>
                      <a:pt x="544" y="3500"/>
                    </a:lnTo>
                    <a:lnTo>
                      <a:pt x="560" y="3502"/>
                    </a:lnTo>
                    <a:lnTo>
                      <a:pt x="576" y="3504"/>
                    </a:lnTo>
                    <a:lnTo>
                      <a:pt x="584" y="3506"/>
                    </a:lnTo>
                    <a:lnTo>
                      <a:pt x="588" y="3508"/>
                    </a:lnTo>
                    <a:lnTo>
                      <a:pt x="596" y="3512"/>
                    </a:lnTo>
                    <a:lnTo>
                      <a:pt x="598" y="3510"/>
                    </a:lnTo>
                    <a:lnTo>
                      <a:pt x="602" y="3508"/>
                    </a:lnTo>
                    <a:lnTo>
                      <a:pt x="606" y="3506"/>
                    </a:lnTo>
                    <a:lnTo>
                      <a:pt x="614" y="3506"/>
                    </a:lnTo>
                    <a:lnTo>
                      <a:pt x="620" y="3502"/>
                    </a:lnTo>
                    <a:lnTo>
                      <a:pt x="624" y="3500"/>
                    </a:lnTo>
                    <a:lnTo>
                      <a:pt x="626" y="3502"/>
                    </a:lnTo>
                    <a:lnTo>
                      <a:pt x="630" y="3506"/>
                    </a:lnTo>
                    <a:lnTo>
                      <a:pt x="632" y="3504"/>
                    </a:lnTo>
                    <a:lnTo>
                      <a:pt x="634" y="3502"/>
                    </a:lnTo>
                    <a:lnTo>
                      <a:pt x="638" y="3502"/>
                    </a:lnTo>
                    <a:lnTo>
                      <a:pt x="640" y="3502"/>
                    </a:lnTo>
                    <a:lnTo>
                      <a:pt x="642" y="3502"/>
                    </a:lnTo>
                    <a:lnTo>
                      <a:pt x="646" y="3494"/>
                    </a:lnTo>
                    <a:lnTo>
                      <a:pt x="648" y="3488"/>
                    </a:lnTo>
                    <a:lnTo>
                      <a:pt x="648" y="3486"/>
                    </a:lnTo>
                    <a:lnTo>
                      <a:pt x="642" y="3486"/>
                    </a:lnTo>
                    <a:lnTo>
                      <a:pt x="636" y="3486"/>
                    </a:lnTo>
                    <a:close/>
                    <a:moveTo>
                      <a:pt x="436" y="3502"/>
                    </a:moveTo>
                    <a:lnTo>
                      <a:pt x="436" y="3502"/>
                    </a:lnTo>
                    <a:lnTo>
                      <a:pt x="428" y="3504"/>
                    </a:lnTo>
                    <a:lnTo>
                      <a:pt x="426" y="3506"/>
                    </a:lnTo>
                    <a:lnTo>
                      <a:pt x="420" y="3506"/>
                    </a:lnTo>
                    <a:lnTo>
                      <a:pt x="414" y="3506"/>
                    </a:lnTo>
                    <a:lnTo>
                      <a:pt x="414" y="3508"/>
                    </a:lnTo>
                    <a:lnTo>
                      <a:pt x="414" y="3510"/>
                    </a:lnTo>
                    <a:lnTo>
                      <a:pt x="416" y="3514"/>
                    </a:lnTo>
                    <a:lnTo>
                      <a:pt x="418" y="3514"/>
                    </a:lnTo>
                    <a:lnTo>
                      <a:pt x="428" y="3516"/>
                    </a:lnTo>
                    <a:lnTo>
                      <a:pt x="430" y="3516"/>
                    </a:lnTo>
                    <a:lnTo>
                      <a:pt x="432" y="3518"/>
                    </a:lnTo>
                    <a:lnTo>
                      <a:pt x="432" y="3520"/>
                    </a:lnTo>
                    <a:lnTo>
                      <a:pt x="432" y="3522"/>
                    </a:lnTo>
                    <a:lnTo>
                      <a:pt x="436" y="3522"/>
                    </a:lnTo>
                    <a:lnTo>
                      <a:pt x="442" y="3518"/>
                    </a:lnTo>
                    <a:lnTo>
                      <a:pt x="442" y="3516"/>
                    </a:lnTo>
                    <a:lnTo>
                      <a:pt x="442" y="3512"/>
                    </a:lnTo>
                    <a:lnTo>
                      <a:pt x="438" y="3512"/>
                    </a:lnTo>
                    <a:lnTo>
                      <a:pt x="432" y="3510"/>
                    </a:lnTo>
                    <a:lnTo>
                      <a:pt x="434" y="3508"/>
                    </a:lnTo>
                    <a:lnTo>
                      <a:pt x="438" y="3508"/>
                    </a:lnTo>
                    <a:lnTo>
                      <a:pt x="442" y="3506"/>
                    </a:lnTo>
                    <a:lnTo>
                      <a:pt x="444" y="3504"/>
                    </a:lnTo>
                    <a:lnTo>
                      <a:pt x="440" y="3504"/>
                    </a:lnTo>
                    <a:lnTo>
                      <a:pt x="436" y="3502"/>
                    </a:lnTo>
                    <a:close/>
                    <a:moveTo>
                      <a:pt x="290" y="2874"/>
                    </a:moveTo>
                    <a:lnTo>
                      <a:pt x="290" y="2874"/>
                    </a:lnTo>
                    <a:lnTo>
                      <a:pt x="292" y="2876"/>
                    </a:lnTo>
                    <a:lnTo>
                      <a:pt x="294" y="2874"/>
                    </a:lnTo>
                    <a:lnTo>
                      <a:pt x="294" y="2872"/>
                    </a:lnTo>
                    <a:lnTo>
                      <a:pt x="294" y="2870"/>
                    </a:lnTo>
                    <a:lnTo>
                      <a:pt x="290" y="2868"/>
                    </a:lnTo>
                    <a:lnTo>
                      <a:pt x="290" y="2874"/>
                    </a:lnTo>
                    <a:close/>
                    <a:moveTo>
                      <a:pt x="592" y="3524"/>
                    </a:moveTo>
                    <a:lnTo>
                      <a:pt x="592" y="3524"/>
                    </a:lnTo>
                    <a:lnTo>
                      <a:pt x="596" y="3524"/>
                    </a:lnTo>
                    <a:lnTo>
                      <a:pt x="598" y="3524"/>
                    </a:lnTo>
                    <a:lnTo>
                      <a:pt x="598" y="3522"/>
                    </a:lnTo>
                    <a:lnTo>
                      <a:pt x="596" y="3518"/>
                    </a:lnTo>
                    <a:lnTo>
                      <a:pt x="594" y="3518"/>
                    </a:lnTo>
                    <a:lnTo>
                      <a:pt x="590" y="3520"/>
                    </a:lnTo>
                    <a:lnTo>
                      <a:pt x="590" y="3522"/>
                    </a:lnTo>
                    <a:lnTo>
                      <a:pt x="592" y="3524"/>
                    </a:lnTo>
                    <a:close/>
                    <a:moveTo>
                      <a:pt x="310" y="3406"/>
                    </a:moveTo>
                    <a:lnTo>
                      <a:pt x="310" y="3406"/>
                    </a:lnTo>
                    <a:lnTo>
                      <a:pt x="314" y="3406"/>
                    </a:lnTo>
                    <a:lnTo>
                      <a:pt x="318" y="3406"/>
                    </a:lnTo>
                    <a:lnTo>
                      <a:pt x="322" y="3406"/>
                    </a:lnTo>
                    <a:lnTo>
                      <a:pt x="326" y="3408"/>
                    </a:lnTo>
                    <a:lnTo>
                      <a:pt x="328" y="3408"/>
                    </a:lnTo>
                    <a:lnTo>
                      <a:pt x="324" y="3402"/>
                    </a:lnTo>
                    <a:lnTo>
                      <a:pt x="318" y="3396"/>
                    </a:lnTo>
                    <a:lnTo>
                      <a:pt x="316" y="3394"/>
                    </a:lnTo>
                    <a:lnTo>
                      <a:pt x="314" y="3394"/>
                    </a:lnTo>
                    <a:lnTo>
                      <a:pt x="312" y="3394"/>
                    </a:lnTo>
                    <a:lnTo>
                      <a:pt x="310" y="3392"/>
                    </a:lnTo>
                    <a:lnTo>
                      <a:pt x="308" y="3390"/>
                    </a:lnTo>
                    <a:lnTo>
                      <a:pt x="306" y="3392"/>
                    </a:lnTo>
                    <a:lnTo>
                      <a:pt x="304" y="3390"/>
                    </a:lnTo>
                    <a:lnTo>
                      <a:pt x="294" y="3384"/>
                    </a:lnTo>
                    <a:lnTo>
                      <a:pt x="284" y="3382"/>
                    </a:lnTo>
                    <a:lnTo>
                      <a:pt x="280" y="3378"/>
                    </a:lnTo>
                    <a:lnTo>
                      <a:pt x="274" y="3374"/>
                    </a:lnTo>
                    <a:lnTo>
                      <a:pt x="268" y="3370"/>
                    </a:lnTo>
                    <a:lnTo>
                      <a:pt x="264" y="3368"/>
                    </a:lnTo>
                    <a:lnTo>
                      <a:pt x="262" y="3370"/>
                    </a:lnTo>
                    <a:lnTo>
                      <a:pt x="266" y="3374"/>
                    </a:lnTo>
                    <a:lnTo>
                      <a:pt x="270" y="3376"/>
                    </a:lnTo>
                    <a:lnTo>
                      <a:pt x="270" y="3380"/>
                    </a:lnTo>
                    <a:lnTo>
                      <a:pt x="268" y="3380"/>
                    </a:lnTo>
                    <a:lnTo>
                      <a:pt x="272" y="3382"/>
                    </a:lnTo>
                    <a:lnTo>
                      <a:pt x="276" y="3384"/>
                    </a:lnTo>
                    <a:lnTo>
                      <a:pt x="278" y="3388"/>
                    </a:lnTo>
                    <a:lnTo>
                      <a:pt x="282" y="3390"/>
                    </a:lnTo>
                    <a:lnTo>
                      <a:pt x="288" y="3392"/>
                    </a:lnTo>
                    <a:lnTo>
                      <a:pt x="294" y="3392"/>
                    </a:lnTo>
                    <a:lnTo>
                      <a:pt x="296" y="3394"/>
                    </a:lnTo>
                    <a:lnTo>
                      <a:pt x="300" y="3396"/>
                    </a:lnTo>
                    <a:lnTo>
                      <a:pt x="302" y="3398"/>
                    </a:lnTo>
                    <a:lnTo>
                      <a:pt x="304" y="3398"/>
                    </a:lnTo>
                    <a:lnTo>
                      <a:pt x="308" y="3398"/>
                    </a:lnTo>
                    <a:lnTo>
                      <a:pt x="310" y="3400"/>
                    </a:lnTo>
                    <a:lnTo>
                      <a:pt x="310" y="3402"/>
                    </a:lnTo>
                    <a:lnTo>
                      <a:pt x="310" y="3404"/>
                    </a:lnTo>
                    <a:lnTo>
                      <a:pt x="310" y="3406"/>
                    </a:lnTo>
                    <a:close/>
                    <a:moveTo>
                      <a:pt x="262" y="3306"/>
                    </a:moveTo>
                    <a:lnTo>
                      <a:pt x="262" y="3306"/>
                    </a:lnTo>
                    <a:lnTo>
                      <a:pt x="260" y="3302"/>
                    </a:lnTo>
                    <a:lnTo>
                      <a:pt x="258" y="3302"/>
                    </a:lnTo>
                    <a:lnTo>
                      <a:pt x="258" y="3304"/>
                    </a:lnTo>
                    <a:lnTo>
                      <a:pt x="258" y="3310"/>
                    </a:lnTo>
                    <a:lnTo>
                      <a:pt x="258" y="3314"/>
                    </a:lnTo>
                    <a:lnTo>
                      <a:pt x="254" y="3308"/>
                    </a:lnTo>
                    <a:lnTo>
                      <a:pt x="252" y="3308"/>
                    </a:lnTo>
                    <a:lnTo>
                      <a:pt x="250" y="3310"/>
                    </a:lnTo>
                    <a:lnTo>
                      <a:pt x="248" y="3314"/>
                    </a:lnTo>
                    <a:lnTo>
                      <a:pt x="250" y="3318"/>
                    </a:lnTo>
                    <a:lnTo>
                      <a:pt x="252" y="3320"/>
                    </a:lnTo>
                    <a:lnTo>
                      <a:pt x="252" y="3322"/>
                    </a:lnTo>
                    <a:lnTo>
                      <a:pt x="250" y="3324"/>
                    </a:lnTo>
                    <a:lnTo>
                      <a:pt x="252" y="3328"/>
                    </a:lnTo>
                    <a:lnTo>
                      <a:pt x="252" y="3332"/>
                    </a:lnTo>
                    <a:lnTo>
                      <a:pt x="254" y="3332"/>
                    </a:lnTo>
                    <a:lnTo>
                      <a:pt x="258" y="3324"/>
                    </a:lnTo>
                    <a:lnTo>
                      <a:pt x="260" y="3314"/>
                    </a:lnTo>
                    <a:lnTo>
                      <a:pt x="262" y="3310"/>
                    </a:lnTo>
                    <a:lnTo>
                      <a:pt x="262" y="3306"/>
                    </a:lnTo>
                    <a:close/>
                    <a:moveTo>
                      <a:pt x="284" y="3406"/>
                    </a:moveTo>
                    <a:lnTo>
                      <a:pt x="284" y="3406"/>
                    </a:lnTo>
                    <a:lnTo>
                      <a:pt x="286" y="3406"/>
                    </a:lnTo>
                    <a:lnTo>
                      <a:pt x="288" y="3404"/>
                    </a:lnTo>
                    <a:lnTo>
                      <a:pt x="290" y="3402"/>
                    </a:lnTo>
                    <a:lnTo>
                      <a:pt x="290" y="3400"/>
                    </a:lnTo>
                    <a:lnTo>
                      <a:pt x="286" y="3398"/>
                    </a:lnTo>
                    <a:lnTo>
                      <a:pt x="284" y="3400"/>
                    </a:lnTo>
                    <a:lnTo>
                      <a:pt x="284" y="3404"/>
                    </a:lnTo>
                    <a:lnTo>
                      <a:pt x="284" y="3406"/>
                    </a:lnTo>
                    <a:close/>
                    <a:moveTo>
                      <a:pt x="268" y="3336"/>
                    </a:moveTo>
                    <a:lnTo>
                      <a:pt x="268" y="3336"/>
                    </a:lnTo>
                    <a:lnTo>
                      <a:pt x="260" y="3336"/>
                    </a:lnTo>
                    <a:lnTo>
                      <a:pt x="258" y="3336"/>
                    </a:lnTo>
                    <a:lnTo>
                      <a:pt x="256" y="3338"/>
                    </a:lnTo>
                    <a:lnTo>
                      <a:pt x="258" y="3340"/>
                    </a:lnTo>
                    <a:lnTo>
                      <a:pt x="262" y="3342"/>
                    </a:lnTo>
                    <a:lnTo>
                      <a:pt x="264" y="3342"/>
                    </a:lnTo>
                    <a:lnTo>
                      <a:pt x="268" y="3340"/>
                    </a:lnTo>
                    <a:lnTo>
                      <a:pt x="268" y="3338"/>
                    </a:lnTo>
                    <a:lnTo>
                      <a:pt x="268" y="3336"/>
                    </a:lnTo>
                    <a:close/>
                    <a:moveTo>
                      <a:pt x="412" y="3500"/>
                    </a:moveTo>
                    <a:lnTo>
                      <a:pt x="412" y="3500"/>
                    </a:lnTo>
                    <a:lnTo>
                      <a:pt x="406" y="3498"/>
                    </a:lnTo>
                    <a:lnTo>
                      <a:pt x="402" y="3496"/>
                    </a:lnTo>
                    <a:lnTo>
                      <a:pt x="398" y="3498"/>
                    </a:lnTo>
                    <a:lnTo>
                      <a:pt x="396" y="3500"/>
                    </a:lnTo>
                    <a:lnTo>
                      <a:pt x="396" y="3502"/>
                    </a:lnTo>
                    <a:lnTo>
                      <a:pt x="398" y="3504"/>
                    </a:lnTo>
                    <a:lnTo>
                      <a:pt x="402" y="3502"/>
                    </a:lnTo>
                    <a:lnTo>
                      <a:pt x="406" y="3500"/>
                    </a:lnTo>
                    <a:lnTo>
                      <a:pt x="408" y="3502"/>
                    </a:lnTo>
                    <a:lnTo>
                      <a:pt x="410" y="3502"/>
                    </a:lnTo>
                    <a:lnTo>
                      <a:pt x="414" y="3504"/>
                    </a:lnTo>
                    <a:lnTo>
                      <a:pt x="414" y="3502"/>
                    </a:lnTo>
                    <a:lnTo>
                      <a:pt x="416" y="3500"/>
                    </a:lnTo>
                    <a:lnTo>
                      <a:pt x="414" y="3500"/>
                    </a:lnTo>
                    <a:lnTo>
                      <a:pt x="412" y="3500"/>
                    </a:lnTo>
                    <a:close/>
                    <a:moveTo>
                      <a:pt x="248" y="3284"/>
                    </a:moveTo>
                    <a:lnTo>
                      <a:pt x="248" y="3284"/>
                    </a:lnTo>
                    <a:lnTo>
                      <a:pt x="244" y="3282"/>
                    </a:lnTo>
                    <a:lnTo>
                      <a:pt x="244" y="3284"/>
                    </a:lnTo>
                    <a:lnTo>
                      <a:pt x="244" y="3292"/>
                    </a:lnTo>
                    <a:lnTo>
                      <a:pt x="240" y="3300"/>
                    </a:lnTo>
                    <a:lnTo>
                      <a:pt x="240" y="3302"/>
                    </a:lnTo>
                    <a:lnTo>
                      <a:pt x="244" y="3302"/>
                    </a:lnTo>
                    <a:lnTo>
                      <a:pt x="246" y="3300"/>
                    </a:lnTo>
                    <a:lnTo>
                      <a:pt x="246" y="3298"/>
                    </a:lnTo>
                    <a:lnTo>
                      <a:pt x="248" y="3294"/>
                    </a:lnTo>
                    <a:lnTo>
                      <a:pt x="248" y="3292"/>
                    </a:lnTo>
                    <a:lnTo>
                      <a:pt x="252" y="3288"/>
                    </a:lnTo>
                    <a:lnTo>
                      <a:pt x="248" y="3284"/>
                    </a:lnTo>
                    <a:close/>
                    <a:moveTo>
                      <a:pt x="376" y="3462"/>
                    </a:moveTo>
                    <a:lnTo>
                      <a:pt x="376" y="3462"/>
                    </a:lnTo>
                    <a:lnTo>
                      <a:pt x="376" y="3466"/>
                    </a:lnTo>
                    <a:lnTo>
                      <a:pt x="378" y="3468"/>
                    </a:lnTo>
                    <a:lnTo>
                      <a:pt x="380" y="3468"/>
                    </a:lnTo>
                    <a:lnTo>
                      <a:pt x="380" y="3464"/>
                    </a:lnTo>
                    <a:lnTo>
                      <a:pt x="380" y="3462"/>
                    </a:lnTo>
                    <a:lnTo>
                      <a:pt x="382" y="3462"/>
                    </a:lnTo>
                    <a:lnTo>
                      <a:pt x="384" y="3460"/>
                    </a:lnTo>
                    <a:lnTo>
                      <a:pt x="384" y="3456"/>
                    </a:lnTo>
                    <a:lnTo>
                      <a:pt x="386" y="3454"/>
                    </a:lnTo>
                    <a:lnTo>
                      <a:pt x="386" y="3452"/>
                    </a:lnTo>
                    <a:lnTo>
                      <a:pt x="386" y="3448"/>
                    </a:lnTo>
                    <a:lnTo>
                      <a:pt x="386" y="3444"/>
                    </a:lnTo>
                    <a:lnTo>
                      <a:pt x="386" y="3442"/>
                    </a:lnTo>
                    <a:lnTo>
                      <a:pt x="384" y="3440"/>
                    </a:lnTo>
                    <a:lnTo>
                      <a:pt x="378" y="3438"/>
                    </a:lnTo>
                    <a:lnTo>
                      <a:pt x="376" y="3438"/>
                    </a:lnTo>
                    <a:lnTo>
                      <a:pt x="374" y="3442"/>
                    </a:lnTo>
                    <a:lnTo>
                      <a:pt x="372" y="3444"/>
                    </a:lnTo>
                    <a:lnTo>
                      <a:pt x="370" y="3442"/>
                    </a:lnTo>
                    <a:lnTo>
                      <a:pt x="368" y="3442"/>
                    </a:lnTo>
                    <a:lnTo>
                      <a:pt x="364" y="3442"/>
                    </a:lnTo>
                    <a:lnTo>
                      <a:pt x="362" y="3444"/>
                    </a:lnTo>
                    <a:lnTo>
                      <a:pt x="362" y="3446"/>
                    </a:lnTo>
                    <a:lnTo>
                      <a:pt x="368" y="3452"/>
                    </a:lnTo>
                    <a:lnTo>
                      <a:pt x="374" y="3458"/>
                    </a:lnTo>
                    <a:lnTo>
                      <a:pt x="376" y="3460"/>
                    </a:lnTo>
                    <a:lnTo>
                      <a:pt x="376" y="3462"/>
                    </a:lnTo>
                    <a:close/>
                    <a:moveTo>
                      <a:pt x="360" y="3454"/>
                    </a:moveTo>
                    <a:lnTo>
                      <a:pt x="360" y="3454"/>
                    </a:lnTo>
                    <a:lnTo>
                      <a:pt x="358" y="3458"/>
                    </a:lnTo>
                    <a:lnTo>
                      <a:pt x="354" y="3458"/>
                    </a:lnTo>
                    <a:lnTo>
                      <a:pt x="352" y="3460"/>
                    </a:lnTo>
                    <a:lnTo>
                      <a:pt x="354" y="3462"/>
                    </a:lnTo>
                    <a:lnTo>
                      <a:pt x="356" y="3464"/>
                    </a:lnTo>
                    <a:lnTo>
                      <a:pt x="358" y="3464"/>
                    </a:lnTo>
                    <a:lnTo>
                      <a:pt x="364" y="3458"/>
                    </a:lnTo>
                    <a:lnTo>
                      <a:pt x="364" y="3456"/>
                    </a:lnTo>
                    <a:lnTo>
                      <a:pt x="364" y="3454"/>
                    </a:lnTo>
                    <a:lnTo>
                      <a:pt x="362" y="3452"/>
                    </a:lnTo>
                    <a:lnTo>
                      <a:pt x="360" y="3454"/>
                    </a:lnTo>
                    <a:close/>
                    <a:moveTo>
                      <a:pt x="390" y="3462"/>
                    </a:moveTo>
                    <a:lnTo>
                      <a:pt x="390" y="3462"/>
                    </a:lnTo>
                    <a:lnTo>
                      <a:pt x="394" y="3462"/>
                    </a:lnTo>
                    <a:lnTo>
                      <a:pt x="394" y="3460"/>
                    </a:lnTo>
                    <a:lnTo>
                      <a:pt x="396" y="3458"/>
                    </a:lnTo>
                    <a:lnTo>
                      <a:pt x="398" y="3460"/>
                    </a:lnTo>
                    <a:lnTo>
                      <a:pt x="402" y="3462"/>
                    </a:lnTo>
                    <a:lnTo>
                      <a:pt x="402" y="3464"/>
                    </a:lnTo>
                    <a:lnTo>
                      <a:pt x="402" y="3466"/>
                    </a:lnTo>
                    <a:lnTo>
                      <a:pt x="406" y="3468"/>
                    </a:lnTo>
                    <a:lnTo>
                      <a:pt x="410" y="3468"/>
                    </a:lnTo>
                    <a:lnTo>
                      <a:pt x="412" y="3466"/>
                    </a:lnTo>
                    <a:lnTo>
                      <a:pt x="412" y="3454"/>
                    </a:lnTo>
                    <a:lnTo>
                      <a:pt x="410" y="3450"/>
                    </a:lnTo>
                    <a:lnTo>
                      <a:pt x="408" y="3450"/>
                    </a:lnTo>
                    <a:lnTo>
                      <a:pt x="406" y="3450"/>
                    </a:lnTo>
                    <a:lnTo>
                      <a:pt x="402" y="3448"/>
                    </a:lnTo>
                    <a:lnTo>
                      <a:pt x="400" y="3444"/>
                    </a:lnTo>
                    <a:lnTo>
                      <a:pt x="394" y="3442"/>
                    </a:lnTo>
                    <a:lnTo>
                      <a:pt x="390" y="3444"/>
                    </a:lnTo>
                    <a:lnTo>
                      <a:pt x="388" y="3446"/>
                    </a:lnTo>
                    <a:lnTo>
                      <a:pt x="388" y="3448"/>
                    </a:lnTo>
                    <a:lnTo>
                      <a:pt x="390" y="3454"/>
                    </a:lnTo>
                    <a:lnTo>
                      <a:pt x="388" y="3456"/>
                    </a:lnTo>
                    <a:lnTo>
                      <a:pt x="388" y="3460"/>
                    </a:lnTo>
                    <a:lnTo>
                      <a:pt x="390" y="3462"/>
                    </a:lnTo>
                    <a:close/>
                    <a:moveTo>
                      <a:pt x="356" y="3450"/>
                    </a:moveTo>
                    <a:lnTo>
                      <a:pt x="356" y="3450"/>
                    </a:lnTo>
                    <a:lnTo>
                      <a:pt x="358" y="3450"/>
                    </a:lnTo>
                    <a:lnTo>
                      <a:pt x="360" y="3450"/>
                    </a:lnTo>
                    <a:lnTo>
                      <a:pt x="358" y="3444"/>
                    </a:lnTo>
                    <a:lnTo>
                      <a:pt x="358" y="3442"/>
                    </a:lnTo>
                    <a:lnTo>
                      <a:pt x="358" y="3440"/>
                    </a:lnTo>
                    <a:lnTo>
                      <a:pt x="362" y="3438"/>
                    </a:lnTo>
                    <a:lnTo>
                      <a:pt x="366" y="3436"/>
                    </a:lnTo>
                    <a:lnTo>
                      <a:pt x="366" y="3434"/>
                    </a:lnTo>
                    <a:lnTo>
                      <a:pt x="366" y="3432"/>
                    </a:lnTo>
                    <a:lnTo>
                      <a:pt x="362" y="3430"/>
                    </a:lnTo>
                    <a:lnTo>
                      <a:pt x="360" y="3430"/>
                    </a:lnTo>
                    <a:lnTo>
                      <a:pt x="358" y="3428"/>
                    </a:lnTo>
                    <a:lnTo>
                      <a:pt x="356" y="3426"/>
                    </a:lnTo>
                    <a:lnTo>
                      <a:pt x="354" y="3422"/>
                    </a:lnTo>
                    <a:lnTo>
                      <a:pt x="352" y="3420"/>
                    </a:lnTo>
                    <a:lnTo>
                      <a:pt x="348" y="3418"/>
                    </a:lnTo>
                    <a:lnTo>
                      <a:pt x="346" y="3420"/>
                    </a:lnTo>
                    <a:lnTo>
                      <a:pt x="344" y="3420"/>
                    </a:lnTo>
                    <a:lnTo>
                      <a:pt x="344" y="3418"/>
                    </a:lnTo>
                    <a:lnTo>
                      <a:pt x="342" y="3418"/>
                    </a:lnTo>
                    <a:lnTo>
                      <a:pt x="340" y="3420"/>
                    </a:lnTo>
                    <a:lnTo>
                      <a:pt x="338" y="3422"/>
                    </a:lnTo>
                    <a:lnTo>
                      <a:pt x="338" y="3418"/>
                    </a:lnTo>
                    <a:lnTo>
                      <a:pt x="336" y="3414"/>
                    </a:lnTo>
                    <a:lnTo>
                      <a:pt x="332" y="3410"/>
                    </a:lnTo>
                    <a:lnTo>
                      <a:pt x="328" y="3410"/>
                    </a:lnTo>
                    <a:lnTo>
                      <a:pt x="328" y="3412"/>
                    </a:lnTo>
                    <a:lnTo>
                      <a:pt x="328" y="3414"/>
                    </a:lnTo>
                    <a:lnTo>
                      <a:pt x="322" y="3414"/>
                    </a:lnTo>
                    <a:lnTo>
                      <a:pt x="320" y="3414"/>
                    </a:lnTo>
                    <a:lnTo>
                      <a:pt x="318" y="3414"/>
                    </a:lnTo>
                    <a:lnTo>
                      <a:pt x="320" y="3418"/>
                    </a:lnTo>
                    <a:lnTo>
                      <a:pt x="322" y="3422"/>
                    </a:lnTo>
                    <a:lnTo>
                      <a:pt x="320" y="3422"/>
                    </a:lnTo>
                    <a:lnTo>
                      <a:pt x="314" y="3420"/>
                    </a:lnTo>
                    <a:lnTo>
                      <a:pt x="310" y="3422"/>
                    </a:lnTo>
                    <a:lnTo>
                      <a:pt x="308" y="3424"/>
                    </a:lnTo>
                    <a:lnTo>
                      <a:pt x="308" y="3426"/>
                    </a:lnTo>
                    <a:lnTo>
                      <a:pt x="310" y="3428"/>
                    </a:lnTo>
                    <a:lnTo>
                      <a:pt x="312" y="3430"/>
                    </a:lnTo>
                    <a:lnTo>
                      <a:pt x="312" y="3432"/>
                    </a:lnTo>
                    <a:lnTo>
                      <a:pt x="316" y="3432"/>
                    </a:lnTo>
                    <a:lnTo>
                      <a:pt x="320" y="3430"/>
                    </a:lnTo>
                    <a:lnTo>
                      <a:pt x="322" y="3432"/>
                    </a:lnTo>
                    <a:lnTo>
                      <a:pt x="322" y="3434"/>
                    </a:lnTo>
                    <a:lnTo>
                      <a:pt x="322" y="3442"/>
                    </a:lnTo>
                    <a:lnTo>
                      <a:pt x="324" y="3444"/>
                    </a:lnTo>
                    <a:lnTo>
                      <a:pt x="328" y="3448"/>
                    </a:lnTo>
                    <a:lnTo>
                      <a:pt x="330" y="3448"/>
                    </a:lnTo>
                    <a:lnTo>
                      <a:pt x="332" y="3448"/>
                    </a:lnTo>
                    <a:lnTo>
                      <a:pt x="332" y="3442"/>
                    </a:lnTo>
                    <a:lnTo>
                      <a:pt x="332" y="3438"/>
                    </a:lnTo>
                    <a:lnTo>
                      <a:pt x="334" y="3438"/>
                    </a:lnTo>
                    <a:lnTo>
                      <a:pt x="336" y="3440"/>
                    </a:lnTo>
                    <a:lnTo>
                      <a:pt x="340" y="3438"/>
                    </a:lnTo>
                    <a:lnTo>
                      <a:pt x="342" y="3438"/>
                    </a:lnTo>
                    <a:lnTo>
                      <a:pt x="342" y="3442"/>
                    </a:lnTo>
                    <a:lnTo>
                      <a:pt x="340" y="3448"/>
                    </a:lnTo>
                    <a:lnTo>
                      <a:pt x="336" y="3450"/>
                    </a:lnTo>
                    <a:lnTo>
                      <a:pt x="334" y="3452"/>
                    </a:lnTo>
                    <a:lnTo>
                      <a:pt x="338" y="3454"/>
                    </a:lnTo>
                    <a:lnTo>
                      <a:pt x="342" y="3454"/>
                    </a:lnTo>
                    <a:lnTo>
                      <a:pt x="346" y="3454"/>
                    </a:lnTo>
                    <a:lnTo>
                      <a:pt x="348" y="3452"/>
                    </a:lnTo>
                    <a:lnTo>
                      <a:pt x="350" y="3452"/>
                    </a:lnTo>
                    <a:lnTo>
                      <a:pt x="352" y="3452"/>
                    </a:lnTo>
                    <a:lnTo>
                      <a:pt x="352" y="3450"/>
                    </a:lnTo>
                    <a:lnTo>
                      <a:pt x="354" y="3448"/>
                    </a:lnTo>
                    <a:lnTo>
                      <a:pt x="356" y="3450"/>
                    </a:lnTo>
                    <a:close/>
                    <a:moveTo>
                      <a:pt x="490" y="3366"/>
                    </a:moveTo>
                    <a:lnTo>
                      <a:pt x="490" y="3366"/>
                    </a:lnTo>
                    <a:lnTo>
                      <a:pt x="488" y="3366"/>
                    </a:lnTo>
                    <a:lnTo>
                      <a:pt x="486" y="3364"/>
                    </a:lnTo>
                    <a:lnTo>
                      <a:pt x="482" y="3360"/>
                    </a:lnTo>
                    <a:lnTo>
                      <a:pt x="480" y="3354"/>
                    </a:lnTo>
                    <a:lnTo>
                      <a:pt x="478" y="3352"/>
                    </a:lnTo>
                    <a:lnTo>
                      <a:pt x="476" y="3352"/>
                    </a:lnTo>
                    <a:lnTo>
                      <a:pt x="472" y="3356"/>
                    </a:lnTo>
                    <a:lnTo>
                      <a:pt x="468" y="3364"/>
                    </a:lnTo>
                    <a:lnTo>
                      <a:pt x="464" y="3370"/>
                    </a:lnTo>
                    <a:lnTo>
                      <a:pt x="460" y="3374"/>
                    </a:lnTo>
                    <a:lnTo>
                      <a:pt x="454" y="3374"/>
                    </a:lnTo>
                    <a:lnTo>
                      <a:pt x="450" y="3372"/>
                    </a:lnTo>
                    <a:lnTo>
                      <a:pt x="446" y="3368"/>
                    </a:lnTo>
                    <a:lnTo>
                      <a:pt x="440" y="3370"/>
                    </a:lnTo>
                    <a:lnTo>
                      <a:pt x="438" y="3370"/>
                    </a:lnTo>
                    <a:lnTo>
                      <a:pt x="440" y="3372"/>
                    </a:lnTo>
                    <a:lnTo>
                      <a:pt x="442" y="3374"/>
                    </a:lnTo>
                    <a:lnTo>
                      <a:pt x="444" y="3376"/>
                    </a:lnTo>
                    <a:lnTo>
                      <a:pt x="444" y="3378"/>
                    </a:lnTo>
                    <a:lnTo>
                      <a:pt x="448" y="3380"/>
                    </a:lnTo>
                    <a:lnTo>
                      <a:pt x="450" y="3382"/>
                    </a:lnTo>
                    <a:lnTo>
                      <a:pt x="448" y="3384"/>
                    </a:lnTo>
                    <a:lnTo>
                      <a:pt x="446" y="3388"/>
                    </a:lnTo>
                    <a:lnTo>
                      <a:pt x="444" y="3388"/>
                    </a:lnTo>
                    <a:lnTo>
                      <a:pt x="440" y="3384"/>
                    </a:lnTo>
                    <a:lnTo>
                      <a:pt x="438" y="3382"/>
                    </a:lnTo>
                    <a:lnTo>
                      <a:pt x="438" y="3384"/>
                    </a:lnTo>
                    <a:lnTo>
                      <a:pt x="436" y="3388"/>
                    </a:lnTo>
                    <a:lnTo>
                      <a:pt x="436" y="3398"/>
                    </a:lnTo>
                    <a:lnTo>
                      <a:pt x="440" y="3410"/>
                    </a:lnTo>
                    <a:lnTo>
                      <a:pt x="442" y="3412"/>
                    </a:lnTo>
                    <a:lnTo>
                      <a:pt x="448" y="3414"/>
                    </a:lnTo>
                    <a:lnTo>
                      <a:pt x="460" y="3410"/>
                    </a:lnTo>
                    <a:lnTo>
                      <a:pt x="474" y="3406"/>
                    </a:lnTo>
                    <a:lnTo>
                      <a:pt x="478" y="3406"/>
                    </a:lnTo>
                    <a:lnTo>
                      <a:pt x="480" y="3408"/>
                    </a:lnTo>
                    <a:lnTo>
                      <a:pt x="482" y="3414"/>
                    </a:lnTo>
                    <a:lnTo>
                      <a:pt x="478" y="3418"/>
                    </a:lnTo>
                    <a:lnTo>
                      <a:pt x="472" y="3422"/>
                    </a:lnTo>
                    <a:lnTo>
                      <a:pt x="466" y="3424"/>
                    </a:lnTo>
                    <a:lnTo>
                      <a:pt x="452" y="3430"/>
                    </a:lnTo>
                    <a:lnTo>
                      <a:pt x="448" y="3434"/>
                    </a:lnTo>
                    <a:lnTo>
                      <a:pt x="448" y="3438"/>
                    </a:lnTo>
                    <a:lnTo>
                      <a:pt x="452" y="3446"/>
                    </a:lnTo>
                    <a:lnTo>
                      <a:pt x="458" y="3452"/>
                    </a:lnTo>
                    <a:lnTo>
                      <a:pt x="464" y="3458"/>
                    </a:lnTo>
                    <a:lnTo>
                      <a:pt x="474" y="3462"/>
                    </a:lnTo>
                    <a:lnTo>
                      <a:pt x="488" y="3470"/>
                    </a:lnTo>
                    <a:lnTo>
                      <a:pt x="494" y="3472"/>
                    </a:lnTo>
                    <a:lnTo>
                      <a:pt x="496" y="3474"/>
                    </a:lnTo>
                    <a:lnTo>
                      <a:pt x="482" y="3472"/>
                    </a:lnTo>
                    <a:lnTo>
                      <a:pt x="476" y="3468"/>
                    </a:lnTo>
                    <a:lnTo>
                      <a:pt x="474" y="3468"/>
                    </a:lnTo>
                    <a:lnTo>
                      <a:pt x="472" y="3468"/>
                    </a:lnTo>
                    <a:lnTo>
                      <a:pt x="470" y="3470"/>
                    </a:lnTo>
                    <a:lnTo>
                      <a:pt x="468" y="3470"/>
                    </a:lnTo>
                    <a:lnTo>
                      <a:pt x="462" y="3466"/>
                    </a:lnTo>
                    <a:lnTo>
                      <a:pt x="456" y="3464"/>
                    </a:lnTo>
                    <a:lnTo>
                      <a:pt x="452" y="3464"/>
                    </a:lnTo>
                    <a:lnTo>
                      <a:pt x="450" y="3464"/>
                    </a:lnTo>
                    <a:lnTo>
                      <a:pt x="448" y="3466"/>
                    </a:lnTo>
                    <a:lnTo>
                      <a:pt x="448" y="3468"/>
                    </a:lnTo>
                    <a:lnTo>
                      <a:pt x="448" y="3472"/>
                    </a:lnTo>
                    <a:lnTo>
                      <a:pt x="450" y="3472"/>
                    </a:lnTo>
                    <a:lnTo>
                      <a:pt x="448" y="3472"/>
                    </a:lnTo>
                    <a:lnTo>
                      <a:pt x="442" y="3468"/>
                    </a:lnTo>
                    <a:lnTo>
                      <a:pt x="422" y="3454"/>
                    </a:lnTo>
                    <a:lnTo>
                      <a:pt x="416" y="3452"/>
                    </a:lnTo>
                    <a:lnTo>
                      <a:pt x="416" y="3454"/>
                    </a:lnTo>
                    <a:lnTo>
                      <a:pt x="418" y="3456"/>
                    </a:lnTo>
                    <a:lnTo>
                      <a:pt x="422" y="3462"/>
                    </a:lnTo>
                    <a:lnTo>
                      <a:pt x="428" y="3464"/>
                    </a:lnTo>
                    <a:lnTo>
                      <a:pt x="430" y="3466"/>
                    </a:lnTo>
                    <a:lnTo>
                      <a:pt x="426" y="3466"/>
                    </a:lnTo>
                    <a:lnTo>
                      <a:pt x="420" y="3466"/>
                    </a:lnTo>
                    <a:lnTo>
                      <a:pt x="418" y="3468"/>
                    </a:lnTo>
                    <a:lnTo>
                      <a:pt x="416" y="3472"/>
                    </a:lnTo>
                    <a:lnTo>
                      <a:pt x="414" y="3476"/>
                    </a:lnTo>
                    <a:lnTo>
                      <a:pt x="408" y="3474"/>
                    </a:lnTo>
                    <a:lnTo>
                      <a:pt x="398" y="3470"/>
                    </a:lnTo>
                    <a:lnTo>
                      <a:pt x="398" y="3472"/>
                    </a:lnTo>
                    <a:lnTo>
                      <a:pt x="396" y="3474"/>
                    </a:lnTo>
                    <a:lnTo>
                      <a:pt x="392" y="3472"/>
                    </a:lnTo>
                    <a:lnTo>
                      <a:pt x="380" y="3470"/>
                    </a:lnTo>
                    <a:lnTo>
                      <a:pt x="380" y="3472"/>
                    </a:lnTo>
                    <a:lnTo>
                      <a:pt x="382" y="3476"/>
                    </a:lnTo>
                    <a:lnTo>
                      <a:pt x="386" y="3478"/>
                    </a:lnTo>
                    <a:lnTo>
                      <a:pt x="386" y="3480"/>
                    </a:lnTo>
                    <a:lnTo>
                      <a:pt x="382" y="3480"/>
                    </a:lnTo>
                    <a:lnTo>
                      <a:pt x="376" y="3476"/>
                    </a:lnTo>
                    <a:lnTo>
                      <a:pt x="374" y="3474"/>
                    </a:lnTo>
                    <a:lnTo>
                      <a:pt x="372" y="3474"/>
                    </a:lnTo>
                    <a:lnTo>
                      <a:pt x="374" y="3476"/>
                    </a:lnTo>
                    <a:lnTo>
                      <a:pt x="374" y="3482"/>
                    </a:lnTo>
                    <a:lnTo>
                      <a:pt x="374" y="3484"/>
                    </a:lnTo>
                    <a:lnTo>
                      <a:pt x="374" y="3486"/>
                    </a:lnTo>
                    <a:lnTo>
                      <a:pt x="376" y="3486"/>
                    </a:lnTo>
                    <a:lnTo>
                      <a:pt x="380" y="3488"/>
                    </a:lnTo>
                    <a:lnTo>
                      <a:pt x="384" y="3486"/>
                    </a:lnTo>
                    <a:lnTo>
                      <a:pt x="390" y="3486"/>
                    </a:lnTo>
                    <a:lnTo>
                      <a:pt x="394" y="3488"/>
                    </a:lnTo>
                    <a:lnTo>
                      <a:pt x="396" y="3488"/>
                    </a:lnTo>
                    <a:lnTo>
                      <a:pt x="398" y="3484"/>
                    </a:lnTo>
                    <a:lnTo>
                      <a:pt x="400" y="3480"/>
                    </a:lnTo>
                    <a:lnTo>
                      <a:pt x="402" y="3480"/>
                    </a:lnTo>
                    <a:lnTo>
                      <a:pt x="404" y="3480"/>
                    </a:lnTo>
                    <a:lnTo>
                      <a:pt x="402" y="3484"/>
                    </a:lnTo>
                    <a:lnTo>
                      <a:pt x="402" y="3486"/>
                    </a:lnTo>
                    <a:lnTo>
                      <a:pt x="404" y="3488"/>
                    </a:lnTo>
                    <a:lnTo>
                      <a:pt x="408" y="3488"/>
                    </a:lnTo>
                    <a:lnTo>
                      <a:pt x="412" y="3486"/>
                    </a:lnTo>
                    <a:lnTo>
                      <a:pt x="416" y="3486"/>
                    </a:lnTo>
                    <a:lnTo>
                      <a:pt x="414" y="3488"/>
                    </a:lnTo>
                    <a:lnTo>
                      <a:pt x="412" y="3492"/>
                    </a:lnTo>
                    <a:lnTo>
                      <a:pt x="414" y="3494"/>
                    </a:lnTo>
                    <a:lnTo>
                      <a:pt x="416" y="3492"/>
                    </a:lnTo>
                    <a:lnTo>
                      <a:pt x="418" y="3494"/>
                    </a:lnTo>
                    <a:lnTo>
                      <a:pt x="422" y="3498"/>
                    </a:lnTo>
                    <a:lnTo>
                      <a:pt x="424" y="3498"/>
                    </a:lnTo>
                    <a:lnTo>
                      <a:pt x="428" y="3496"/>
                    </a:lnTo>
                    <a:lnTo>
                      <a:pt x="432" y="3496"/>
                    </a:lnTo>
                    <a:lnTo>
                      <a:pt x="438" y="3498"/>
                    </a:lnTo>
                    <a:lnTo>
                      <a:pt x="442" y="3498"/>
                    </a:lnTo>
                    <a:lnTo>
                      <a:pt x="446" y="3496"/>
                    </a:lnTo>
                    <a:lnTo>
                      <a:pt x="450" y="3496"/>
                    </a:lnTo>
                    <a:lnTo>
                      <a:pt x="452" y="3498"/>
                    </a:lnTo>
                    <a:lnTo>
                      <a:pt x="452" y="3500"/>
                    </a:lnTo>
                    <a:lnTo>
                      <a:pt x="456" y="3498"/>
                    </a:lnTo>
                    <a:lnTo>
                      <a:pt x="458" y="3496"/>
                    </a:lnTo>
                    <a:lnTo>
                      <a:pt x="462" y="3496"/>
                    </a:lnTo>
                    <a:lnTo>
                      <a:pt x="464" y="3496"/>
                    </a:lnTo>
                    <a:lnTo>
                      <a:pt x="466" y="3492"/>
                    </a:lnTo>
                    <a:lnTo>
                      <a:pt x="468" y="3494"/>
                    </a:lnTo>
                    <a:lnTo>
                      <a:pt x="470" y="3498"/>
                    </a:lnTo>
                    <a:lnTo>
                      <a:pt x="478" y="3500"/>
                    </a:lnTo>
                    <a:lnTo>
                      <a:pt x="496" y="3504"/>
                    </a:lnTo>
                    <a:lnTo>
                      <a:pt x="502" y="3504"/>
                    </a:lnTo>
                    <a:lnTo>
                      <a:pt x="504" y="3504"/>
                    </a:lnTo>
                    <a:lnTo>
                      <a:pt x="504" y="3502"/>
                    </a:lnTo>
                    <a:lnTo>
                      <a:pt x="504" y="3500"/>
                    </a:lnTo>
                    <a:lnTo>
                      <a:pt x="506" y="3500"/>
                    </a:lnTo>
                    <a:lnTo>
                      <a:pt x="510" y="3502"/>
                    </a:lnTo>
                    <a:lnTo>
                      <a:pt x="510" y="3364"/>
                    </a:lnTo>
                    <a:lnTo>
                      <a:pt x="508" y="3362"/>
                    </a:lnTo>
                    <a:lnTo>
                      <a:pt x="504" y="3360"/>
                    </a:lnTo>
                    <a:lnTo>
                      <a:pt x="500" y="3360"/>
                    </a:lnTo>
                    <a:lnTo>
                      <a:pt x="496" y="3364"/>
                    </a:lnTo>
                    <a:lnTo>
                      <a:pt x="490" y="3366"/>
                    </a:lnTo>
                    <a:close/>
                    <a:moveTo>
                      <a:pt x="298" y="2826"/>
                    </a:moveTo>
                    <a:lnTo>
                      <a:pt x="298" y="2826"/>
                    </a:lnTo>
                    <a:lnTo>
                      <a:pt x="304" y="2826"/>
                    </a:lnTo>
                    <a:lnTo>
                      <a:pt x="306" y="2824"/>
                    </a:lnTo>
                    <a:lnTo>
                      <a:pt x="306" y="2822"/>
                    </a:lnTo>
                    <a:lnTo>
                      <a:pt x="304" y="2820"/>
                    </a:lnTo>
                    <a:lnTo>
                      <a:pt x="302" y="2814"/>
                    </a:lnTo>
                    <a:lnTo>
                      <a:pt x="304" y="2812"/>
                    </a:lnTo>
                    <a:lnTo>
                      <a:pt x="308" y="2812"/>
                    </a:lnTo>
                    <a:lnTo>
                      <a:pt x="310" y="2812"/>
                    </a:lnTo>
                    <a:lnTo>
                      <a:pt x="312" y="2810"/>
                    </a:lnTo>
                    <a:lnTo>
                      <a:pt x="310" y="2806"/>
                    </a:lnTo>
                    <a:lnTo>
                      <a:pt x="308" y="2800"/>
                    </a:lnTo>
                    <a:lnTo>
                      <a:pt x="308" y="2798"/>
                    </a:lnTo>
                    <a:lnTo>
                      <a:pt x="310" y="2798"/>
                    </a:lnTo>
                    <a:lnTo>
                      <a:pt x="314" y="2798"/>
                    </a:lnTo>
                    <a:lnTo>
                      <a:pt x="314" y="2794"/>
                    </a:lnTo>
                    <a:lnTo>
                      <a:pt x="304" y="2784"/>
                    </a:lnTo>
                    <a:lnTo>
                      <a:pt x="302" y="2780"/>
                    </a:lnTo>
                    <a:lnTo>
                      <a:pt x="302" y="2778"/>
                    </a:lnTo>
                    <a:lnTo>
                      <a:pt x="306" y="2776"/>
                    </a:lnTo>
                    <a:lnTo>
                      <a:pt x="306" y="2774"/>
                    </a:lnTo>
                    <a:lnTo>
                      <a:pt x="306" y="2770"/>
                    </a:lnTo>
                    <a:lnTo>
                      <a:pt x="306" y="2768"/>
                    </a:lnTo>
                    <a:lnTo>
                      <a:pt x="316" y="2764"/>
                    </a:lnTo>
                    <a:lnTo>
                      <a:pt x="318" y="2764"/>
                    </a:lnTo>
                    <a:lnTo>
                      <a:pt x="320" y="2762"/>
                    </a:lnTo>
                    <a:lnTo>
                      <a:pt x="318" y="2758"/>
                    </a:lnTo>
                    <a:lnTo>
                      <a:pt x="312" y="2748"/>
                    </a:lnTo>
                    <a:lnTo>
                      <a:pt x="310" y="2740"/>
                    </a:lnTo>
                    <a:lnTo>
                      <a:pt x="308" y="2738"/>
                    </a:lnTo>
                    <a:lnTo>
                      <a:pt x="302" y="2738"/>
                    </a:lnTo>
                    <a:lnTo>
                      <a:pt x="298" y="2740"/>
                    </a:lnTo>
                    <a:lnTo>
                      <a:pt x="298" y="2738"/>
                    </a:lnTo>
                    <a:lnTo>
                      <a:pt x="298" y="2736"/>
                    </a:lnTo>
                    <a:lnTo>
                      <a:pt x="296" y="2736"/>
                    </a:lnTo>
                    <a:lnTo>
                      <a:pt x="292" y="2736"/>
                    </a:lnTo>
                    <a:lnTo>
                      <a:pt x="290" y="2736"/>
                    </a:lnTo>
                    <a:lnTo>
                      <a:pt x="290" y="2738"/>
                    </a:lnTo>
                    <a:lnTo>
                      <a:pt x="290" y="2744"/>
                    </a:lnTo>
                    <a:lnTo>
                      <a:pt x="290" y="2752"/>
                    </a:lnTo>
                    <a:lnTo>
                      <a:pt x="288" y="2756"/>
                    </a:lnTo>
                    <a:lnTo>
                      <a:pt x="286" y="2762"/>
                    </a:lnTo>
                    <a:lnTo>
                      <a:pt x="284" y="2770"/>
                    </a:lnTo>
                    <a:lnTo>
                      <a:pt x="284" y="2778"/>
                    </a:lnTo>
                    <a:lnTo>
                      <a:pt x="286" y="2782"/>
                    </a:lnTo>
                    <a:lnTo>
                      <a:pt x="286" y="2790"/>
                    </a:lnTo>
                    <a:lnTo>
                      <a:pt x="282" y="2802"/>
                    </a:lnTo>
                    <a:lnTo>
                      <a:pt x="278" y="2814"/>
                    </a:lnTo>
                    <a:lnTo>
                      <a:pt x="278" y="2818"/>
                    </a:lnTo>
                    <a:lnTo>
                      <a:pt x="280" y="2822"/>
                    </a:lnTo>
                    <a:lnTo>
                      <a:pt x="286" y="2824"/>
                    </a:lnTo>
                    <a:lnTo>
                      <a:pt x="298" y="2826"/>
                    </a:lnTo>
                    <a:close/>
                    <a:moveTo>
                      <a:pt x="316" y="2894"/>
                    </a:moveTo>
                    <a:lnTo>
                      <a:pt x="316" y="2894"/>
                    </a:lnTo>
                    <a:lnTo>
                      <a:pt x="316" y="2898"/>
                    </a:lnTo>
                    <a:lnTo>
                      <a:pt x="318" y="2902"/>
                    </a:lnTo>
                    <a:lnTo>
                      <a:pt x="318" y="2904"/>
                    </a:lnTo>
                    <a:lnTo>
                      <a:pt x="318" y="2906"/>
                    </a:lnTo>
                    <a:lnTo>
                      <a:pt x="320" y="2908"/>
                    </a:lnTo>
                    <a:lnTo>
                      <a:pt x="324" y="2910"/>
                    </a:lnTo>
                    <a:lnTo>
                      <a:pt x="330" y="2910"/>
                    </a:lnTo>
                    <a:lnTo>
                      <a:pt x="336" y="2902"/>
                    </a:lnTo>
                    <a:lnTo>
                      <a:pt x="338" y="2900"/>
                    </a:lnTo>
                    <a:lnTo>
                      <a:pt x="338" y="2898"/>
                    </a:lnTo>
                    <a:lnTo>
                      <a:pt x="338" y="2896"/>
                    </a:lnTo>
                    <a:lnTo>
                      <a:pt x="342" y="2894"/>
                    </a:lnTo>
                    <a:lnTo>
                      <a:pt x="344" y="2890"/>
                    </a:lnTo>
                    <a:lnTo>
                      <a:pt x="342" y="2886"/>
                    </a:lnTo>
                    <a:lnTo>
                      <a:pt x="338" y="2882"/>
                    </a:lnTo>
                    <a:lnTo>
                      <a:pt x="332" y="2880"/>
                    </a:lnTo>
                    <a:lnTo>
                      <a:pt x="330" y="2880"/>
                    </a:lnTo>
                    <a:lnTo>
                      <a:pt x="330" y="2882"/>
                    </a:lnTo>
                    <a:lnTo>
                      <a:pt x="328" y="2882"/>
                    </a:lnTo>
                    <a:lnTo>
                      <a:pt x="326" y="2882"/>
                    </a:lnTo>
                    <a:lnTo>
                      <a:pt x="324" y="2882"/>
                    </a:lnTo>
                    <a:lnTo>
                      <a:pt x="324" y="2884"/>
                    </a:lnTo>
                    <a:lnTo>
                      <a:pt x="322" y="2888"/>
                    </a:lnTo>
                    <a:lnTo>
                      <a:pt x="322" y="2892"/>
                    </a:lnTo>
                    <a:lnTo>
                      <a:pt x="320" y="2894"/>
                    </a:lnTo>
                    <a:lnTo>
                      <a:pt x="318" y="2894"/>
                    </a:lnTo>
                    <a:lnTo>
                      <a:pt x="316" y="2894"/>
                    </a:lnTo>
                    <a:close/>
                    <a:moveTo>
                      <a:pt x="258" y="2836"/>
                    </a:moveTo>
                    <a:lnTo>
                      <a:pt x="258" y="2836"/>
                    </a:lnTo>
                    <a:lnTo>
                      <a:pt x="262" y="2838"/>
                    </a:lnTo>
                    <a:lnTo>
                      <a:pt x="264" y="2838"/>
                    </a:lnTo>
                    <a:lnTo>
                      <a:pt x="266" y="2836"/>
                    </a:lnTo>
                    <a:lnTo>
                      <a:pt x="266" y="2834"/>
                    </a:lnTo>
                    <a:lnTo>
                      <a:pt x="262" y="2832"/>
                    </a:lnTo>
                    <a:lnTo>
                      <a:pt x="260" y="2832"/>
                    </a:lnTo>
                    <a:lnTo>
                      <a:pt x="258" y="2834"/>
                    </a:lnTo>
                    <a:lnTo>
                      <a:pt x="258" y="2836"/>
                    </a:lnTo>
                    <a:close/>
                    <a:moveTo>
                      <a:pt x="324" y="2852"/>
                    </a:moveTo>
                    <a:lnTo>
                      <a:pt x="324" y="2852"/>
                    </a:lnTo>
                    <a:lnTo>
                      <a:pt x="320" y="2856"/>
                    </a:lnTo>
                    <a:lnTo>
                      <a:pt x="322" y="2858"/>
                    </a:lnTo>
                    <a:lnTo>
                      <a:pt x="324" y="2860"/>
                    </a:lnTo>
                    <a:lnTo>
                      <a:pt x="326" y="2858"/>
                    </a:lnTo>
                    <a:lnTo>
                      <a:pt x="326" y="2854"/>
                    </a:lnTo>
                    <a:lnTo>
                      <a:pt x="326" y="2852"/>
                    </a:lnTo>
                    <a:lnTo>
                      <a:pt x="324" y="2850"/>
                    </a:lnTo>
                    <a:lnTo>
                      <a:pt x="324" y="2852"/>
                    </a:lnTo>
                    <a:close/>
                    <a:moveTo>
                      <a:pt x="266" y="2958"/>
                    </a:moveTo>
                    <a:lnTo>
                      <a:pt x="266" y="2958"/>
                    </a:lnTo>
                    <a:lnTo>
                      <a:pt x="270" y="2958"/>
                    </a:lnTo>
                    <a:lnTo>
                      <a:pt x="270" y="2954"/>
                    </a:lnTo>
                    <a:lnTo>
                      <a:pt x="270" y="2950"/>
                    </a:lnTo>
                    <a:lnTo>
                      <a:pt x="268" y="2950"/>
                    </a:lnTo>
                    <a:lnTo>
                      <a:pt x="266" y="2952"/>
                    </a:lnTo>
                    <a:lnTo>
                      <a:pt x="264" y="2954"/>
                    </a:lnTo>
                    <a:lnTo>
                      <a:pt x="264" y="2956"/>
                    </a:lnTo>
                    <a:lnTo>
                      <a:pt x="266" y="2958"/>
                    </a:lnTo>
                    <a:close/>
                    <a:moveTo>
                      <a:pt x="244" y="3242"/>
                    </a:moveTo>
                    <a:lnTo>
                      <a:pt x="244" y="3242"/>
                    </a:lnTo>
                    <a:lnTo>
                      <a:pt x="248" y="3238"/>
                    </a:lnTo>
                    <a:lnTo>
                      <a:pt x="248" y="3236"/>
                    </a:lnTo>
                    <a:lnTo>
                      <a:pt x="246" y="3236"/>
                    </a:lnTo>
                    <a:lnTo>
                      <a:pt x="240" y="3234"/>
                    </a:lnTo>
                    <a:lnTo>
                      <a:pt x="234" y="3234"/>
                    </a:lnTo>
                    <a:lnTo>
                      <a:pt x="234" y="3236"/>
                    </a:lnTo>
                    <a:lnTo>
                      <a:pt x="236" y="3240"/>
                    </a:lnTo>
                    <a:lnTo>
                      <a:pt x="236" y="3242"/>
                    </a:lnTo>
                    <a:lnTo>
                      <a:pt x="232" y="3248"/>
                    </a:lnTo>
                    <a:lnTo>
                      <a:pt x="234" y="3250"/>
                    </a:lnTo>
                    <a:lnTo>
                      <a:pt x="238" y="3252"/>
                    </a:lnTo>
                    <a:lnTo>
                      <a:pt x="242" y="3254"/>
                    </a:lnTo>
                    <a:lnTo>
                      <a:pt x="242" y="3250"/>
                    </a:lnTo>
                    <a:lnTo>
                      <a:pt x="242" y="3246"/>
                    </a:lnTo>
                    <a:lnTo>
                      <a:pt x="244" y="3242"/>
                    </a:lnTo>
                    <a:close/>
                    <a:moveTo>
                      <a:pt x="302" y="2848"/>
                    </a:moveTo>
                    <a:lnTo>
                      <a:pt x="302" y="2848"/>
                    </a:lnTo>
                    <a:lnTo>
                      <a:pt x="300" y="2846"/>
                    </a:lnTo>
                    <a:lnTo>
                      <a:pt x="298" y="2846"/>
                    </a:lnTo>
                    <a:lnTo>
                      <a:pt x="296" y="2846"/>
                    </a:lnTo>
                    <a:lnTo>
                      <a:pt x="292" y="2846"/>
                    </a:lnTo>
                    <a:lnTo>
                      <a:pt x="288" y="2846"/>
                    </a:lnTo>
                    <a:lnTo>
                      <a:pt x="286" y="2848"/>
                    </a:lnTo>
                    <a:lnTo>
                      <a:pt x="288" y="2850"/>
                    </a:lnTo>
                    <a:lnTo>
                      <a:pt x="292" y="2854"/>
                    </a:lnTo>
                    <a:lnTo>
                      <a:pt x="294" y="2854"/>
                    </a:lnTo>
                    <a:lnTo>
                      <a:pt x="296" y="2854"/>
                    </a:lnTo>
                    <a:lnTo>
                      <a:pt x="300" y="2852"/>
                    </a:lnTo>
                    <a:lnTo>
                      <a:pt x="302" y="2850"/>
                    </a:lnTo>
                    <a:lnTo>
                      <a:pt x="302" y="2848"/>
                    </a:lnTo>
                    <a:close/>
                    <a:moveTo>
                      <a:pt x="302" y="2912"/>
                    </a:moveTo>
                    <a:lnTo>
                      <a:pt x="302" y="2912"/>
                    </a:lnTo>
                    <a:lnTo>
                      <a:pt x="304" y="2910"/>
                    </a:lnTo>
                    <a:lnTo>
                      <a:pt x="302" y="2906"/>
                    </a:lnTo>
                    <a:lnTo>
                      <a:pt x="300" y="2904"/>
                    </a:lnTo>
                    <a:lnTo>
                      <a:pt x="298" y="2904"/>
                    </a:lnTo>
                    <a:lnTo>
                      <a:pt x="296" y="2906"/>
                    </a:lnTo>
                    <a:lnTo>
                      <a:pt x="298" y="2910"/>
                    </a:lnTo>
                    <a:lnTo>
                      <a:pt x="300" y="2912"/>
                    </a:lnTo>
                    <a:lnTo>
                      <a:pt x="302" y="2912"/>
                    </a:lnTo>
                    <a:close/>
                    <a:moveTo>
                      <a:pt x="306" y="2942"/>
                    </a:moveTo>
                    <a:lnTo>
                      <a:pt x="306" y="2942"/>
                    </a:lnTo>
                    <a:lnTo>
                      <a:pt x="304" y="2942"/>
                    </a:lnTo>
                    <a:lnTo>
                      <a:pt x="302" y="2948"/>
                    </a:lnTo>
                    <a:lnTo>
                      <a:pt x="302" y="2952"/>
                    </a:lnTo>
                    <a:lnTo>
                      <a:pt x="304" y="2958"/>
                    </a:lnTo>
                    <a:lnTo>
                      <a:pt x="306" y="2958"/>
                    </a:lnTo>
                    <a:lnTo>
                      <a:pt x="308" y="2958"/>
                    </a:lnTo>
                    <a:lnTo>
                      <a:pt x="308" y="2952"/>
                    </a:lnTo>
                    <a:lnTo>
                      <a:pt x="310" y="2944"/>
                    </a:lnTo>
                    <a:lnTo>
                      <a:pt x="308" y="2942"/>
                    </a:lnTo>
                    <a:lnTo>
                      <a:pt x="306" y="2942"/>
                    </a:lnTo>
                    <a:close/>
                    <a:moveTo>
                      <a:pt x="278" y="2958"/>
                    </a:moveTo>
                    <a:lnTo>
                      <a:pt x="278" y="2958"/>
                    </a:lnTo>
                    <a:lnTo>
                      <a:pt x="280" y="2956"/>
                    </a:lnTo>
                    <a:lnTo>
                      <a:pt x="284" y="2952"/>
                    </a:lnTo>
                    <a:lnTo>
                      <a:pt x="286" y="2950"/>
                    </a:lnTo>
                    <a:lnTo>
                      <a:pt x="284" y="2946"/>
                    </a:lnTo>
                    <a:lnTo>
                      <a:pt x="280" y="2942"/>
                    </a:lnTo>
                    <a:lnTo>
                      <a:pt x="276" y="2942"/>
                    </a:lnTo>
                    <a:lnTo>
                      <a:pt x="274" y="2944"/>
                    </a:lnTo>
                    <a:lnTo>
                      <a:pt x="272" y="2946"/>
                    </a:lnTo>
                    <a:lnTo>
                      <a:pt x="274" y="2950"/>
                    </a:lnTo>
                    <a:lnTo>
                      <a:pt x="274" y="2952"/>
                    </a:lnTo>
                    <a:lnTo>
                      <a:pt x="274" y="2956"/>
                    </a:lnTo>
                    <a:lnTo>
                      <a:pt x="274" y="2958"/>
                    </a:lnTo>
                    <a:lnTo>
                      <a:pt x="278" y="2958"/>
                    </a:lnTo>
                    <a:close/>
                    <a:moveTo>
                      <a:pt x="1872" y="956"/>
                    </a:moveTo>
                    <a:lnTo>
                      <a:pt x="1872" y="956"/>
                    </a:lnTo>
                    <a:lnTo>
                      <a:pt x="1868" y="926"/>
                    </a:lnTo>
                    <a:lnTo>
                      <a:pt x="1864" y="900"/>
                    </a:lnTo>
                    <a:lnTo>
                      <a:pt x="1862" y="888"/>
                    </a:lnTo>
                    <a:lnTo>
                      <a:pt x="1858" y="876"/>
                    </a:lnTo>
                    <a:lnTo>
                      <a:pt x="1852" y="868"/>
                    </a:lnTo>
                    <a:lnTo>
                      <a:pt x="1844" y="858"/>
                    </a:lnTo>
                    <a:lnTo>
                      <a:pt x="1836" y="852"/>
                    </a:lnTo>
                    <a:lnTo>
                      <a:pt x="1830" y="850"/>
                    </a:lnTo>
                    <a:lnTo>
                      <a:pt x="1824" y="850"/>
                    </a:lnTo>
                    <a:lnTo>
                      <a:pt x="1816" y="850"/>
                    </a:lnTo>
                    <a:lnTo>
                      <a:pt x="1810" y="852"/>
                    </a:lnTo>
                    <a:lnTo>
                      <a:pt x="1800" y="850"/>
                    </a:lnTo>
                    <a:lnTo>
                      <a:pt x="1788" y="846"/>
                    </a:lnTo>
                    <a:lnTo>
                      <a:pt x="1774" y="838"/>
                    </a:lnTo>
                    <a:lnTo>
                      <a:pt x="1760" y="828"/>
                    </a:lnTo>
                    <a:lnTo>
                      <a:pt x="1750" y="820"/>
                    </a:lnTo>
                    <a:lnTo>
                      <a:pt x="1744" y="814"/>
                    </a:lnTo>
                    <a:lnTo>
                      <a:pt x="1740" y="808"/>
                    </a:lnTo>
                    <a:lnTo>
                      <a:pt x="1734" y="796"/>
                    </a:lnTo>
                    <a:lnTo>
                      <a:pt x="1728" y="788"/>
                    </a:lnTo>
                    <a:lnTo>
                      <a:pt x="1718" y="780"/>
                    </a:lnTo>
                    <a:lnTo>
                      <a:pt x="1698" y="762"/>
                    </a:lnTo>
                    <a:lnTo>
                      <a:pt x="1688" y="754"/>
                    </a:lnTo>
                    <a:lnTo>
                      <a:pt x="1680" y="748"/>
                    </a:lnTo>
                    <a:lnTo>
                      <a:pt x="1670" y="742"/>
                    </a:lnTo>
                    <a:lnTo>
                      <a:pt x="1660" y="740"/>
                    </a:lnTo>
                    <a:lnTo>
                      <a:pt x="1646" y="740"/>
                    </a:lnTo>
                    <a:lnTo>
                      <a:pt x="1632" y="740"/>
                    </a:lnTo>
                    <a:lnTo>
                      <a:pt x="1618" y="742"/>
                    </a:lnTo>
                    <a:lnTo>
                      <a:pt x="1602" y="742"/>
                    </a:lnTo>
                    <a:lnTo>
                      <a:pt x="1590" y="742"/>
                    </a:lnTo>
                    <a:lnTo>
                      <a:pt x="1578" y="738"/>
                    </a:lnTo>
                    <a:lnTo>
                      <a:pt x="1556" y="732"/>
                    </a:lnTo>
                    <a:lnTo>
                      <a:pt x="1536" y="722"/>
                    </a:lnTo>
                    <a:lnTo>
                      <a:pt x="1530" y="722"/>
                    </a:lnTo>
                    <a:lnTo>
                      <a:pt x="1526" y="722"/>
                    </a:lnTo>
                    <a:lnTo>
                      <a:pt x="1516" y="724"/>
                    </a:lnTo>
                    <a:lnTo>
                      <a:pt x="1508" y="730"/>
                    </a:lnTo>
                    <a:lnTo>
                      <a:pt x="1500" y="738"/>
                    </a:lnTo>
                    <a:lnTo>
                      <a:pt x="1488" y="750"/>
                    </a:lnTo>
                    <a:lnTo>
                      <a:pt x="1482" y="754"/>
                    </a:lnTo>
                    <a:lnTo>
                      <a:pt x="1480" y="752"/>
                    </a:lnTo>
                    <a:lnTo>
                      <a:pt x="1478" y="748"/>
                    </a:lnTo>
                    <a:lnTo>
                      <a:pt x="1478" y="742"/>
                    </a:lnTo>
                    <a:lnTo>
                      <a:pt x="1482" y="728"/>
                    </a:lnTo>
                    <a:lnTo>
                      <a:pt x="1486" y="716"/>
                    </a:lnTo>
                    <a:lnTo>
                      <a:pt x="1488" y="712"/>
                    </a:lnTo>
                    <a:lnTo>
                      <a:pt x="1486" y="708"/>
                    </a:lnTo>
                    <a:lnTo>
                      <a:pt x="1482" y="702"/>
                    </a:lnTo>
                    <a:lnTo>
                      <a:pt x="1480" y="698"/>
                    </a:lnTo>
                    <a:lnTo>
                      <a:pt x="1478" y="688"/>
                    </a:lnTo>
                    <a:lnTo>
                      <a:pt x="1476" y="684"/>
                    </a:lnTo>
                    <a:lnTo>
                      <a:pt x="1470" y="680"/>
                    </a:lnTo>
                    <a:lnTo>
                      <a:pt x="1464" y="678"/>
                    </a:lnTo>
                    <a:lnTo>
                      <a:pt x="1454" y="674"/>
                    </a:lnTo>
                    <a:lnTo>
                      <a:pt x="1444" y="670"/>
                    </a:lnTo>
                    <a:lnTo>
                      <a:pt x="1438" y="668"/>
                    </a:lnTo>
                    <a:lnTo>
                      <a:pt x="1428" y="658"/>
                    </a:lnTo>
                    <a:lnTo>
                      <a:pt x="1420" y="652"/>
                    </a:lnTo>
                    <a:lnTo>
                      <a:pt x="1416" y="650"/>
                    </a:lnTo>
                    <a:lnTo>
                      <a:pt x="1410" y="650"/>
                    </a:lnTo>
                    <a:lnTo>
                      <a:pt x="1400" y="648"/>
                    </a:lnTo>
                    <a:lnTo>
                      <a:pt x="1392" y="644"/>
                    </a:lnTo>
                    <a:lnTo>
                      <a:pt x="1382" y="640"/>
                    </a:lnTo>
                    <a:lnTo>
                      <a:pt x="1362" y="638"/>
                    </a:lnTo>
                    <a:lnTo>
                      <a:pt x="1354" y="638"/>
                    </a:lnTo>
                    <a:lnTo>
                      <a:pt x="1348" y="640"/>
                    </a:lnTo>
                    <a:lnTo>
                      <a:pt x="1340" y="644"/>
                    </a:lnTo>
                    <a:lnTo>
                      <a:pt x="1332" y="654"/>
                    </a:lnTo>
                    <a:lnTo>
                      <a:pt x="1326" y="662"/>
                    </a:lnTo>
                    <a:lnTo>
                      <a:pt x="1318" y="676"/>
                    </a:lnTo>
                    <a:lnTo>
                      <a:pt x="1314" y="678"/>
                    </a:lnTo>
                    <a:lnTo>
                      <a:pt x="1312" y="674"/>
                    </a:lnTo>
                    <a:lnTo>
                      <a:pt x="1310" y="666"/>
                    </a:lnTo>
                    <a:lnTo>
                      <a:pt x="1314" y="658"/>
                    </a:lnTo>
                    <a:lnTo>
                      <a:pt x="1322" y="642"/>
                    </a:lnTo>
                    <a:lnTo>
                      <a:pt x="1326" y="634"/>
                    </a:lnTo>
                    <a:lnTo>
                      <a:pt x="1326" y="628"/>
                    </a:lnTo>
                    <a:lnTo>
                      <a:pt x="1326" y="626"/>
                    </a:lnTo>
                    <a:lnTo>
                      <a:pt x="1322" y="622"/>
                    </a:lnTo>
                    <a:lnTo>
                      <a:pt x="1314" y="618"/>
                    </a:lnTo>
                    <a:lnTo>
                      <a:pt x="1296" y="614"/>
                    </a:lnTo>
                    <a:lnTo>
                      <a:pt x="1288" y="614"/>
                    </a:lnTo>
                    <a:lnTo>
                      <a:pt x="1278" y="616"/>
                    </a:lnTo>
                    <a:lnTo>
                      <a:pt x="1256" y="612"/>
                    </a:lnTo>
                    <a:lnTo>
                      <a:pt x="1246" y="612"/>
                    </a:lnTo>
                    <a:lnTo>
                      <a:pt x="1240" y="614"/>
                    </a:lnTo>
                    <a:lnTo>
                      <a:pt x="1234" y="620"/>
                    </a:lnTo>
                    <a:lnTo>
                      <a:pt x="1230" y="626"/>
                    </a:lnTo>
                    <a:lnTo>
                      <a:pt x="1230" y="634"/>
                    </a:lnTo>
                    <a:lnTo>
                      <a:pt x="1228" y="642"/>
                    </a:lnTo>
                    <a:lnTo>
                      <a:pt x="1228" y="656"/>
                    </a:lnTo>
                    <a:lnTo>
                      <a:pt x="1226" y="652"/>
                    </a:lnTo>
                    <a:lnTo>
                      <a:pt x="1222" y="652"/>
                    </a:lnTo>
                    <a:lnTo>
                      <a:pt x="1216" y="658"/>
                    </a:lnTo>
                    <a:lnTo>
                      <a:pt x="1214" y="660"/>
                    </a:lnTo>
                    <a:lnTo>
                      <a:pt x="1212" y="660"/>
                    </a:lnTo>
                    <a:lnTo>
                      <a:pt x="1212" y="658"/>
                    </a:lnTo>
                    <a:lnTo>
                      <a:pt x="1214" y="650"/>
                    </a:lnTo>
                    <a:lnTo>
                      <a:pt x="1216" y="642"/>
                    </a:lnTo>
                    <a:lnTo>
                      <a:pt x="1214" y="638"/>
                    </a:lnTo>
                    <a:lnTo>
                      <a:pt x="1210" y="636"/>
                    </a:lnTo>
                    <a:lnTo>
                      <a:pt x="1206" y="638"/>
                    </a:lnTo>
                    <a:lnTo>
                      <a:pt x="1198" y="640"/>
                    </a:lnTo>
                    <a:lnTo>
                      <a:pt x="1198" y="636"/>
                    </a:lnTo>
                    <a:lnTo>
                      <a:pt x="1202" y="632"/>
                    </a:lnTo>
                    <a:lnTo>
                      <a:pt x="1202" y="628"/>
                    </a:lnTo>
                    <a:lnTo>
                      <a:pt x="1204" y="620"/>
                    </a:lnTo>
                    <a:lnTo>
                      <a:pt x="1204" y="616"/>
                    </a:lnTo>
                    <a:lnTo>
                      <a:pt x="1206" y="614"/>
                    </a:lnTo>
                    <a:lnTo>
                      <a:pt x="1210" y="610"/>
                    </a:lnTo>
                    <a:lnTo>
                      <a:pt x="1216" y="608"/>
                    </a:lnTo>
                    <a:lnTo>
                      <a:pt x="1224" y="604"/>
                    </a:lnTo>
                    <a:lnTo>
                      <a:pt x="1230" y="596"/>
                    </a:lnTo>
                    <a:lnTo>
                      <a:pt x="1240" y="582"/>
                    </a:lnTo>
                    <a:lnTo>
                      <a:pt x="1248" y="566"/>
                    </a:lnTo>
                    <a:lnTo>
                      <a:pt x="1254" y="560"/>
                    </a:lnTo>
                    <a:lnTo>
                      <a:pt x="1260" y="556"/>
                    </a:lnTo>
                    <a:lnTo>
                      <a:pt x="1264" y="554"/>
                    </a:lnTo>
                    <a:lnTo>
                      <a:pt x="1266" y="548"/>
                    </a:lnTo>
                    <a:lnTo>
                      <a:pt x="1266" y="542"/>
                    </a:lnTo>
                    <a:lnTo>
                      <a:pt x="1266" y="536"/>
                    </a:lnTo>
                    <a:lnTo>
                      <a:pt x="1264" y="528"/>
                    </a:lnTo>
                    <a:lnTo>
                      <a:pt x="1260" y="524"/>
                    </a:lnTo>
                    <a:lnTo>
                      <a:pt x="1256" y="520"/>
                    </a:lnTo>
                    <a:lnTo>
                      <a:pt x="1252" y="518"/>
                    </a:lnTo>
                    <a:lnTo>
                      <a:pt x="1244" y="518"/>
                    </a:lnTo>
                    <a:lnTo>
                      <a:pt x="1240" y="516"/>
                    </a:lnTo>
                    <a:lnTo>
                      <a:pt x="1238" y="514"/>
                    </a:lnTo>
                    <a:lnTo>
                      <a:pt x="1238" y="508"/>
                    </a:lnTo>
                    <a:lnTo>
                      <a:pt x="1236" y="504"/>
                    </a:lnTo>
                    <a:lnTo>
                      <a:pt x="1234" y="502"/>
                    </a:lnTo>
                    <a:lnTo>
                      <a:pt x="1234" y="500"/>
                    </a:lnTo>
                    <a:lnTo>
                      <a:pt x="1232" y="494"/>
                    </a:lnTo>
                    <a:lnTo>
                      <a:pt x="1232" y="490"/>
                    </a:lnTo>
                    <a:lnTo>
                      <a:pt x="1230" y="488"/>
                    </a:lnTo>
                    <a:lnTo>
                      <a:pt x="1228" y="484"/>
                    </a:lnTo>
                    <a:lnTo>
                      <a:pt x="1226" y="480"/>
                    </a:lnTo>
                    <a:lnTo>
                      <a:pt x="1226" y="476"/>
                    </a:lnTo>
                    <a:lnTo>
                      <a:pt x="1226" y="472"/>
                    </a:lnTo>
                    <a:lnTo>
                      <a:pt x="1222" y="466"/>
                    </a:lnTo>
                    <a:lnTo>
                      <a:pt x="1220" y="444"/>
                    </a:lnTo>
                    <a:lnTo>
                      <a:pt x="1218" y="422"/>
                    </a:lnTo>
                    <a:lnTo>
                      <a:pt x="1218" y="418"/>
                    </a:lnTo>
                    <a:lnTo>
                      <a:pt x="1216" y="416"/>
                    </a:lnTo>
                    <a:lnTo>
                      <a:pt x="1214" y="414"/>
                    </a:lnTo>
                    <a:lnTo>
                      <a:pt x="1212" y="410"/>
                    </a:lnTo>
                    <a:lnTo>
                      <a:pt x="1206" y="398"/>
                    </a:lnTo>
                    <a:lnTo>
                      <a:pt x="1202" y="392"/>
                    </a:lnTo>
                    <a:lnTo>
                      <a:pt x="1200" y="392"/>
                    </a:lnTo>
                    <a:lnTo>
                      <a:pt x="1198" y="394"/>
                    </a:lnTo>
                    <a:lnTo>
                      <a:pt x="1198" y="396"/>
                    </a:lnTo>
                    <a:lnTo>
                      <a:pt x="1196" y="402"/>
                    </a:lnTo>
                    <a:lnTo>
                      <a:pt x="1192" y="410"/>
                    </a:lnTo>
                    <a:lnTo>
                      <a:pt x="1192" y="406"/>
                    </a:lnTo>
                    <a:lnTo>
                      <a:pt x="1192" y="404"/>
                    </a:lnTo>
                    <a:lnTo>
                      <a:pt x="1192" y="400"/>
                    </a:lnTo>
                    <a:lnTo>
                      <a:pt x="1192" y="394"/>
                    </a:lnTo>
                    <a:lnTo>
                      <a:pt x="1188" y="380"/>
                    </a:lnTo>
                    <a:lnTo>
                      <a:pt x="1186" y="380"/>
                    </a:lnTo>
                    <a:lnTo>
                      <a:pt x="1184" y="382"/>
                    </a:lnTo>
                    <a:lnTo>
                      <a:pt x="1182" y="382"/>
                    </a:lnTo>
                    <a:lnTo>
                      <a:pt x="1180" y="380"/>
                    </a:lnTo>
                    <a:lnTo>
                      <a:pt x="1178" y="374"/>
                    </a:lnTo>
                    <a:lnTo>
                      <a:pt x="1174" y="372"/>
                    </a:lnTo>
                    <a:lnTo>
                      <a:pt x="1172" y="368"/>
                    </a:lnTo>
                    <a:lnTo>
                      <a:pt x="1166" y="364"/>
                    </a:lnTo>
                    <a:lnTo>
                      <a:pt x="1158" y="360"/>
                    </a:lnTo>
                    <a:lnTo>
                      <a:pt x="1154" y="356"/>
                    </a:lnTo>
                    <a:lnTo>
                      <a:pt x="1150" y="350"/>
                    </a:lnTo>
                    <a:lnTo>
                      <a:pt x="1148" y="346"/>
                    </a:lnTo>
                    <a:lnTo>
                      <a:pt x="1144" y="342"/>
                    </a:lnTo>
                    <a:lnTo>
                      <a:pt x="1136" y="338"/>
                    </a:lnTo>
                    <a:lnTo>
                      <a:pt x="1126" y="334"/>
                    </a:lnTo>
                    <a:lnTo>
                      <a:pt x="1114" y="330"/>
                    </a:lnTo>
                    <a:lnTo>
                      <a:pt x="1102" y="324"/>
                    </a:lnTo>
                    <a:lnTo>
                      <a:pt x="1072" y="316"/>
                    </a:lnTo>
                    <a:lnTo>
                      <a:pt x="1060" y="314"/>
                    </a:lnTo>
                    <a:lnTo>
                      <a:pt x="1056" y="314"/>
                    </a:lnTo>
                    <a:lnTo>
                      <a:pt x="1054" y="316"/>
                    </a:lnTo>
                    <a:lnTo>
                      <a:pt x="1048" y="316"/>
                    </a:lnTo>
                    <a:lnTo>
                      <a:pt x="1038" y="314"/>
                    </a:lnTo>
                    <a:lnTo>
                      <a:pt x="1026" y="314"/>
                    </a:lnTo>
                    <a:lnTo>
                      <a:pt x="1024" y="316"/>
                    </a:lnTo>
                    <a:lnTo>
                      <a:pt x="1022" y="318"/>
                    </a:lnTo>
                    <a:lnTo>
                      <a:pt x="1022" y="322"/>
                    </a:lnTo>
                    <a:lnTo>
                      <a:pt x="1018" y="322"/>
                    </a:lnTo>
                    <a:lnTo>
                      <a:pt x="1006" y="318"/>
                    </a:lnTo>
                    <a:lnTo>
                      <a:pt x="998" y="316"/>
                    </a:lnTo>
                    <a:lnTo>
                      <a:pt x="990" y="314"/>
                    </a:lnTo>
                    <a:lnTo>
                      <a:pt x="982" y="316"/>
                    </a:lnTo>
                    <a:lnTo>
                      <a:pt x="974" y="318"/>
                    </a:lnTo>
                    <a:lnTo>
                      <a:pt x="972" y="316"/>
                    </a:lnTo>
                    <a:lnTo>
                      <a:pt x="972" y="314"/>
                    </a:lnTo>
                    <a:lnTo>
                      <a:pt x="968" y="308"/>
                    </a:lnTo>
                    <a:lnTo>
                      <a:pt x="966" y="302"/>
                    </a:lnTo>
                    <a:lnTo>
                      <a:pt x="964" y="300"/>
                    </a:lnTo>
                    <a:lnTo>
                      <a:pt x="962" y="298"/>
                    </a:lnTo>
                    <a:lnTo>
                      <a:pt x="958" y="296"/>
                    </a:lnTo>
                    <a:lnTo>
                      <a:pt x="956" y="294"/>
                    </a:lnTo>
                    <a:lnTo>
                      <a:pt x="954" y="288"/>
                    </a:lnTo>
                    <a:lnTo>
                      <a:pt x="952" y="284"/>
                    </a:lnTo>
                    <a:lnTo>
                      <a:pt x="948" y="280"/>
                    </a:lnTo>
                    <a:lnTo>
                      <a:pt x="942" y="276"/>
                    </a:lnTo>
                    <a:lnTo>
                      <a:pt x="934" y="274"/>
                    </a:lnTo>
                    <a:lnTo>
                      <a:pt x="920" y="270"/>
                    </a:lnTo>
                    <a:lnTo>
                      <a:pt x="916" y="268"/>
                    </a:lnTo>
                    <a:lnTo>
                      <a:pt x="916" y="264"/>
                    </a:lnTo>
                    <a:lnTo>
                      <a:pt x="918" y="254"/>
                    </a:lnTo>
                    <a:lnTo>
                      <a:pt x="918" y="248"/>
                    </a:lnTo>
                    <a:lnTo>
                      <a:pt x="918" y="242"/>
                    </a:lnTo>
                    <a:lnTo>
                      <a:pt x="914" y="234"/>
                    </a:lnTo>
                    <a:lnTo>
                      <a:pt x="908" y="228"/>
                    </a:lnTo>
                    <a:lnTo>
                      <a:pt x="892" y="214"/>
                    </a:lnTo>
                    <a:lnTo>
                      <a:pt x="868" y="198"/>
                    </a:lnTo>
                    <a:lnTo>
                      <a:pt x="862" y="192"/>
                    </a:lnTo>
                    <a:lnTo>
                      <a:pt x="852" y="188"/>
                    </a:lnTo>
                    <a:lnTo>
                      <a:pt x="840" y="188"/>
                    </a:lnTo>
                    <a:lnTo>
                      <a:pt x="830" y="188"/>
                    </a:lnTo>
                    <a:lnTo>
                      <a:pt x="818" y="190"/>
                    </a:lnTo>
                    <a:lnTo>
                      <a:pt x="804" y="194"/>
                    </a:lnTo>
                    <a:lnTo>
                      <a:pt x="802" y="192"/>
                    </a:lnTo>
                    <a:lnTo>
                      <a:pt x="804" y="190"/>
                    </a:lnTo>
                    <a:lnTo>
                      <a:pt x="808" y="184"/>
                    </a:lnTo>
                    <a:lnTo>
                      <a:pt x="810" y="180"/>
                    </a:lnTo>
                    <a:lnTo>
                      <a:pt x="812" y="172"/>
                    </a:lnTo>
                    <a:lnTo>
                      <a:pt x="814" y="164"/>
                    </a:lnTo>
                    <a:lnTo>
                      <a:pt x="816" y="160"/>
                    </a:lnTo>
                    <a:lnTo>
                      <a:pt x="822" y="156"/>
                    </a:lnTo>
                    <a:lnTo>
                      <a:pt x="826" y="152"/>
                    </a:lnTo>
                    <a:lnTo>
                      <a:pt x="826" y="150"/>
                    </a:lnTo>
                    <a:lnTo>
                      <a:pt x="826" y="148"/>
                    </a:lnTo>
                    <a:lnTo>
                      <a:pt x="822" y="146"/>
                    </a:lnTo>
                    <a:lnTo>
                      <a:pt x="814" y="142"/>
                    </a:lnTo>
                    <a:lnTo>
                      <a:pt x="810" y="138"/>
                    </a:lnTo>
                    <a:lnTo>
                      <a:pt x="808" y="134"/>
                    </a:lnTo>
                    <a:lnTo>
                      <a:pt x="804" y="130"/>
                    </a:lnTo>
                    <a:lnTo>
                      <a:pt x="800" y="128"/>
                    </a:lnTo>
                    <a:lnTo>
                      <a:pt x="792" y="128"/>
                    </a:lnTo>
                    <a:lnTo>
                      <a:pt x="784" y="126"/>
                    </a:lnTo>
                    <a:lnTo>
                      <a:pt x="780" y="124"/>
                    </a:lnTo>
                    <a:lnTo>
                      <a:pt x="778" y="122"/>
                    </a:lnTo>
                    <a:lnTo>
                      <a:pt x="772" y="116"/>
                    </a:lnTo>
                    <a:lnTo>
                      <a:pt x="766" y="112"/>
                    </a:lnTo>
                    <a:lnTo>
                      <a:pt x="752" y="104"/>
                    </a:lnTo>
                    <a:lnTo>
                      <a:pt x="746" y="100"/>
                    </a:lnTo>
                    <a:lnTo>
                      <a:pt x="744" y="98"/>
                    </a:lnTo>
                    <a:lnTo>
                      <a:pt x="748" y="94"/>
                    </a:lnTo>
                    <a:lnTo>
                      <a:pt x="756" y="92"/>
                    </a:lnTo>
                    <a:lnTo>
                      <a:pt x="772" y="88"/>
                    </a:lnTo>
                    <a:lnTo>
                      <a:pt x="782" y="84"/>
                    </a:lnTo>
                    <a:lnTo>
                      <a:pt x="782" y="82"/>
                    </a:lnTo>
                    <a:lnTo>
                      <a:pt x="778" y="80"/>
                    </a:lnTo>
                    <a:lnTo>
                      <a:pt x="762" y="78"/>
                    </a:lnTo>
                    <a:lnTo>
                      <a:pt x="744" y="78"/>
                    </a:lnTo>
                    <a:lnTo>
                      <a:pt x="736" y="80"/>
                    </a:lnTo>
                    <a:lnTo>
                      <a:pt x="726" y="82"/>
                    </a:lnTo>
                    <a:lnTo>
                      <a:pt x="706" y="84"/>
                    </a:lnTo>
                    <a:lnTo>
                      <a:pt x="696" y="84"/>
                    </a:lnTo>
                    <a:lnTo>
                      <a:pt x="688" y="86"/>
                    </a:lnTo>
                    <a:lnTo>
                      <a:pt x="684" y="88"/>
                    </a:lnTo>
                    <a:lnTo>
                      <a:pt x="682" y="92"/>
                    </a:lnTo>
                    <a:lnTo>
                      <a:pt x="680" y="98"/>
                    </a:lnTo>
                    <a:lnTo>
                      <a:pt x="678" y="100"/>
                    </a:lnTo>
                    <a:lnTo>
                      <a:pt x="674" y="104"/>
                    </a:lnTo>
                    <a:lnTo>
                      <a:pt x="662" y="110"/>
                    </a:lnTo>
                    <a:lnTo>
                      <a:pt x="654" y="112"/>
                    </a:lnTo>
                    <a:lnTo>
                      <a:pt x="646" y="112"/>
                    </a:lnTo>
                    <a:lnTo>
                      <a:pt x="638" y="112"/>
                    </a:lnTo>
                    <a:lnTo>
                      <a:pt x="630" y="108"/>
                    </a:lnTo>
                    <a:lnTo>
                      <a:pt x="622" y="102"/>
                    </a:lnTo>
                    <a:lnTo>
                      <a:pt x="616" y="94"/>
                    </a:lnTo>
                    <a:lnTo>
                      <a:pt x="612" y="88"/>
                    </a:lnTo>
                    <a:lnTo>
                      <a:pt x="608" y="86"/>
                    </a:lnTo>
                    <a:lnTo>
                      <a:pt x="602" y="84"/>
                    </a:lnTo>
                    <a:lnTo>
                      <a:pt x="594" y="84"/>
                    </a:lnTo>
                    <a:lnTo>
                      <a:pt x="580" y="86"/>
                    </a:lnTo>
                    <a:lnTo>
                      <a:pt x="564" y="90"/>
                    </a:lnTo>
                    <a:lnTo>
                      <a:pt x="548" y="94"/>
                    </a:lnTo>
                    <a:lnTo>
                      <a:pt x="536" y="94"/>
                    </a:lnTo>
                    <a:lnTo>
                      <a:pt x="530" y="92"/>
                    </a:lnTo>
                    <a:lnTo>
                      <a:pt x="526" y="90"/>
                    </a:lnTo>
                    <a:lnTo>
                      <a:pt x="524" y="84"/>
                    </a:lnTo>
                    <a:lnTo>
                      <a:pt x="522" y="78"/>
                    </a:lnTo>
                    <a:lnTo>
                      <a:pt x="520" y="64"/>
                    </a:lnTo>
                    <a:lnTo>
                      <a:pt x="516" y="56"/>
                    </a:lnTo>
                    <a:lnTo>
                      <a:pt x="508" y="50"/>
                    </a:lnTo>
                    <a:lnTo>
                      <a:pt x="500" y="46"/>
                    </a:lnTo>
                    <a:lnTo>
                      <a:pt x="490" y="44"/>
                    </a:lnTo>
                    <a:lnTo>
                      <a:pt x="482" y="40"/>
                    </a:lnTo>
                    <a:lnTo>
                      <a:pt x="474" y="32"/>
                    </a:lnTo>
                    <a:lnTo>
                      <a:pt x="468" y="22"/>
                    </a:lnTo>
                    <a:lnTo>
                      <a:pt x="464" y="12"/>
                    </a:lnTo>
                    <a:lnTo>
                      <a:pt x="458" y="8"/>
                    </a:lnTo>
                    <a:lnTo>
                      <a:pt x="454" y="8"/>
                    </a:lnTo>
                    <a:lnTo>
                      <a:pt x="450" y="10"/>
                    </a:lnTo>
                    <a:lnTo>
                      <a:pt x="446" y="16"/>
                    </a:lnTo>
                    <a:lnTo>
                      <a:pt x="444" y="22"/>
                    </a:lnTo>
                    <a:lnTo>
                      <a:pt x="444" y="28"/>
                    </a:lnTo>
                    <a:lnTo>
                      <a:pt x="444" y="34"/>
                    </a:lnTo>
                    <a:lnTo>
                      <a:pt x="448" y="40"/>
                    </a:lnTo>
                    <a:lnTo>
                      <a:pt x="452" y="48"/>
                    </a:lnTo>
                    <a:lnTo>
                      <a:pt x="452" y="50"/>
                    </a:lnTo>
                    <a:lnTo>
                      <a:pt x="448" y="52"/>
                    </a:lnTo>
                    <a:lnTo>
                      <a:pt x="430" y="56"/>
                    </a:lnTo>
                    <a:lnTo>
                      <a:pt x="420" y="60"/>
                    </a:lnTo>
                    <a:lnTo>
                      <a:pt x="410" y="64"/>
                    </a:lnTo>
                    <a:lnTo>
                      <a:pt x="402" y="70"/>
                    </a:lnTo>
                    <a:lnTo>
                      <a:pt x="398" y="74"/>
                    </a:lnTo>
                    <a:lnTo>
                      <a:pt x="392" y="80"/>
                    </a:lnTo>
                    <a:lnTo>
                      <a:pt x="390" y="78"/>
                    </a:lnTo>
                    <a:lnTo>
                      <a:pt x="388" y="72"/>
                    </a:lnTo>
                    <a:lnTo>
                      <a:pt x="386" y="64"/>
                    </a:lnTo>
                    <a:lnTo>
                      <a:pt x="380" y="56"/>
                    </a:lnTo>
                    <a:lnTo>
                      <a:pt x="376" y="52"/>
                    </a:lnTo>
                    <a:lnTo>
                      <a:pt x="376" y="48"/>
                    </a:lnTo>
                    <a:lnTo>
                      <a:pt x="378" y="44"/>
                    </a:lnTo>
                    <a:lnTo>
                      <a:pt x="382" y="40"/>
                    </a:lnTo>
                    <a:lnTo>
                      <a:pt x="392" y="32"/>
                    </a:lnTo>
                    <a:lnTo>
                      <a:pt x="402" y="26"/>
                    </a:lnTo>
                    <a:lnTo>
                      <a:pt x="406" y="24"/>
                    </a:lnTo>
                    <a:lnTo>
                      <a:pt x="410" y="20"/>
                    </a:lnTo>
                    <a:lnTo>
                      <a:pt x="410" y="14"/>
                    </a:lnTo>
                    <a:lnTo>
                      <a:pt x="410" y="10"/>
                    </a:lnTo>
                    <a:lnTo>
                      <a:pt x="408" y="6"/>
                    </a:lnTo>
                    <a:lnTo>
                      <a:pt x="404" y="2"/>
                    </a:lnTo>
                    <a:lnTo>
                      <a:pt x="398" y="0"/>
                    </a:lnTo>
                    <a:lnTo>
                      <a:pt x="390" y="0"/>
                    </a:lnTo>
                    <a:lnTo>
                      <a:pt x="378" y="4"/>
                    </a:lnTo>
                    <a:lnTo>
                      <a:pt x="374" y="6"/>
                    </a:lnTo>
                    <a:lnTo>
                      <a:pt x="370" y="10"/>
                    </a:lnTo>
                    <a:lnTo>
                      <a:pt x="362" y="20"/>
                    </a:lnTo>
                    <a:lnTo>
                      <a:pt x="354" y="26"/>
                    </a:lnTo>
                    <a:lnTo>
                      <a:pt x="344" y="36"/>
                    </a:lnTo>
                    <a:lnTo>
                      <a:pt x="328" y="46"/>
                    </a:lnTo>
                    <a:lnTo>
                      <a:pt x="316" y="50"/>
                    </a:lnTo>
                    <a:lnTo>
                      <a:pt x="306" y="52"/>
                    </a:lnTo>
                    <a:lnTo>
                      <a:pt x="298" y="52"/>
                    </a:lnTo>
                    <a:lnTo>
                      <a:pt x="294" y="50"/>
                    </a:lnTo>
                    <a:lnTo>
                      <a:pt x="290" y="50"/>
                    </a:lnTo>
                    <a:lnTo>
                      <a:pt x="286" y="52"/>
                    </a:lnTo>
                    <a:lnTo>
                      <a:pt x="284" y="58"/>
                    </a:lnTo>
                    <a:lnTo>
                      <a:pt x="280" y="66"/>
                    </a:lnTo>
                    <a:lnTo>
                      <a:pt x="276" y="68"/>
                    </a:lnTo>
                    <a:lnTo>
                      <a:pt x="270" y="68"/>
                    </a:lnTo>
                    <a:lnTo>
                      <a:pt x="266" y="66"/>
                    </a:lnTo>
                    <a:lnTo>
                      <a:pt x="256" y="62"/>
                    </a:lnTo>
                    <a:lnTo>
                      <a:pt x="252" y="64"/>
                    </a:lnTo>
                    <a:lnTo>
                      <a:pt x="250" y="68"/>
                    </a:lnTo>
                    <a:lnTo>
                      <a:pt x="248" y="72"/>
                    </a:lnTo>
                    <a:lnTo>
                      <a:pt x="244" y="78"/>
                    </a:lnTo>
                    <a:lnTo>
                      <a:pt x="238" y="86"/>
                    </a:lnTo>
                    <a:lnTo>
                      <a:pt x="234" y="92"/>
                    </a:lnTo>
                    <a:lnTo>
                      <a:pt x="232" y="100"/>
                    </a:lnTo>
                    <a:lnTo>
                      <a:pt x="230" y="110"/>
                    </a:lnTo>
                    <a:lnTo>
                      <a:pt x="230" y="122"/>
                    </a:lnTo>
                    <a:lnTo>
                      <a:pt x="230" y="134"/>
                    </a:lnTo>
                    <a:lnTo>
                      <a:pt x="226" y="142"/>
                    </a:lnTo>
                    <a:lnTo>
                      <a:pt x="224" y="144"/>
                    </a:lnTo>
                    <a:lnTo>
                      <a:pt x="220" y="146"/>
                    </a:lnTo>
                    <a:lnTo>
                      <a:pt x="214" y="146"/>
                    </a:lnTo>
                    <a:lnTo>
                      <a:pt x="210" y="148"/>
                    </a:lnTo>
                    <a:lnTo>
                      <a:pt x="208" y="150"/>
                    </a:lnTo>
                    <a:lnTo>
                      <a:pt x="206" y="158"/>
                    </a:lnTo>
                    <a:lnTo>
                      <a:pt x="202" y="166"/>
                    </a:lnTo>
                    <a:lnTo>
                      <a:pt x="198" y="170"/>
                    </a:lnTo>
                    <a:lnTo>
                      <a:pt x="180" y="202"/>
                    </a:lnTo>
                    <a:lnTo>
                      <a:pt x="182" y="212"/>
                    </a:lnTo>
                    <a:lnTo>
                      <a:pt x="182" y="214"/>
                    </a:lnTo>
                    <a:lnTo>
                      <a:pt x="180" y="214"/>
                    </a:lnTo>
                    <a:lnTo>
                      <a:pt x="176" y="210"/>
                    </a:lnTo>
                    <a:lnTo>
                      <a:pt x="144" y="264"/>
                    </a:lnTo>
                    <a:lnTo>
                      <a:pt x="146" y="274"/>
                    </a:lnTo>
                    <a:lnTo>
                      <a:pt x="148" y="278"/>
                    </a:lnTo>
                    <a:lnTo>
                      <a:pt x="152" y="280"/>
                    </a:lnTo>
                    <a:lnTo>
                      <a:pt x="156" y="284"/>
                    </a:lnTo>
                    <a:lnTo>
                      <a:pt x="158" y="286"/>
                    </a:lnTo>
                    <a:lnTo>
                      <a:pt x="158" y="290"/>
                    </a:lnTo>
                    <a:lnTo>
                      <a:pt x="156" y="296"/>
                    </a:lnTo>
                    <a:lnTo>
                      <a:pt x="154" y="304"/>
                    </a:lnTo>
                    <a:lnTo>
                      <a:pt x="154" y="310"/>
                    </a:lnTo>
                    <a:lnTo>
                      <a:pt x="156" y="314"/>
                    </a:lnTo>
                    <a:lnTo>
                      <a:pt x="162" y="320"/>
                    </a:lnTo>
                    <a:lnTo>
                      <a:pt x="162" y="324"/>
                    </a:lnTo>
                    <a:lnTo>
                      <a:pt x="160" y="328"/>
                    </a:lnTo>
                    <a:lnTo>
                      <a:pt x="158" y="330"/>
                    </a:lnTo>
                    <a:lnTo>
                      <a:pt x="154" y="334"/>
                    </a:lnTo>
                    <a:lnTo>
                      <a:pt x="152" y="338"/>
                    </a:lnTo>
                    <a:lnTo>
                      <a:pt x="150" y="348"/>
                    </a:lnTo>
                    <a:lnTo>
                      <a:pt x="152" y="360"/>
                    </a:lnTo>
                    <a:lnTo>
                      <a:pt x="154" y="374"/>
                    </a:lnTo>
                    <a:lnTo>
                      <a:pt x="154" y="386"/>
                    </a:lnTo>
                    <a:lnTo>
                      <a:pt x="152" y="406"/>
                    </a:lnTo>
                    <a:lnTo>
                      <a:pt x="152" y="418"/>
                    </a:lnTo>
                    <a:lnTo>
                      <a:pt x="152" y="422"/>
                    </a:lnTo>
                    <a:lnTo>
                      <a:pt x="156" y="424"/>
                    </a:lnTo>
                    <a:lnTo>
                      <a:pt x="158" y="428"/>
                    </a:lnTo>
                    <a:lnTo>
                      <a:pt x="158" y="434"/>
                    </a:lnTo>
                    <a:lnTo>
                      <a:pt x="158" y="444"/>
                    </a:lnTo>
                    <a:lnTo>
                      <a:pt x="154" y="454"/>
                    </a:lnTo>
                    <a:lnTo>
                      <a:pt x="150" y="464"/>
                    </a:lnTo>
                    <a:lnTo>
                      <a:pt x="144" y="472"/>
                    </a:lnTo>
                    <a:lnTo>
                      <a:pt x="138" y="478"/>
                    </a:lnTo>
                    <a:lnTo>
                      <a:pt x="132" y="480"/>
                    </a:lnTo>
                    <a:lnTo>
                      <a:pt x="118" y="482"/>
                    </a:lnTo>
                    <a:lnTo>
                      <a:pt x="110" y="486"/>
                    </a:lnTo>
                    <a:lnTo>
                      <a:pt x="106" y="490"/>
                    </a:lnTo>
                    <a:lnTo>
                      <a:pt x="104" y="494"/>
                    </a:lnTo>
                    <a:lnTo>
                      <a:pt x="104" y="498"/>
                    </a:lnTo>
                    <a:lnTo>
                      <a:pt x="104" y="504"/>
                    </a:lnTo>
                    <a:lnTo>
                      <a:pt x="104" y="510"/>
                    </a:lnTo>
                    <a:lnTo>
                      <a:pt x="102" y="512"/>
                    </a:lnTo>
                    <a:lnTo>
                      <a:pt x="96" y="516"/>
                    </a:lnTo>
                    <a:lnTo>
                      <a:pt x="92" y="518"/>
                    </a:lnTo>
                    <a:lnTo>
                      <a:pt x="92" y="520"/>
                    </a:lnTo>
                    <a:lnTo>
                      <a:pt x="94" y="526"/>
                    </a:lnTo>
                    <a:lnTo>
                      <a:pt x="98" y="536"/>
                    </a:lnTo>
                    <a:lnTo>
                      <a:pt x="98" y="540"/>
                    </a:lnTo>
                    <a:lnTo>
                      <a:pt x="98" y="542"/>
                    </a:lnTo>
                    <a:lnTo>
                      <a:pt x="92" y="548"/>
                    </a:lnTo>
                    <a:lnTo>
                      <a:pt x="84" y="552"/>
                    </a:lnTo>
                    <a:lnTo>
                      <a:pt x="74" y="554"/>
                    </a:lnTo>
                    <a:lnTo>
                      <a:pt x="64" y="558"/>
                    </a:lnTo>
                    <a:lnTo>
                      <a:pt x="56" y="562"/>
                    </a:lnTo>
                    <a:lnTo>
                      <a:pt x="50" y="570"/>
                    </a:lnTo>
                    <a:lnTo>
                      <a:pt x="50" y="574"/>
                    </a:lnTo>
                    <a:lnTo>
                      <a:pt x="50" y="578"/>
                    </a:lnTo>
                    <a:lnTo>
                      <a:pt x="50" y="592"/>
                    </a:lnTo>
                    <a:lnTo>
                      <a:pt x="48" y="600"/>
                    </a:lnTo>
                    <a:lnTo>
                      <a:pt x="46" y="606"/>
                    </a:lnTo>
                    <a:lnTo>
                      <a:pt x="42" y="610"/>
                    </a:lnTo>
                    <a:lnTo>
                      <a:pt x="36" y="618"/>
                    </a:lnTo>
                    <a:lnTo>
                      <a:pt x="34" y="624"/>
                    </a:lnTo>
                    <a:lnTo>
                      <a:pt x="34" y="632"/>
                    </a:lnTo>
                    <a:lnTo>
                      <a:pt x="34" y="642"/>
                    </a:lnTo>
                    <a:lnTo>
                      <a:pt x="30" y="646"/>
                    </a:lnTo>
                    <a:lnTo>
                      <a:pt x="28" y="648"/>
                    </a:lnTo>
                    <a:lnTo>
                      <a:pt x="22" y="650"/>
                    </a:lnTo>
                    <a:lnTo>
                      <a:pt x="18" y="652"/>
                    </a:lnTo>
                    <a:lnTo>
                      <a:pt x="16" y="654"/>
                    </a:lnTo>
                    <a:lnTo>
                      <a:pt x="14" y="660"/>
                    </a:lnTo>
                    <a:lnTo>
                      <a:pt x="16" y="670"/>
                    </a:lnTo>
                    <a:lnTo>
                      <a:pt x="18" y="688"/>
                    </a:lnTo>
                    <a:lnTo>
                      <a:pt x="20" y="698"/>
                    </a:lnTo>
                    <a:lnTo>
                      <a:pt x="18" y="706"/>
                    </a:lnTo>
                    <a:lnTo>
                      <a:pt x="18" y="710"/>
                    </a:lnTo>
                    <a:lnTo>
                      <a:pt x="16" y="714"/>
                    </a:lnTo>
                    <a:lnTo>
                      <a:pt x="18" y="716"/>
                    </a:lnTo>
                    <a:lnTo>
                      <a:pt x="28" y="728"/>
                    </a:lnTo>
                    <a:lnTo>
                      <a:pt x="34" y="734"/>
                    </a:lnTo>
                    <a:lnTo>
                      <a:pt x="42" y="736"/>
                    </a:lnTo>
                    <a:lnTo>
                      <a:pt x="46" y="736"/>
                    </a:lnTo>
                    <a:lnTo>
                      <a:pt x="50" y="732"/>
                    </a:lnTo>
                    <a:lnTo>
                      <a:pt x="54" y="726"/>
                    </a:lnTo>
                    <a:lnTo>
                      <a:pt x="56" y="726"/>
                    </a:lnTo>
                    <a:lnTo>
                      <a:pt x="56" y="730"/>
                    </a:lnTo>
                    <a:lnTo>
                      <a:pt x="56" y="744"/>
                    </a:lnTo>
                    <a:lnTo>
                      <a:pt x="54" y="756"/>
                    </a:lnTo>
                    <a:lnTo>
                      <a:pt x="52" y="760"/>
                    </a:lnTo>
                    <a:lnTo>
                      <a:pt x="48" y="766"/>
                    </a:lnTo>
                    <a:lnTo>
                      <a:pt x="44" y="768"/>
                    </a:lnTo>
                    <a:lnTo>
                      <a:pt x="38" y="770"/>
                    </a:lnTo>
                    <a:lnTo>
                      <a:pt x="22" y="786"/>
                    </a:lnTo>
                    <a:lnTo>
                      <a:pt x="12" y="800"/>
                    </a:lnTo>
                    <a:lnTo>
                      <a:pt x="6" y="812"/>
                    </a:lnTo>
                    <a:lnTo>
                      <a:pt x="2" y="824"/>
                    </a:lnTo>
                    <a:lnTo>
                      <a:pt x="0" y="836"/>
                    </a:lnTo>
                    <a:lnTo>
                      <a:pt x="0" y="844"/>
                    </a:lnTo>
                    <a:lnTo>
                      <a:pt x="2" y="860"/>
                    </a:lnTo>
                    <a:lnTo>
                      <a:pt x="4" y="866"/>
                    </a:lnTo>
                    <a:lnTo>
                      <a:pt x="8" y="870"/>
                    </a:lnTo>
                    <a:lnTo>
                      <a:pt x="16" y="876"/>
                    </a:lnTo>
                    <a:lnTo>
                      <a:pt x="18" y="878"/>
                    </a:lnTo>
                    <a:lnTo>
                      <a:pt x="18" y="882"/>
                    </a:lnTo>
                    <a:lnTo>
                      <a:pt x="18" y="884"/>
                    </a:lnTo>
                    <a:lnTo>
                      <a:pt x="12" y="888"/>
                    </a:lnTo>
                    <a:lnTo>
                      <a:pt x="8" y="892"/>
                    </a:lnTo>
                    <a:lnTo>
                      <a:pt x="6" y="896"/>
                    </a:lnTo>
                    <a:lnTo>
                      <a:pt x="6" y="900"/>
                    </a:lnTo>
                    <a:lnTo>
                      <a:pt x="6" y="902"/>
                    </a:lnTo>
                    <a:lnTo>
                      <a:pt x="12" y="908"/>
                    </a:lnTo>
                    <a:lnTo>
                      <a:pt x="22" y="914"/>
                    </a:lnTo>
                    <a:lnTo>
                      <a:pt x="44" y="926"/>
                    </a:lnTo>
                    <a:lnTo>
                      <a:pt x="54" y="934"/>
                    </a:lnTo>
                    <a:lnTo>
                      <a:pt x="56" y="938"/>
                    </a:lnTo>
                    <a:lnTo>
                      <a:pt x="58" y="944"/>
                    </a:lnTo>
                    <a:lnTo>
                      <a:pt x="62" y="960"/>
                    </a:lnTo>
                    <a:lnTo>
                      <a:pt x="68" y="972"/>
                    </a:lnTo>
                    <a:lnTo>
                      <a:pt x="74" y="980"/>
                    </a:lnTo>
                    <a:lnTo>
                      <a:pt x="80" y="988"/>
                    </a:lnTo>
                    <a:lnTo>
                      <a:pt x="92" y="1004"/>
                    </a:lnTo>
                    <a:lnTo>
                      <a:pt x="96" y="1014"/>
                    </a:lnTo>
                    <a:lnTo>
                      <a:pt x="100" y="1026"/>
                    </a:lnTo>
                    <a:lnTo>
                      <a:pt x="104" y="1040"/>
                    </a:lnTo>
                    <a:lnTo>
                      <a:pt x="108" y="1056"/>
                    </a:lnTo>
                    <a:lnTo>
                      <a:pt x="122" y="1086"/>
                    </a:lnTo>
                    <a:lnTo>
                      <a:pt x="136" y="1114"/>
                    </a:lnTo>
                    <a:lnTo>
                      <a:pt x="142" y="1128"/>
                    </a:lnTo>
                    <a:lnTo>
                      <a:pt x="146" y="1142"/>
                    </a:lnTo>
                    <a:lnTo>
                      <a:pt x="148" y="1152"/>
                    </a:lnTo>
                    <a:lnTo>
                      <a:pt x="152" y="1160"/>
                    </a:lnTo>
                    <a:lnTo>
                      <a:pt x="158" y="1172"/>
                    </a:lnTo>
                    <a:lnTo>
                      <a:pt x="162" y="1180"/>
                    </a:lnTo>
                    <a:lnTo>
                      <a:pt x="164" y="1186"/>
                    </a:lnTo>
                    <a:lnTo>
                      <a:pt x="164" y="1194"/>
                    </a:lnTo>
                    <a:lnTo>
                      <a:pt x="166" y="1202"/>
                    </a:lnTo>
                    <a:lnTo>
                      <a:pt x="172" y="1210"/>
                    </a:lnTo>
                    <a:lnTo>
                      <a:pt x="184" y="1228"/>
                    </a:lnTo>
                    <a:lnTo>
                      <a:pt x="192" y="1238"/>
                    </a:lnTo>
                    <a:lnTo>
                      <a:pt x="198" y="1248"/>
                    </a:lnTo>
                    <a:lnTo>
                      <a:pt x="200" y="1260"/>
                    </a:lnTo>
                    <a:lnTo>
                      <a:pt x="200" y="1274"/>
                    </a:lnTo>
                    <a:lnTo>
                      <a:pt x="200" y="1286"/>
                    </a:lnTo>
                    <a:lnTo>
                      <a:pt x="204" y="1298"/>
                    </a:lnTo>
                    <a:lnTo>
                      <a:pt x="208" y="1308"/>
                    </a:lnTo>
                    <a:lnTo>
                      <a:pt x="214" y="1316"/>
                    </a:lnTo>
                    <a:lnTo>
                      <a:pt x="228" y="1330"/>
                    </a:lnTo>
                    <a:lnTo>
                      <a:pt x="234" y="1338"/>
                    </a:lnTo>
                    <a:lnTo>
                      <a:pt x="238" y="1344"/>
                    </a:lnTo>
                    <a:lnTo>
                      <a:pt x="246" y="1356"/>
                    </a:lnTo>
                    <a:lnTo>
                      <a:pt x="256" y="1368"/>
                    </a:lnTo>
                    <a:lnTo>
                      <a:pt x="278" y="1384"/>
                    </a:lnTo>
                    <a:lnTo>
                      <a:pt x="318" y="1406"/>
                    </a:lnTo>
                    <a:lnTo>
                      <a:pt x="358" y="1428"/>
                    </a:lnTo>
                    <a:lnTo>
                      <a:pt x="380" y="1442"/>
                    </a:lnTo>
                    <a:lnTo>
                      <a:pt x="388" y="1448"/>
                    </a:lnTo>
                    <a:lnTo>
                      <a:pt x="392" y="1454"/>
                    </a:lnTo>
                    <a:lnTo>
                      <a:pt x="396" y="1460"/>
                    </a:lnTo>
                    <a:lnTo>
                      <a:pt x="398" y="1468"/>
                    </a:lnTo>
                    <a:lnTo>
                      <a:pt x="400" y="1474"/>
                    </a:lnTo>
                    <a:lnTo>
                      <a:pt x="404" y="1480"/>
                    </a:lnTo>
                    <a:lnTo>
                      <a:pt x="408" y="1486"/>
                    </a:lnTo>
                    <a:lnTo>
                      <a:pt x="414" y="1490"/>
                    </a:lnTo>
                    <a:lnTo>
                      <a:pt x="426" y="1496"/>
                    </a:lnTo>
                    <a:lnTo>
                      <a:pt x="434" y="1500"/>
                    </a:lnTo>
                    <a:lnTo>
                      <a:pt x="440" y="1506"/>
                    </a:lnTo>
                    <a:lnTo>
                      <a:pt x="438" y="1532"/>
                    </a:lnTo>
                    <a:lnTo>
                      <a:pt x="440" y="1542"/>
                    </a:lnTo>
                    <a:lnTo>
                      <a:pt x="442" y="1546"/>
                    </a:lnTo>
                    <a:lnTo>
                      <a:pt x="442" y="1552"/>
                    </a:lnTo>
                    <a:lnTo>
                      <a:pt x="444" y="1564"/>
                    </a:lnTo>
                    <a:lnTo>
                      <a:pt x="446" y="1574"/>
                    </a:lnTo>
                    <a:lnTo>
                      <a:pt x="448" y="1586"/>
                    </a:lnTo>
                    <a:lnTo>
                      <a:pt x="448" y="1594"/>
                    </a:lnTo>
                    <a:lnTo>
                      <a:pt x="448" y="1604"/>
                    </a:lnTo>
                    <a:lnTo>
                      <a:pt x="446" y="1614"/>
                    </a:lnTo>
                    <a:lnTo>
                      <a:pt x="446" y="1624"/>
                    </a:lnTo>
                    <a:lnTo>
                      <a:pt x="450" y="1640"/>
                    </a:lnTo>
                    <a:lnTo>
                      <a:pt x="452" y="1658"/>
                    </a:lnTo>
                    <a:lnTo>
                      <a:pt x="452" y="1670"/>
                    </a:lnTo>
                    <a:lnTo>
                      <a:pt x="448" y="1686"/>
                    </a:lnTo>
                    <a:lnTo>
                      <a:pt x="444" y="1716"/>
                    </a:lnTo>
                    <a:lnTo>
                      <a:pt x="442" y="1732"/>
                    </a:lnTo>
                    <a:lnTo>
                      <a:pt x="440" y="1742"/>
                    </a:lnTo>
                    <a:lnTo>
                      <a:pt x="440" y="1744"/>
                    </a:lnTo>
                    <a:lnTo>
                      <a:pt x="438" y="1744"/>
                    </a:lnTo>
                    <a:lnTo>
                      <a:pt x="436" y="1744"/>
                    </a:lnTo>
                    <a:lnTo>
                      <a:pt x="434" y="1746"/>
                    </a:lnTo>
                    <a:lnTo>
                      <a:pt x="430" y="1752"/>
                    </a:lnTo>
                    <a:lnTo>
                      <a:pt x="430" y="1760"/>
                    </a:lnTo>
                    <a:lnTo>
                      <a:pt x="430" y="1762"/>
                    </a:lnTo>
                    <a:lnTo>
                      <a:pt x="434" y="1764"/>
                    </a:lnTo>
                    <a:lnTo>
                      <a:pt x="436" y="1768"/>
                    </a:lnTo>
                    <a:lnTo>
                      <a:pt x="436" y="1772"/>
                    </a:lnTo>
                    <a:lnTo>
                      <a:pt x="434" y="1788"/>
                    </a:lnTo>
                    <a:lnTo>
                      <a:pt x="430" y="1808"/>
                    </a:lnTo>
                    <a:lnTo>
                      <a:pt x="432" y="1820"/>
                    </a:lnTo>
                    <a:lnTo>
                      <a:pt x="434" y="1834"/>
                    </a:lnTo>
                    <a:lnTo>
                      <a:pt x="436" y="1846"/>
                    </a:lnTo>
                    <a:lnTo>
                      <a:pt x="436" y="1856"/>
                    </a:lnTo>
                    <a:lnTo>
                      <a:pt x="434" y="1864"/>
                    </a:lnTo>
                    <a:lnTo>
                      <a:pt x="432" y="1870"/>
                    </a:lnTo>
                    <a:lnTo>
                      <a:pt x="428" y="1882"/>
                    </a:lnTo>
                    <a:lnTo>
                      <a:pt x="428" y="1888"/>
                    </a:lnTo>
                    <a:lnTo>
                      <a:pt x="430" y="1894"/>
                    </a:lnTo>
                    <a:lnTo>
                      <a:pt x="432" y="1900"/>
                    </a:lnTo>
                    <a:lnTo>
                      <a:pt x="430" y="1908"/>
                    </a:lnTo>
                    <a:lnTo>
                      <a:pt x="424" y="1928"/>
                    </a:lnTo>
                    <a:lnTo>
                      <a:pt x="418" y="1946"/>
                    </a:lnTo>
                    <a:lnTo>
                      <a:pt x="416" y="1956"/>
                    </a:lnTo>
                    <a:lnTo>
                      <a:pt x="416" y="1964"/>
                    </a:lnTo>
                    <a:lnTo>
                      <a:pt x="416" y="1974"/>
                    </a:lnTo>
                    <a:lnTo>
                      <a:pt x="414" y="1978"/>
                    </a:lnTo>
                    <a:lnTo>
                      <a:pt x="410" y="1986"/>
                    </a:lnTo>
                    <a:lnTo>
                      <a:pt x="408" y="2004"/>
                    </a:lnTo>
                    <a:lnTo>
                      <a:pt x="408" y="2016"/>
                    </a:lnTo>
                    <a:lnTo>
                      <a:pt x="404" y="2024"/>
                    </a:lnTo>
                    <a:lnTo>
                      <a:pt x="400" y="2030"/>
                    </a:lnTo>
                    <a:lnTo>
                      <a:pt x="398" y="2036"/>
                    </a:lnTo>
                    <a:lnTo>
                      <a:pt x="394" y="2040"/>
                    </a:lnTo>
                    <a:lnTo>
                      <a:pt x="392" y="2044"/>
                    </a:lnTo>
                    <a:lnTo>
                      <a:pt x="392" y="2048"/>
                    </a:lnTo>
                    <a:lnTo>
                      <a:pt x="394" y="2056"/>
                    </a:lnTo>
                    <a:lnTo>
                      <a:pt x="400" y="2072"/>
                    </a:lnTo>
                    <a:lnTo>
                      <a:pt x="402" y="2086"/>
                    </a:lnTo>
                    <a:lnTo>
                      <a:pt x="402" y="2098"/>
                    </a:lnTo>
                    <a:lnTo>
                      <a:pt x="400" y="2104"/>
                    </a:lnTo>
                    <a:lnTo>
                      <a:pt x="398" y="2108"/>
                    </a:lnTo>
                    <a:lnTo>
                      <a:pt x="390" y="2116"/>
                    </a:lnTo>
                    <a:lnTo>
                      <a:pt x="386" y="2124"/>
                    </a:lnTo>
                    <a:lnTo>
                      <a:pt x="384" y="2130"/>
                    </a:lnTo>
                    <a:lnTo>
                      <a:pt x="384" y="2138"/>
                    </a:lnTo>
                    <a:lnTo>
                      <a:pt x="388" y="2162"/>
                    </a:lnTo>
                    <a:lnTo>
                      <a:pt x="392" y="2186"/>
                    </a:lnTo>
                    <a:lnTo>
                      <a:pt x="392" y="2200"/>
                    </a:lnTo>
                    <a:lnTo>
                      <a:pt x="392" y="2212"/>
                    </a:lnTo>
                    <a:lnTo>
                      <a:pt x="396" y="2224"/>
                    </a:lnTo>
                    <a:lnTo>
                      <a:pt x="398" y="2230"/>
                    </a:lnTo>
                    <a:lnTo>
                      <a:pt x="398" y="2236"/>
                    </a:lnTo>
                    <a:lnTo>
                      <a:pt x="392" y="2248"/>
                    </a:lnTo>
                    <a:lnTo>
                      <a:pt x="386" y="2262"/>
                    </a:lnTo>
                    <a:lnTo>
                      <a:pt x="386" y="2270"/>
                    </a:lnTo>
                    <a:lnTo>
                      <a:pt x="386" y="2280"/>
                    </a:lnTo>
                    <a:lnTo>
                      <a:pt x="388" y="2288"/>
                    </a:lnTo>
                    <a:lnTo>
                      <a:pt x="388" y="2292"/>
                    </a:lnTo>
                    <a:lnTo>
                      <a:pt x="386" y="2294"/>
                    </a:lnTo>
                    <a:lnTo>
                      <a:pt x="384" y="2298"/>
                    </a:lnTo>
                    <a:lnTo>
                      <a:pt x="380" y="2300"/>
                    </a:lnTo>
                    <a:lnTo>
                      <a:pt x="378" y="2306"/>
                    </a:lnTo>
                    <a:lnTo>
                      <a:pt x="376" y="2314"/>
                    </a:lnTo>
                    <a:lnTo>
                      <a:pt x="374" y="2328"/>
                    </a:lnTo>
                    <a:lnTo>
                      <a:pt x="372" y="2342"/>
                    </a:lnTo>
                    <a:lnTo>
                      <a:pt x="370" y="2354"/>
                    </a:lnTo>
                    <a:lnTo>
                      <a:pt x="362" y="2376"/>
                    </a:lnTo>
                    <a:lnTo>
                      <a:pt x="354" y="2390"/>
                    </a:lnTo>
                    <a:lnTo>
                      <a:pt x="350" y="2402"/>
                    </a:lnTo>
                    <a:lnTo>
                      <a:pt x="348" y="2412"/>
                    </a:lnTo>
                    <a:lnTo>
                      <a:pt x="344" y="2414"/>
                    </a:lnTo>
                    <a:lnTo>
                      <a:pt x="342" y="2420"/>
                    </a:lnTo>
                    <a:lnTo>
                      <a:pt x="338" y="2434"/>
                    </a:lnTo>
                    <a:lnTo>
                      <a:pt x="336" y="2446"/>
                    </a:lnTo>
                    <a:lnTo>
                      <a:pt x="334" y="2452"/>
                    </a:lnTo>
                    <a:lnTo>
                      <a:pt x="334" y="2454"/>
                    </a:lnTo>
                    <a:lnTo>
                      <a:pt x="332" y="2454"/>
                    </a:lnTo>
                    <a:lnTo>
                      <a:pt x="330" y="2452"/>
                    </a:lnTo>
                    <a:lnTo>
                      <a:pt x="328" y="2462"/>
                    </a:lnTo>
                    <a:lnTo>
                      <a:pt x="326" y="2474"/>
                    </a:lnTo>
                    <a:lnTo>
                      <a:pt x="324" y="2480"/>
                    </a:lnTo>
                    <a:lnTo>
                      <a:pt x="320" y="2482"/>
                    </a:lnTo>
                    <a:lnTo>
                      <a:pt x="318" y="2482"/>
                    </a:lnTo>
                    <a:lnTo>
                      <a:pt x="310" y="2480"/>
                    </a:lnTo>
                    <a:lnTo>
                      <a:pt x="308" y="2482"/>
                    </a:lnTo>
                    <a:lnTo>
                      <a:pt x="306" y="2486"/>
                    </a:lnTo>
                    <a:lnTo>
                      <a:pt x="306" y="2498"/>
                    </a:lnTo>
                    <a:lnTo>
                      <a:pt x="306" y="2506"/>
                    </a:lnTo>
                    <a:lnTo>
                      <a:pt x="310" y="2514"/>
                    </a:lnTo>
                    <a:lnTo>
                      <a:pt x="314" y="2522"/>
                    </a:lnTo>
                    <a:lnTo>
                      <a:pt x="314" y="2530"/>
                    </a:lnTo>
                    <a:lnTo>
                      <a:pt x="314" y="2540"/>
                    </a:lnTo>
                    <a:lnTo>
                      <a:pt x="312" y="2552"/>
                    </a:lnTo>
                    <a:lnTo>
                      <a:pt x="314" y="2560"/>
                    </a:lnTo>
                    <a:lnTo>
                      <a:pt x="318" y="2572"/>
                    </a:lnTo>
                    <a:lnTo>
                      <a:pt x="320" y="2576"/>
                    </a:lnTo>
                    <a:lnTo>
                      <a:pt x="322" y="2584"/>
                    </a:lnTo>
                    <a:lnTo>
                      <a:pt x="324" y="2594"/>
                    </a:lnTo>
                    <a:lnTo>
                      <a:pt x="322" y="2606"/>
                    </a:lnTo>
                    <a:lnTo>
                      <a:pt x="320" y="2618"/>
                    </a:lnTo>
                    <a:lnTo>
                      <a:pt x="316" y="2624"/>
                    </a:lnTo>
                    <a:lnTo>
                      <a:pt x="314" y="2626"/>
                    </a:lnTo>
                    <a:lnTo>
                      <a:pt x="310" y="2626"/>
                    </a:lnTo>
                    <a:lnTo>
                      <a:pt x="308" y="2626"/>
                    </a:lnTo>
                    <a:lnTo>
                      <a:pt x="306" y="2628"/>
                    </a:lnTo>
                    <a:lnTo>
                      <a:pt x="304" y="2632"/>
                    </a:lnTo>
                    <a:lnTo>
                      <a:pt x="304" y="2642"/>
                    </a:lnTo>
                    <a:lnTo>
                      <a:pt x="302" y="2658"/>
                    </a:lnTo>
                    <a:lnTo>
                      <a:pt x="298" y="2670"/>
                    </a:lnTo>
                    <a:lnTo>
                      <a:pt x="294" y="2686"/>
                    </a:lnTo>
                    <a:lnTo>
                      <a:pt x="292" y="2692"/>
                    </a:lnTo>
                    <a:lnTo>
                      <a:pt x="292" y="2696"/>
                    </a:lnTo>
                    <a:lnTo>
                      <a:pt x="294" y="2704"/>
                    </a:lnTo>
                    <a:lnTo>
                      <a:pt x="298" y="2712"/>
                    </a:lnTo>
                    <a:lnTo>
                      <a:pt x="302" y="2722"/>
                    </a:lnTo>
                    <a:lnTo>
                      <a:pt x="308" y="2728"/>
                    </a:lnTo>
                    <a:lnTo>
                      <a:pt x="312" y="2732"/>
                    </a:lnTo>
                    <a:lnTo>
                      <a:pt x="316" y="2734"/>
                    </a:lnTo>
                    <a:lnTo>
                      <a:pt x="320" y="2734"/>
                    </a:lnTo>
                    <a:lnTo>
                      <a:pt x="324" y="2732"/>
                    </a:lnTo>
                    <a:lnTo>
                      <a:pt x="328" y="2728"/>
                    </a:lnTo>
                    <a:lnTo>
                      <a:pt x="330" y="2724"/>
                    </a:lnTo>
                    <a:lnTo>
                      <a:pt x="334" y="2716"/>
                    </a:lnTo>
                    <a:lnTo>
                      <a:pt x="336" y="2716"/>
                    </a:lnTo>
                    <a:lnTo>
                      <a:pt x="338" y="2718"/>
                    </a:lnTo>
                    <a:lnTo>
                      <a:pt x="342" y="2722"/>
                    </a:lnTo>
                    <a:lnTo>
                      <a:pt x="346" y="2726"/>
                    </a:lnTo>
                    <a:lnTo>
                      <a:pt x="348" y="2728"/>
                    </a:lnTo>
                    <a:lnTo>
                      <a:pt x="350" y="2730"/>
                    </a:lnTo>
                    <a:lnTo>
                      <a:pt x="350" y="2732"/>
                    </a:lnTo>
                    <a:lnTo>
                      <a:pt x="344" y="2738"/>
                    </a:lnTo>
                    <a:lnTo>
                      <a:pt x="340" y="2744"/>
                    </a:lnTo>
                    <a:lnTo>
                      <a:pt x="340" y="2746"/>
                    </a:lnTo>
                    <a:lnTo>
                      <a:pt x="344" y="2746"/>
                    </a:lnTo>
                    <a:lnTo>
                      <a:pt x="350" y="2748"/>
                    </a:lnTo>
                    <a:lnTo>
                      <a:pt x="354" y="2752"/>
                    </a:lnTo>
                    <a:lnTo>
                      <a:pt x="356" y="2754"/>
                    </a:lnTo>
                    <a:lnTo>
                      <a:pt x="356" y="2760"/>
                    </a:lnTo>
                    <a:lnTo>
                      <a:pt x="356" y="2766"/>
                    </a:lnTo>
                    <a:lnTo>
                      <a:pt x="354" y="2766"/>
                    </a:lnTo>
                    <a:lnTo>
                      <a:pt x="352" y="2764"/>
                    </a:lnTo>
                    <a:lnTo>
                      <a:pt x="348" y="2758"/>
                    </a:lnTo>
                    <a:lnTo>
                      <a:pt x="344" y="2758"/>
                    </a:lnTo>
                    <a:lnTo>
                      <a:pt x="342" y="2760"/>
                    </a:lnTo>
                    <a:lnTo>
                      <a:pt x="342" y="2766"/>
                    </a:lnTo>
                    <a:lnTo>
                      <a:pt x="342" y="2774"/>
                    </a:lnTo>
                    <a:lnTo>
                      <a:pt x="342" y="2778"/>
                    </a:lnTo>
                    <a:lnTo>
                      <a:pt x="340" y="2782"/>
                    </a:lnTo>
                    <a:lnTo>
                      <a:pt x="342" y="2792"/>
                    </a:lnTo>
                    <a:lnTo>
                      <a:pt x="342" y="2798"/>
                    </a:lnTo>
                    <a:lnTo>
                      <a:pt x="342" y="2804"/>
                    </a:lnTo>
                    <a:lnTo>
                      <a:pt x="336" y="2812"/>
                    </a:lnTo>
                    <a:lnTo>
                      <a:pt x="330" y="2820"/>
                    </a:lnTo>
                    <a:lnTo>
                      <a:pt x="330" y="2824"/>
                    </a:lnTo>
                    <a:lnTo>
                      <a:pt x="330" y="2830"/>
                    </a:lnTo>
                    <a:lnTo>
                      <a:pt x="334" y="2840"/>
                    </a:lnTo>
                    <a:lnTo>
                      <a:pt x="332" y="2852"/>
                    </a:lnTo>
                    <a:lnTo>
                      <a:pt x="330" y="2860"/>
                    </a:lnTo>
                    <a:lnTo>
                      <a:pt x="326" y="2864"/>
                    </a:lnTo>
                    <a:lnTo>
                      <a:pt x="324" y="2866"/>
                    </a:lnTo>
                    <a:lnTo>
                      <a:pt x="324" y="2870"/>
                    </a:lnTo>
                    <a:lnTo>
                      <a:pt x="330" y="2872"/>
                    </a:lnTo>
                    <a:lnTo>
                      <a:pt x="336" y="2874"/>
                    </a:lnTo>
                    <a:lnTo>
                      <a:pt x="344" y="2878"/>
                    </a:lnTo>
                    <a:lnTo>
                      <a:pt x="346" y="2882"/>
                    </a:lnTo>
                    <a:lnTo>
                      <a:pt x="348" y="2890"/>
                    </a:lnTo>
                    <a:lnTo>
                      <a:pt x="346" y="2896"/>
                    </a:lnTo>
                    <a:lnTo>
                      <a:pt x="342" y="2904"/>
                    </a:lnTo>
                    <a:lnTo>
                      <a:pt x="338" y="2908"/>
                    </a:lnTo>
                    <a:lnTo>
                      <a:pt x="332" y="2912"/>
                    </a:lnTo>
                    <a:lnTo>
                      <a:pt x="326" y="2916"/>
                    </a:lnTo>
                    <a:lnTo>
                      <a:pt x="320" y="2918"/>
                    </a:lnTo>
                    <a:lnTo>
                      <a:pt x="318" y="2922"/>
                    </a:lnTo>
                    <a:lnTo>
                      <a:pt x="320" y="2926"/>
                    </a:lnTo>
                    <a:lnTo>
                      <a:pt x="322" y="2930"/>
                    </a:lnTo>
                    <a:lnTo>
                      <a:pt x="322" y="2932"/>
                    </a:lnTo>
                    <a:lnTo>
                      <a:pt x="320" y="2936"/>
                    </a:lnTo>
                    <a:lnTo>
                      <a:pt x="316" y="2940"/>
                    </a:lnTo>
                    <a:lnTo>
                      <a:pt x="312" y="2946"/>
                    </a:lnTo>
                    <a:lnTo>
                      <a:pt x="312" y="2954"/>
                    </a:lnTo>
                    <a:lnTo>
                      <a:pt x="312" y="2956"/>
                    </a:lnTo>
                    <a:lnTo>
                      <a:pt x="312" y="2962"/>
                    </a:lnTo>
                    <a:lnTo>
                      <a:pt x="310" y="2974"/>
                    </a:lnTo>
                    <a:lnTo>
                      <a:pt x="308" y="2986"/>
                    </a:lnTo>
                    <a:lnTo>
                      <a:pt x="308" y="2994"/>
                    </a:lnTo>
                    <a:lnTo>
                      <a:pt x="306" y="3000"/>
                    </a:lnTo>
                    <a:lnTo>
                      <a:pt x="300" y="3006"/>
                    </a:lnTo>
                    <a:lnTo>
                      <a:pt x="298" y="3006"/>
                    </a:lnTo>
                    <a:lnTo>
                      <a:pt x="296" y="3006"/>
                    </a:lnTo>
                    <a:lnTo>
                      <a:pt x="298" y="2998"/>
                    </a:lnTo>
                    <a:lnTo>
                      <a:pt x="300" y="2988"/>
                    </a:lnTo>
                    <a:lnTo>
                      <a:pt x="300" y="2984"/>
                    </a:lnTo>
                    <a:lnTo>
                      <a:pt x="296" y="2980"/>
                    </a:lnTo>
                    <a:lnTo>
                      <a:pt x="292" y="2978"/>
                    </a:lnTo>
                    <a:lnTo>
                      <a:pt x="290" y="2974"/>
                    </a:lnTo>
                    <a:lnTo>
                      <a:pt x="290" y="2968"/>
                    </a:lnTo>
                    <a:lnTo>
                      <a:pt x="290" y="2964"/>
                    </a:lnTo>
                    <a:lnTo>
                      <a:pt x="288" y="2962"/>
                    </a:lnTo>
                    <a:lnTo>
                      <a:pt x="282" y="2962"/>
                    </a:lnTo>
                    <a:lnTo>
                      <a:pt x="276" y="2962"/>
                    </a:lnTo>
                    <a:lnTo>
                      <a:pt x="274" y="2964"/>
                    </a:lnTo>
                    <a:lnTo>
                      <a:pt x="274" y="2966"/>
                    </a:lnTo>
                    <a:lnTo>
                      <a:pt x="270" y="2964"/>
                    </a:lnTo>
                    <a:lnTo>
                      <a:pt x="268" y="2964"/>
                    </a:lnTo>
                    <a:lnTo>
                      <a:pt x="266" y="2964"/>
                    </a:lnTo>
                    <a:lnTo>
                      <a:pt x="266" y="2968"/>
                    </a:lnTo>
                    <a:lnTo>
                      <a:pt x="266" y="2972"/>
                    </a:lnTo>
                    <a:lnTo>
                      <a:pt x="264" y="2976"/>
                    </a:lnTo>
                    <a:lnTo>
                      <a:pt x="260" y="2980"/>
                    </a:lnTo>
                    <a:lnTo>
                      <a:pt x="254" y="2986"/>
                    </a:lnTo>
                    <a:lnTo>
                      <a:pt x="238" y="2994"/>
                    </a:lnTo>
                    <a:lnTo>
                      <a:pt x="228" y="3004"/>
                    </a:lnTo>
                    <a:lnTo>
                      <a:pt x="226" y="3008"/>
                    </a:lnTo>
                    <a:lnTo>
                      <a:pt x="224" y="3012"/>
                    </a:lnTo>
                    <a:lnTo>
                      <a:pt x="224" y="3016"/>
                    </a:lnTo>
                    <a:lnTo>
                      <a:pt x="226" y="3020"/>
                    </a:lnTo>
                    <a:lnTo>
                      <a:pt x="232" y="3026"/>
                    </a:lnTo>
                    <a:lnTo>
                      <a:pt x="236" y="3026"/>
                    </a:lnTo>
                    <a:lnTo>
                      <a:pt x="236" y="3024"/>
                    </a:lnTo>
                    <a:lnTo>
                      <a:pt x="238" y="3016"/>
                    </a:lnTo>
                    <a:lnTo>
                      <a:pt x="238" y="3010"/>
                    </a:lnTo>
                    <a:lnTo>
                      <a:pt x="242" y="3006"/>
                    </a:lnTo>
                    <a:lnTo>
                      <a:pt x="244" y="3006"/>
                    </a:lnTo>
                    <a:lnTo>
                      <a:pt x="248" y="3006"/>
                    </a:lnTo>
                    <a:lnTo>
                      <a:pt x="252" y="3012"/>
                    </a:lnTo>
                    <a:lnTo>
                      <a:pt x="256" y="3018"/>
                    </a:lnTo>
                    <a:lnTo>
                      <a:pt x="264" y="3022"/>
                    </a:lnTo>
                    <a:lnTo>
                      <a:pt x="272" y="3024"/>
                    </a:lnTo>
                    <a:lnTo>
                      <a:pt x="274" y="3022"/>
                    </a:lnTo>
                    <a:lnTo>
                      <a:pt x="274" y="3020"/>
                    </a:lnTo>
                    <a:lnTo>
                      <a:pt x="276" y="3016"/>
                    </a:lnTo>
                    <a:lnTo>
                      <a:pt x="278" y="3016"/>
                    </a:lnTo>
                    <a:lnTo>
                      <a:pt x="282" y="3018"/>
                    </a:lnTo>
                    <a:lnTo>
                      <a:pt x="286" y="3024"/>
                    </a:lnTo>
                    <a:lnTo>
                      <a:pt x="290" y="3026"/>
                    </a:lnTo>
                    <a:lnTo>
                      <a:pt x="292" y="3028"/>
                    </a:lnTo>
                    <a:lnTo>
                      <a:pt x="296" y="3030"/>
                    </a:lnTo>
                    <a:lnTo>
                      <a:pt x="296" y="3036"/>
                    </a:lnTo>
                    <a:lnTo>
                      <a:pt x="294" y="3040"/>
                    </a:lnTo>
                    <a:lnTo>
                      <a:pt x="292" y="3040"/>
                    </a:lnTo>
                    <a:lnTo>
                      <a:pt x="286" y="3042"/>
                    </a:lnTo>
                    <a:lnTo>
                      <a:pt x="280" y="3042"/>
                    </a:lnTo>
                    <a:lnTo>
                      <a:pt x="278" y="3044"/>
                    </a:lnTo>
                    <a:lnTo>
                      <a:pt x="276" y="3048"/>
                    </a:lnTo>
                    <a:lnTo>
                      <a:pt x="274" y="3054"/>
                    </a:lnTo>
                    <a:lnTo>
                      <a:pt x="274" y="3056"/>
                    </a:lnTo>
                    <a:lnTo>
                      <a:pt x="280" y="3062"/>
                    </a:lnTo>
                    <a:lnTo>
                      <a:pt x="284" y="3064"/>
                    </a:lnTo>
                    <a:lnTo>
                      <a:pt x="282" y="3064"/>
                    </a:lnTo>
                    <a:lnTo>
                      <a:pt x="272" y="3062"/>
                    </a:lnTo>
                    <a:lnTo>
                      <a:pt x="270" y="3062"/>
                    </a:lnTo>
                    <a:lnTo>
                      <a:pt x="268" y="3066"/>
                    </a:lnTo>
                    <a:lnTo>
                      <a:pt x="266" y="3072"/>
                    </a:lnTo>
                    <a:lnTo>
                      <a:pt x="268" y="3074"/>
                    </a:lnTo>
                    <a:lnTo>
                      <a:pt x="272" y="3074"/>
                    </a:lnTo>
                    <a:lnTo>
                      <a:pt x="282" y="3074"/>
                    </a:lnTo>
                    <a:lnTo>
                      <a:pt x="290" y="3074"/>
                    </a:lnTo>
                    <a:lnTo>
                      <a:pt x="296" y="3076"/>
                    </a:lnTo>
                    <a:lnTo>
                      <a:pt x="300" y="3078"/>
                    </a:lnTo>
                    <a:lnTo>
                      <a:pt x="302" y="3078"/>
                    </a:lnTo>
                    <a:lnTo>
                      <a:pt x="302" y="3074"/>
                    </a:lnTo>
                    <a:lnTo>
                      <a:pt x="304" y="3072"/>
                    </a:lnTo>
                    <a:lnTo>
                      <a:pt x="306" y="3072"/>
                    </a:lnTo>
                    <a:lnTo>
                      <a:pt x="310" y="3076"/>
                    </a:lnTo>
                    <a:lnTo>
                      <a:pt x="312" y="3080"/>
                    </a:lnTo>
                    <a:lnTo>
                      <a:pt x="312" y="3082"/>
                    </a:lnTo>
                    <a:lnTo>
                      <a:pt x="310" y="3084"/>
                    </a:lnTo>
                    <a:lnTo>
                      <a:pt x="308" y="3086"/>
                    </a:lnTo>
                    <a:lnTo>
                      <a:pt x="310" y="3088"/>
                    </a:lnTo>
                    <a:lnTo>
                      <a:pt x="314" y="3096"/>
                    </a:lnTo>
                    <a:lnTo>
                      <a:pt x="318" y="3100"/>
                    </a:lnTo>
                    <a:lnTo>
                      <a:pt x="318" y="3102"/>
                    </a:lnTo>
                    <a:lnTo>
                      <a:pt x="314" y="3100"/>
                    </a:lnTo>
                    <a:lnTo>
                      <a:pt x="300" y="3090"/>
                    </a:lnTo>
                    <a:lnTo>
                      <a:pt x="294" y="3088"/>
                    </a:lnTo>
                    <a:lnTo>
                      <a:pt x="286" y="3088"/>
                    </a:lnTo>
                    <a:lnTo>
                      <a:pt x="272" y="3086"/>
                    </a:lnTo>
                    <a:lnTo>
                      <a:pt x="268" y="3088"/>
                    </a:lnTo>
                    <a:lnTo>
                      <a:pt x="266" y="3088"/>
                    </a:lnTo>
                    <a:lnTo>
                      <a:pt x="268" y="3090"/>
                    </a:lnTo>
                    <a:lnTo>
                      <a:pt x="270" y="3092"/>
                    </a:lnTo>
                    <a:lnTo>
                      <a:pt x="272" y="3092"/>
                    </a:lnTo>
                    <a:lnTo>
                      <a:pt x="274" y="3092"/>
                    </a:lnTo>
                    <a:lnTo>
                      <a:pt x="276" y="3096"/>
                    </a:lnTo>
                    <a:lnTo>
                      <a:pt x="278" y="3100"/>
                    </a:lnTo>
                    <a:lnTo>
                      <a:pt x="282" y="3104"/>
                    </a:lnTo>
                    <a:lnTo>
                      <a:pt x="292" y="3110"/>
                    </a:lnTo>
                    <a:lnTo>
                      <a:pt x="294" y="3112"/>
                    </a:lnTo>
                    <a:lnTo>
                      <a:pt x="294" y="3114"/>
                    </a:lnTo>
                    <a:lnTo>
                      <a:pt x="294" y="3116"/>
                    </a:lnTo>
                    <a:lnTo>
                      <a:pt x="294" y="3120"/>
                    </a:lnTo>
                    <a:lnTo>
                      <a:pt x="292" y="3120"/>
                    </a:lnTo>
                    <a:lnTo>
                      <a:pt x="288" y="3118"/>
                    </a:lnTo>
                    <a:lnTo>
                      <a:pt x="284" y="3116"/>
                    </a:lnTo>
                    <a:lnTo>
                      <a:pt x="280" y="3116"/>
                    </a:lnTo>
                    <a:lnTo>
                      <a:pt x="280" y="3120"/>
                    </a:lnTo>
                    <a:lnTo>
                      <a:pt x="276" y="3132"/>
                    </a:lnTo>
                    <a:lnTo>
                      <a:pt x="276" y="3138"/>
                    </a:lnTo>
                    <a:lnTo>
                      <a:pt x="276" y="3148"/>
                    </a:lnTo>
                    <a:lnTo>
                      <a:pt x="278" y="3168"/>
                    </a:lnTo>
                    <a:lnTo>
                      <a:pt x="280" y="3174"/>
                    </a:lnTo>
                    <a:lnTo>
                      <a:pt x="282" y="3178"/>
                    </a:lnTo>
                    <a:lnTo>
                      <a:pt x="284" y="3178"/>
                    </a:lnTo>
                    <a:lnTo>
                      <a:pt x="284" y="3176"/>
                    </a:lnTo>
                    <a:lnTo>
                      <a:pt x="286" y="3168"/>
                    </a:lnTo>
                    <a:lnTo>
                      <a:pt x="288" y="3160"/>
                    </a:lnTo>
                    <a:lnTo>
                      <a:pt x="290" y="3156"/>
                    </a:lnTo>
                    <a:lnTo>
                      <a:pt x="292" y="3154"/>
                    </a:lnTo>
                    <a:lnTo>
                      <a:pt x="292" y="3158"/>
                    </a:lnTo>
                    <a:lnTo>
                      <a:pt x="292" y="3164"/>
                    </a:lnTo>
                    <a:lnTo>
                      <a:pt x="292" y="3170"/>
                    </a:lnTo>
                    <a:lnTo>
                      <a:pt x="294" y="3176"/>
                    </a:lnTo>
                    <a:lnTo>
                      <a:pt x="298" y="3182"/>
                    </a:lnTo>
                    <a:lnTo>
                      <a:pt x="300" y="3184"/>
                    </a:lnTo>
                    <a:lnTo>
                      <a:pt x="296" y="3182"/>
                    </a:lnTo>
                    <a:lnTo>
                      <a:pt x="290" y="3180"/>
                    </a:lnTo>
                    <a:lnTo>
                      <a:pt x="284" y="3182"/>
                    </a:lnTo>
                    <a:lnTo>
                      <a:pt x="280" y="3184"/>
                    </a:lnTo>
                    <a:lnTo>
                      <a:pt x="280" y="3186"/>
                    </a:lnTo>
                    <a:lnTo>
                      <a:pt x="282" y="3188"/>
                    </a:lnTo>
                    <a:lnTo>
                      <a:pt x="282" y="3190"/>
                    </a:lnTo>
                    <a:lnTo>
                      <a:pt x="280" y="3192"/>
                    </a:lnTo>
                    <a:lnTo>
                      <a:pt x="280" y="3194"/>
                    </a:lnTo>
                    <a:lnTo>
                      <a:pt x="284" y="3198"/>
                    </a:lnTo>
                    <a:lnTo>
                      <a:pt x="296" y="3206"/>
                    </a:lnTo>
                    <a:lnTo>
                      <a:pt x="294" y="3206"/>
                    </a:lnTo>
                    <a:lnTo>
                      <a:pt x="288" y="3206"/>
                    </a:lnTo>
                    <a:lnTo>
                      <a:pt x="280" y="3204"/>
                    </a:lnTo>
                    <a:lnTo>
                      <a:pt x="278" y="3204"/>
                    </a:lnTo>
                    <a:lnTo>
                      <a:pt x="280" y="3206"/>
                    </a:lnTo>
                    <a:lnTo>
                      <a:pt x="288" y="3216"/>
                    </a:lnTo>
                    <a:lnTo>
                      <a:pt x="290" y="3220"/>
                    </a:lnTo>
                    <a:lnTo>
                      <a:pt x="280" y="3214"/>
                    </a:lnTo>
                    <a:lnTo>
                      <a:pt x="274" y="3212"/>
                    </a:lnTo>
                    <a:lnTo>
                      <a:pt x="268" y="3212"/>
                    </a:lnTo>
                    <a:lnTo>
                      <a:pt x="264" y="3214"/>
                    </a:lnTo>
                    <a:lnTo>
                      <a:pt x="264" y="3216"/>
                    </a:lnTo>
                    <a:lnTo>
                      <a:pt x="268" y="3218"/>
                    </a:lnTo>
                    <a:lnTo>
                      <a:pt x="272" y="3220"/>
                    </a:lnTo>
                    <a:lnTo>
                      <a:pt x="274" y="3224"/>
                    </a:lnTo>
                    <a:lnTo>
                      <a:pt x="274" y="3226"/>
                    </a:lnTo>
                    <a:lnTo>
                      <a:pt x="278" y="3228"/>
                    </a:lnTo>
                    <a:lnTo>
                      <a:pt x="282" y="3230"/>
                    </a:lnTo>
                    <a:lnTo>
                      <a:pt x="284" y="3230"/>
                    </a:lnTo>
                    <a:lnTo>
                      <a:pt x="288" y="3230"/>
                    </a:lnTo>
                    <a:lnTo>
                      <a:pt x="292" y="3234"/>
                    </a:lnTo>
                    <a:lnTo>
                      <a:pt x="296" y="3236"/>
                    </a:lnTo>
                    <a:lnTo>
                      <a:pt x="296" y="3238"/>
                    </a:lnTo>
                    <a:lnTo>
                      <a:pt x="288" y="3236"/>
                    </a:lnTo>
                    <a:lnTo>
                      <a:pt x="284" y="3236"/>
                    </a:lnTo>
                    <a:lnTo>
                      <a:pt x="284" y="3238"/>
                    </a:lnTo>
                    <a:lnTo>
                      <a:pt x="288" y="3248"/>
                    </a:lnTo>
                    <a:lnTo>
                      <a:pt x="290" y="3252"/>
                    </a:lnTo>
                    <a:lnTo>
                      <a:pt x="294" y="3252"/>
                    </a:lnTo>
                    <a:lnTo>
                      <a:pt x="298" y="3250"/>
                    </a:lnTo>
                    <a:lnTo>
                      <a:pt x="302" y="3240"/>
                    </a:lnTo>
                    <a:lnTo>
                      <a:pt x="306" y="3234"/>
                    </a:lnTo>
                    <a:lnTo>
                      <a:pt x="308" y="3232"/>
                    </a:lnTo>
                    <a:lnTo>
                      <a:pt x="308" y="3234"/>
                    </a:lnTo>
                    <a:lnTo>
                      <a:pt x="306" y="3242"/>
                    </a:lnTo>
                    <a:lnTo>
                      <a:pt x="300" y="3256"/>
                    </a:lnTo>
                    <a:lnTo>
                      <a:pt x="296" y="3258"/>
                    </a:lnTo>
                    <a:lnTo>
                      <a:pt x="292" y="3258"/>
                    </a:lnTo>
                    <a:lnTo>
                      <a:pt x="288" y="3258"/>
                    </a:lnTo>
                    <a:lnTo>
                      <a:pt x="286" y="3258"/>
                    </a:lnTo>
                    <a:lnTo>
                      <a:pt x="284" y="3260"/>
                    </a:lnTo>
                    <a:lnTo>
                      <a:pt x="284" y="3264"/>
                    </a:lnTo>
                    <a:lnTo>
                      <a:pt x="286" y="3266"/>
                    </a:lnTo>
                    <a:lnTo>
                      <a:pt x="288" y="3268"/>
                    </a:lnTo>
                    <a:lnTo>
                      <a:pt x="288" y="3272"/>
                    </a:lnTo>
                    <a:lnTo>
                      <a:pt x="288" y="3276"/>
                    </a:lnTo>
                    <a:lnTo>
                      <a:pt x="290" y="3276"/>
                    </a:lnTo>
                    <a:lnTo>
                      <a:pt x="292" y="3276"/>
                    </a:lnTo>
                    <a:lnTo>
                      <a:pt x="296" y="3276"/>
                    </a:lnTo>
                    <a:lnTo>
                      <a:pt x="302" y="3278"/>
                    </a:lnTo>
                    <a:lnTo>
                      <a:pt x="306" y="3286"/>
                    </a:lnTo>
                    <a:lnTo>
                      <a:pt x="308" y="3294"/>
                    </a:lnTo>
                    <a:lnTo>
                      <a:pt x="308" y="3298"/>
                    </a:lnTo>
                    <a:lnTo>
                      <a:pt x="306" y="3298"/>
                    </a:lnTo>
                    <a:lnTo>
                      <a:pt x="302" y="3294"/>
                    </a:lnTo>
                    <a:lnTo>
                      <a:pt x="298" y="3288"/>
                    </a:lnTo>
                    <a:lnTo>
                      <a:pt x="296" y="3288"/>
                    </a:lnTo>
                    <a:lnTo>
                      <a:pt x="296" y="3290"/>
                    </a:lnTo>
                    <a:lnTo>
                      <a:pt x="296" y="3294"/>
                    </a:lnTo>
                    <a:lnTo>
                      <a:pt x="298" y="3298"/>
                    </a:lnTo>
                    <a:lnTo>
                      <a:pt x="298" y="3302"/>
                    </a:lnTo>
                    <a:lnTo>
                      <a:pt x="298" y="3304"/>
                    </a:lnTo>
                    <a:lnTo>
                      <a:pt x="300" y="3308"/>
                    </a:lnTo>
                    <a:lnTo>
                      <a:pt x="302" y="3310"/>
                    </a:lnTo>
                    <a:lnTo>
                      <a:pt x="306" y="3308"/>
                    </a:lnTo>
                    <a:lnTo>
                      <a:pt x="308" y="3306"/>
                    </a:lnTo>
                    <a:lnTo>
                      <a:pt x="310" y="3308"/>
                    </a:lnTo>
                    <a:lnTo>
                      <a:pt x="312" y="3310"/>
                    </a:lnTo>
                    <a:lnTo>
                      <a:pt x="314" y="3318"/>
                    </a:lnTo>
                    <a:lnTo>
                      <a:pt x="310" y="3316"/>
                    </a:lnTo>
                    <a:lnTo>
                      <a:pt x="308" y="3316"/>
                    </a:lnTo>
                    <a:lnTo>
                      <a:pt x="308" y="3318"/>
                    </a:lnTo>
                    <a:lnTo>
                      <a:pt x="312" y="3326"/>
                    </a:lnTo>
                    <a:lnTo>
                      <a:pt x="318" y="3332"/>
                    </a:lnTo>
                    <a:lnTo>
                      <a:pt x="322" y="3332"/>
                    </a:lnTo>
                    <a:lnTo>
                      <a:pt x="324" y="3332"/>
                    </a:lnTo>
                    <a:lnTo>
                      <a:pt x="326" y="3322"/>
                    </a:lnTo>
                    <a:lnTo>
                      <a:pt x="330" y="3318"/>
                    </a:lnTo>
                    <a:lnTo>
                      <a:pt x="332" y="3316"/>
                    </a:lnTo>
                    <a:lnTo>
                      <a:pt x="334" y="3314"/>
                    </a:lnTo>
                    <a:lnTo>
                      <a:pt x="334" y="3312"/>
                    </a:lnTo>
                    <a:lnTo>
                      <a:pt x="334" y="3310"/>
                    </a:lnTo>
                    <a:lnTo>
                      <a:pt x="342" y="3312"/>
                    </a:lnTo>
                    <a:lnTo>
                      <a:pt x="348" y="3312"/>
                    </a:lnTo>
                    <a:lnTo>
                      <a:pt x="350" y="3312"/>
                    </a:lnTo>
                    <a:lnTo>
                      <a:pt x="350" y="3310"/>
                    </a:lnTo>
                    <a:lnTo>
                      <a:pt x="344" y="3304"/>
                    </a:lnTo>
                    <a:lnTo>
                      <a:pt x="334" y="3300"/>
                    </a:lnTo>
                    <a:lnTo>
                      <a:pt x="326" y="3294"/>
                    </a:lnTo>
                    <a:lnTo>
                      <a:pt x="324" y="3292"/>
                    </a:lnTo>
                    <a:lnTo>
                      <a:pt x="328" y="3290"/>
                    </a:lnTo>
                    <a:lnTo>
                      <a:pt x="336" y="3294"/>
                    </a:lnTo>
                    <a:lnTo>
                      <a:pt x="350" y="3302"/>
                    </a:lnTo>
                    <a:lnTo>
                      <a:pt x="354" y="3308"/>
                    </a:lnTo>
                    <a:lnTo>
                      <a:pt x="354" y="3314"/>
                    </a:lnTo>
                    <a:lnTo>
                      <a:pt x="352" y="3320"/>
                    </a:lnTo>
                    <a:lnTo>
                      <a:pt x="350" y="3322"/>
                    </a:lnTo>
                    <a:lnTo>
                      <a:pt x="348" y="3324"/>
                    </a:lnTo>
                    <a:lnTo>
                      <a:pt x="350" y="3330"/>
                    </a:lnTo>
                    <a:lnTo>
                      <a:pt x="352" y="3332"/>
                    </a:lnTo>
                    <a:lnTo>
                      <a:pt x="348" y="3328"/>
                    </a:lnTo>
                    <a:lnTo>
                      <a:pt x="342" y="3322"/>
                    </a:lnTo>
                    <a:lnTo>
                      <a:pt x="340" y="3322"/>
                    </a:lnTo>
                    <a:lnTo>
                      <a:pt x="338" y="3326"/>
                    </a:lnTo>
                    <a:lnTo>
                      <a:pt x="334" y="3336"/>
                    </a:lnTo>
                    <a:lnTo>
                      <a:pt x="332" y="3334"/>
                    </a:lnTo>
                    <a:lnTo>
                      <a:pt x="332" y="3330"/>
                    </a:lnTo>
                    <a:lnTo>
                      <a:pt x="330" y="3332"/>
                    </a:lnTo>
                    <a:lnTo>
                      <a:pt x="324" y="3338"/>
                    </a:lnTo>
                    <a:lnTo>
                      <a:pt x="322" y="3340"/>
                    </a:lnTo>
                    <a:lnTo>
                      <a:pt x="320" y="3340"/>
                    </a:lnTo>
                    <a:lnTo>
                      <a:pt x="316" y="3336"/>
                    </a:lnTo>
                    <a:lnTo>
                      <a:pt x="310" y="3330"/>
                    </a:lnTo>
                    <a:lnTo>
                      <a:pt x="306" y="3328"/>
                    </a:lnTo>
                    <a:lnTo>
                      <a:pt x="304" y="3328"/>
                    </a:lnTo>
                    <a:lnTo>
                      <a:pt x="306" y="3332"/>
                    </a:lnTo>
                    <a:lnTo>
                      <a:pt x="310" y="3336"/>
                    </a:lnTo>
                    <a:lnTo>
                      <a:pt x="310" y="3340"/>
                    </a:lnTo>
                    <a:lnTo>
                      <a:pt x="308" y="3344"/>
                    </a:lnTo>
                    <a:lnTo>
                      <a:pt x="306" y="3350"/>
                    </a:lnTo>
                    <a:lnTo>
                      <a:pt x="308" y="3350"/>
                    </a:lnTo>
                    <a:lnTo>
                      <a:pt x="312" y="3352"/>
                    </a:lnTo>
                    <a:lnTo>
                      <a:pt x="310" y="3356"/>
                    </a:lnTo>
                    <a:lnTo>
                      <a:pt x="306" y="3364"/>
                    </a:lnTo>
                    <a:lnTo>
                      <a:pt x="306" y="3368"/>
                    </a:lnTo>
                    <a:lnTo>
                      <a:pt x="306" y="3370"/>
                    </a:lnTo>
                    <a:lnTo>
                      <a:pt x="308" y="3370"/>
                    </a:lnTo>
                    <a:lnTo>
                      <a:pt x="314" y="3366"/>
                    </a:lnTo>
                    <a:lnTo>
                      <a:pt x="316" y="3364"/>
                    </a:lnTo>
                    <a:lnTo>
                      <a:pt x="320" y="3364"/>
                    </a:lnTo>
                    <a:lnTo>
                      <a:pt x="322" y="3366"/>
                    </a:lnTo>
                    <a:lnTo>
                      <a:pt x="324" y="3372"/>
                    </a:lnTo>
                    <a:lnTo>
                      <a:pt x="322" y="3374"/>
                    </a:lnTo>
                    <a:lnTo>
                      <a:pt x="320" y="3374"/>
                    </a:lnTo>
                    <a:lnTo>
                      <a:pt x="316" y="3374"/>
                    </a:lnTo>
                    <a:lnTo>
                      <a:pt x="322" y="3380"/>
                    </a:lnTo>
                    <a:lnTo>
                      <a:pt x="322" y="3382"/>
                    </a:lnTo>
                    <a:lnTo>
                      <a:pt x="318" y="3384"/>
                    </a:lnTo>
                    <a:lnTo>
                      <a:pt x="316" y="3386"/>
                    </a:lnTo>
                    <a:lnTo>
                      <a:pt x="320" y="3388"/>
                    </a:lnTo>
                    <a:lnTo>
                      <a:pt x="328" y="3390"/>
                    </a:lnTo>
                    <a:lnTo>
                      <a:pt x="332" y="3388"/>
                    </a:lnTo>
                    <a:lnTo>
                      <a:pt x="334" y="3384"/>
                    </a:lnTo>
                    <a:lnTo>
                      <a:pt x="334" y="3378"/>
                    </a:lnTo>
                    <a:lnTo>
                      <a:pt x="334" y="3376"/>
                    </a:lnTo>
                    <a:lnTo>
                      <a:pt x="336" y="3374"/>
                    </a:lnTo>
                    <a:lnTo>
                      <a:pt x="340" y="3370"/>
                    </a:lnTo>
                    <a:lnTo>
                      <a:pt x="344" y="3368"/>
                    </a:lnTo>
                    <a:lnTo>
                      <a:pt x="346" y="3366"/>
                    </a:lnTo>
                    <a:lnTo>
                      <a:pt x="346" y="3364"/>
                    </a:lnTo>
                    <a:lnTo>
                      <a:pt x="344" y="3362"/>
                    </a:lnTo>
                    <a:lnTo>
                      <a:pt x="340" y="3360"/>
                    </a:lnTo>
                    <a:lnTo>
                      <a:pt x="340" y="3358"/>
                    </a:lnTo>
                    <a:lnTo>
                      <a:pt x="344" y="3358"/>
                    </a:lnTo>
                    <a:lnTo>
                      <a:pt x="352" y="3358"/>
                    </a:lnTo>
                    <a:lnTo>
                      <a:pt x="354" y="3362"/>
                    </a:lnTo>
                    <a:lnTo>
                      <a:pt x="356" y="3362"/>
                    </a:lnTo>
                    <a:lnTo>
                      <a:pt x="360" y="3360"/>
                    </a:lnTo>
                    <a:lnTo>
                      <a:pt x="364" y="3358"/>
                    </a:lnTo>
                    <a:lnTo>
                      <a:pt x="368" y="3356"/>
                    </a:lnTo>
                    <a:lnTo>
                      <a:pt x="382" y="3356"/>
                    </a:lnTo>
                    <a:lnTo>
                      <a:pt x="392" y="3358"/>
                    </a:lnTo>
                    <a:lnTo>
                      <a:pt x="394" y="3360"/>
                    </a:lnTo>
                    <a:lnTo>
                      <a:pt x="396" y="3362"/>
                    </a:lnTo>
                    <a:lnTo>
                      <a:pt x="392" y="3366"/>
                    </a:lnTo>
                    <a:lnTo>
                      <a:pt x="386" y="3368"/>
                    </a:lnTo>
                    <a:lnTo>
                      <a:pt x="380" y="3366"/>
                    </a:lnTo>
                    <a:lnTo>
                      <a:pt x="372" y="3364"/>
                    </a:lnTo>
                    <a:lnTo>
                      <a:pt x="368" y="3364"/>
                    </a:lnTo>
                    <a:lnTo>
                      <a:pt x="366" y="3366"/>
                    </a:lnTo>
                    <a:lnTo>
                      <a:pt x="362" y="3370"/>
                    </a:lnTo>
                    <a:lnTo>
                      <a:pt x="358" y="3376"/>
                    </a:lnTo>
                    <a:lnTo>
                      <a:pt x="356" y="3376"/>
                    </a:lnTo>
                    <a:lnTo>
                      <a:pt x="354" y="3376"/>
                    </a:lnTo>
                    <a:lnTo>
                      <a:pt x="348" y="3372"/>
                    </a:lnTo>
                    <a:lnTo>
                      <a:pt x="342" y="3374"/>
                    </a:lnTo>
                    <a:lnTo>
                      <a:pt x="338" y="3378"/>
                    </a:lnTo>
                    <a:lnTo>
                      <a:pt x="338" y="3384"/>
                    </a:lnTo>
                    <a:lnTo>
                      <a:pt x="340" y="3388"/>
                    </a:lnTo>
                    <a:lnTo>
                      <a:pt x="338" y="3390"/>
                    </a:lnTo>
                    <a:lnTo>
                      <a:pt x="338" y="3392"/>
                    </a:lnTo>
                    <a:lnTo>
                      <a:pt x="340" y="3396"/>
                    </a:lnTo>
                    <a:lnTo>
                      <a:pt x="342" y="3398"/>
                    </a:lnTo>
                    <a:lnTo>
                      <a:pt x="340" y="3398"/>
                    </a:lnTo>
                    <a:lnTo>
                      <a:pt x="334" y="3396"/>
                    </a:lnTo>
                    <a:lnTo>
                      <a:pt x="326" y="3396"/>
                    </a:lnTo>
                    <a:lnTo>
                      <a:pt x="324" y="3396"/>
                    </a:lnTo>
                    <a:lnTo>
                      <a:pt x="324" y="3398"/>
                    </a:lnTo>
                    <a:lnTo>
                      <a:pt x="326" y="3402"/>
                    </a:lnTo>
                    <a:lnTo>
                      <a:pt x="342" y="3412"/>
                    </a:lnTo>
                    <a:lnTo>
                      <a:pt x="354" y="3418"/>
                    </a:lnTo>
                    <a:lnTo>
                      <a:pt x="356" y="3418"/>
                    </a:lnTo>
                    <a:lnTo>
                      <a:pt x="354" y="3412"/>
                    </a:lnTo>
                    <a:lnTo>
                      <a:pt x="352" y="3406"/>
                    </a:lnTo>
                    <a:lnTo>
                      <a:pt x="352" y="3402"/>
                    </a:lnTo>
                    <a:lnTo>
                      <a:pt x="358" y="3400"/>
                    </a:lnTo>
                    <a:lnTo>
                      <a:pt x="362" y="3398"/>
                    </a:lnTo>
                    <a:lnTo>
                      <a:pt x="364" y="3396"/>
                    </a:lnTo>
                    <a:lnTo>
                      <a:pt x="364" y="3394"/>
                    </a:lnTo>
                    <a:lnTo>
                      <a:pt x="360" y="3390"/>
                    </a:lnTo>
                    <a:lnTo>
                      <a:pt x="356" y="3388"/>
                    </a:lnTo>
                    <a:lnTo>
                      <a:pt x="362" y="3390"/>
                    </a:lnTo>
                    <a:lnTo>
                      <a:pt x="370" y="3392"/>
                    </a:lnTo>
                    <a:lnTo>
                      <a:pt x="374" y="3390"/>
                    </a:lnTo>
                    <a:lnTo>
                      <a:pt x="378" y="3386"/>
                    </a:lnTo>
                    <a:lnTo>
                      <a:pt x="384" y="3382"/>
                    </a:lnTo>
                    <a:lnTo>
                      <a:pt x="392" y="3378"/>
                    </a:lnTo>
                    <a:lnTo>
                      <a:pt x="396" y="3374"/>
                    </a:lnTo>
                    <a:lnTo>
                      <a:pt x="402" y="3372"/>
                    </a:lnTo>
                    <a:lnTo>
                      <a:pt x="406" y="3374"/>
                    </a:lnTo>
                    <a:lnTo>
                      <a:pt x="408" y="3376"/>
                    </a:lnTo>
                    <a:lnTo>
                      <a:pt x="408" y="3378"/>
                    </a:lnTo>
                    <a:lnTo>
                      <a:pt x="406" y="3384"/>
                    </a:lnTo>
                    <a:lnTo>
                      <a:pt x="398" y="3392"/>
                    </a:lnTo>
                    <a:lnTo>
                      <a:pt x="390" y="3396"/>
                    </a:lnTo>
                    <a:lnTo>
                      <a:pt x="384" y="3400"/>
                    </a:lnTo>
                    <a:lnTo>
                      <a:pt x="384" y="3402"/>
                    </a:lnTo>
                    <a:lnTo>
                      <a:pt x="382" y="3404"/>
                    </a:lnTo>
                    <a:lnTo>
                      <a:pt x="380" y="3402"/>
                    </a:lnTo>
                    <a:lnTo>
                      <a:pt x="376" y="3400"/>
                    </a:lnTo>
                    <a:lnTo>
                      <a:pt x="374" y="3402"/>
                    </a:lnTo>
                    <a:lnTo>
                      <a:pt x="374" y="3404"/>
                    </a:lnTo>
                    <a:lnTo>
                      <a:pt x="370" y="3402"/>
                    </a:lnTo>
                    <a:lnTo>
                      <a:pt x="362" y="3404"/>
                    </a:lnTo>
                    <a:lnTo>
                      <a:pt x="358" y="3406"/>
                    </a:lnTo>
                    <a:lnTo>
                      <a:pt x="356" y="3408"/>
                    </a:lnTo>
                    <a:lnTo>
                      <a:pt x="360" y="3414"/>
                    </a:lnTo>
                    <a:lnTo>
                      <a:pt x="366" y="3420"/>
                    </a:lnTo>
                    <a:lnTo>
                      <a:pt x="372" y="3426"/>
                    </a:lnTo>
                    <a:lnTo>
                      <a:pt x="378" y="3430"/>
                    </a:lnTo>
                    <a:lnTo>
                      <a:pt x="382" y="3432"/>
                    </a:lnTo>
                    <a:lnTo>
                      <a:pt x="386" y="3434"/>
                    </a:lnTo>
                    <a:lnTo>
                      <a:pt x="392" y="3438"/>
                    </a:lnTo>
                    <a:lnTo>
                      <a:pt x="402" y="3438"/>
                    </a:lnTo>
                    <a:lnTo>
                      <a:pt x="410" y="3436"/>
                    </a:lnTo>
                    <a:lnTo>
                      <a:pt x="414" y="3434"/>
                    </a:lnTo>
                    <a:lnTo>
                      <a:pt x="416" y="3426"/>
                    </a:lnTo>
                    <a:lnTo>
                      <a:pt x="416" y="3412"/>
                    </a:lnTo>
                    <a:lnTo>
                      <a:pt x="418" y="3400"/>
                    </a:lnTo>
                    <a:lnTo>
                      <a:pt x="420" y="3394"/>
                    </a:lnTo>
                    <a:lnTo>
                      <a:pt x="422" y="3388"/>
                    </a:lnTo>
                    <a:lnTo>
                      <a:pt x="424" y="3378"/>
                    </a:lnTo>
                    <a:lnTo>
                      <a:pt x="424" y="3372"/>
                    </a:lnTo>
                    <a:lnTo>
                      <a:pt x="426" y="3368"/>
                    </a:lnTo>
                    <a:lnTo>
                      <a:pt x="428" y="3366"/>
                    </a:lnTo>
                    <a:lnTo>
                      <a:pt x="432" y="3366"/>
                    </a:lnTo>
                    <a:lnTo>
                      <a:pt x="440" y="3364"/>
                    </a:lnTo>
                    <a:lnTo>
                      <a:pt x="444" y="3362"/>
                    </a:lnTo>
                    <a:lnTo>
                      <a:pt x="450" y="3358"/>
                    </a:lnTo>
                    <a:lnTo>
                      <a:pt x="454" y="3354"/>
                    </a:lnTo>
                    <a:lnTo>
                      <a:pt x="458" y="3354"/>
                    </a:lnTo>
                    <a:lnTo>
                      <a:pt x="462" y="3354"/>
                    </a:lnTo>
                    <a:lnTo>
                      <a:pt x="466" y="3356"/>
                    </a:lnTo>
                    <a:lnTo>
                      <a:pt x="470" y="3350"/>
                    </a:lnTo>
                    <a:lnTo>
                      <a:pt x="476" y="3342"/>
                    </a:lnTo>
                    <a:lnTo>
                      <a:pt x="480" y="3340"/>
                    </a:lnTo>
                    <a:lnTo>
                      <a:pt x="486" y="3340"/>
                    </a:lnTo>
                    <a:lnTo>
                      <a:pt x="496" y="3342"/>
                    </a:lnTo>
                    <a:lnTo>
                      <a:pt x="510" y="3344"/>
                    </a:lnTo>
                    <a:lnTo>
                      <a:pt x="518" y="3348"/>
                    </a:lnTo>
                    <a:lnTo>
                      <a:pt x="520" y="3346"/>
                    </a:lnTo>
                    <a:lnTo>
                      <a:pt x="518" y="3342"/>
                    </a:lnTo>
                    <a:lnTo>
                      <a:pt x="510" y="3328"/>
                    </a:lnTo>
                    <a:lnTo>
                      <a:pt x="500" y="3308"/>
                    </a:lnTo>
                    <a:lnTo>
                      <a:pt x="496" y="3296"/>
                    </a:lnTo>
                    <a:lnTo>
                      <a:pt x="492" y="3282"/>
                    </a:lnTo>
                    <a:lnTo>
                      <a:pt x="490" y="3266"/>
                    </a:lnTo>
                    <a:lnTo>
                      <a:pt x="490" y="3256"/>
                    </a:lnTo>
                    <a:lnTo>
                      <a:pt x="490" y="3246"/>
                    </a:lnTo>
                    <a:lnTo>
                      <a:pt x="494" y="3238"/>
                    </a:lnTo>
                    <a:lnTo>
                      <a:pt x="498" y="3228"/>
                    </a:lnTo>
                    <a:lnTo>
                      <a:pt x="506" y="3222"/>
                    </a:lnTo>
                    <a:lnTo>
                      <a:pt x="518" y="3216"/>
                    </a:lnTo>
                    <a:lnTo>
                      <a:pt x="528" y="3212"/>
                    </a:lnTo>
                    <a:lnTo>
                      <a:pt x="536" y="3208"/>
                    </a:lnTo>
                    <a:lnTo>
                      <a:pt x="542" y="3202"/>
                    </a:lnTo>
                    <a:lnTo>
                      <a:pt x="546" y="3196"/>
                    </a:lnTo>
                    <a:lnTo>
                      <a:pt x="550" y="3180"/>
                    </a:lnTo>
                    <a:lnTo>
                      <a:pt x="552" y="3156"/>
                    </a:lnTo>
                    <a:lnTo>
                      <a:pt x="556" y="3144"/>
                    </a:lnTo>
                    <a:lnTo>
                      <a:pt x="564" y="3134"/>
                    </a:lnTo>
                    <a:lnTo>
                      <a:pt x="572" y="3126"/>
                    </a:lnTo>
                    <a:lnTo>
                      <a:pt x="580" y="3122"/>
                    </a:lnTo>
                    <a:lnTo>
                      <a:pt x="596" y="3112"/>
                    </a:lnTo>
                    <a:lnTo>
                      <a:pt x="602" y="3108"/>
                    </a:lnTo>
                    <a:lnTo>
                      <a:pt x="604" y="3104"/>
                    </a:lnTo>
                    <a:lnTo>
                      <a:pt x="606" y="3100"/>
                    </a:lnTo>
                    <a:lnTo>
                      <a:pt x="610" y="3096"/>
                    </a:lnTo>
                    <a:lnTo>
                      <a:pt x="616" y="3092"/>
                    </a:lnTo>
                    <a:lnTo>
                      <a:pt x="622" y="3086"/>
                    </a:lnTo>
                    <a:lnTo>
                      <a:pt x="624" y="3082"/>
                    </a:lnTo>
                    <a:lnTo>
                      <a:pt x="622" y="3078"/>
                    </a:lnTo>
                    <a:lnTo>
                      <a:pt x="620" y="3074"/>
                    </a:lnTo>
                    <a:lnTo>
                      <a:pt x="620" y="3072"/>
                    </a:lnTo>
                    <a:lnTo>
                      <a:pt x="624" y="3066"/>
                    </a:lnTo>
                    <a:lnTo>
                      <a:pt x="626" y="3060"/>
                    </a:lnTo>
                    <a:lnTo>
                      <a:pt x="626" y="3054"/>
                    </a:lnTo>
                    <a:lnTo>
                      <a:pt x="626" y="3044"/>
                    </a:lnTo>
                    <a:lnTo>
                      <a:pt x="624" y="3038"/>
                    </a:lnTo>
                    <a:lnTo>
                      <a:pt x="620" y="3036"/>
                    </a:lnTo>
                    <a:lnTo>
                      <a:pt x="608" y="3036"/>
                    </a:lnTo>
                    <a:lnTo>
                      <a:pt x="600" y="3034"/>
                    </a:lnTo>
                    <a:lnTo>
                      <a:pt x="590" y="3032"/>
                    </a:lnTo>
                    <a:lnTo>
                      <a:pt x="580" y="3026"/>
                    </a:lnTo>
                    <a:lnTo>
                      <a:pt x="570" y="3016"/>
                    </a:lnTo>
                    <a:lnTo>
                      <a:pt x="554" y="2996"/>
                    </a:lnTo>
                    <a:lnTo>
                      <a:pt x="550" y="2988"/>
                    </a:lnTo>
                    <a:lnTo>
                      <a:pt x="550" y="2982"/>
                    </a:lnTo>
                    <a:lnTo>
                      <a:pt x="550" y="2976"/>
                    </a:lnTo>
                    <a:lnTo>
                      <a:pt x="554" y="2968"/>
                    </a:lnTo>
                    <a:lnTo>
                      <a:pt x="564" y="2948"/>
                    </a:lnTo>
                    <a:lnTo>
                      <a:pt x="570" y="2938"/>
                    </a:lnTo>
                    <a:lnTo>
                      <a:pt x="576" y="2930"/>
                    </a:lnTo>
                    <a:lnTo>
                      <a:pt x="580" y="2928"/>
                    </a:lnTo>
                    <a:lnTo>
                      <a:pt x="584" y="2926"/>
                    </a:lnTo>
                    <a:lnTo>
                      <a:pt x="592" y="2926"/>
                    </a:lnTo>
                    <a:lnTo>
                      <a:pt x="594" y="2924"/>
                    </a:lnTo>
                    <a:lnTo>
                      <a:pt x="598" y="2922"/>
                    </a:lnTo>
                    <a:lnTo>
                      <a:pt x="602" y="2918"/>
                    </a:lnTo>
                    <a:lnTo>
                      <a:pt x="608" y="2916"/>
                    </a:lnTo>
                    <a:lnTo>
                      <a:pt x="622" y="2916"/>
                    </a:lnTo>
                    <a:lnTo>
                      <a:pt x="628" y="2916"/>
                    </a:lnTo>
                    <a:lnTo>
                      <a:pt x="632" y="2914"/>
                    </a:lnTo>
                    <a:lnTo>
                      <a:pt x="634" y="2912"/>
                    </a:lnTo>
                    <a:lnTo>
                      <a:pt x="630" y="2908"/>
                    </a:lnTo>
                    <a:lnTo>
                      <a:pt x="628" y="2902"/>
                    </a:lnTo>
                    <a:lnTo>
                      <a:pt x="630" y="2898"/>
                    </a:lnTo>
                    <a:lnTo>
                      <a:pt x="638" y="2890"/>
                    </a:lnTo>
                    <a:lnTo>
                      <a:pt x="642" y="2886"/>
                    </a:lnTo>
                    <a:lnTo>
                      <a:pt x="646" y="2878"/>
                    </a:lnTo>
                    <a:lnTo>
                      <a:pt x="648" y="2868"/>
                    </a:lnTo>
                    <a:lnTo>
                      <a:pt x="644" y="2856"/>
                    </a:lnTo>
                    <a:lnTo>
                      <a:pt x="644" y="2850"/>
                    </a:lnTo>
                    <a:lnTo>
                      <a:pt x="644" y="2844"/>
                    </a:lnTo>
                    <a:lnTo>
                      <a:pt x="646" y="2836"/>
                    </a:lnTo>
                    <a:lnTo>
                      <a:pt x="648" y="2830"/>
                    </a:lnTo>
                    <a:lnTo>
                      <a:pt x="652" y="2822"/>
                    </a:lnTo>
                    <a:lnTo>
                      <a:pt x="660" y="2816"/>
                    </a:lnTo>
                    <a:lnTo>
                      <a:pt x="668" y="2810"/>
                    </a:lnTo>
                    <a:lnTo>
                      <a:pt x="678" y="2806"/>
                    </a:lnTo>
                    <a:lnTo>
                      <a:pt x="684" y="2802"/>
                    </a:lnTo>
                    <a:lnTo>
                      <a:pt x="682" y="2800"/>
                    </a:lnTo>
                    <a:lnTo>
                      <a:pt x="674" y="2798"/>
                    </a:lnTo>
                    <a:lnTo>
                      <a:pt x="662" y="2794"/>
                    </a:lnTo>
                    <a:lnTo>
                      <a:pt x="658" y="2790"/>
                    </a:lnTo>
                    <a:lnTo>
                      <a:pt x="658" y="2786"/>
                    </a:lnTo>
                    <a:lnTo>
                      <a:pt x="660" y="2782"/>
                    </a:lnTo>
                    <a:lnTo>
                      <a:pt x="664" y="2780"/>
                    </a:lnTo>
                    <a:lnTo>
                      <a:pt x="670" y="2780"/>
                    </a:lnTo>
                    <a:lnTo>
                      <a:pt x="676" y="2780"/>
                    </a:lnTo>
                    <a:lnTo>
                      <a:pt x="682" y="2782"/>
                    </a:lnTo>
                    <a:lnTo>
                      <a:pt x="686" y="2788"/>
                    </a:lnTo>
                    <a:lnTo>
                      <a:pt x="690" y="2792"/>
                    </a:lnTo>
                    <a:lnTo>
                      <a:pt x="692" y="2796"/>
                    </a:lnTo>
                    <a:lnTo>
                      <a:pt x="696" y="2798"/>
                    </a:lnTo>
                    <a:lnTo>
                      <a:pt x="700" y="2798"/>
                    </a:lnTo>
                    <a:lnTo>
                      <a:pt x="704" y="2796"/>
                    </a:lnTo>
                    <a:lnTo>
                      <a:pt x="708" y="2792"/>
                    </a:lnTo>
                    <a:lnTo>
                      <a:pt x="712" y="2786"/>
                    </a:lnTo>
                    <a:lnTo>
                      <a:pt x="714" y="2778"/>
                    </a:lnTo>
                    <a:lnTo>
                      <a:pt x="716" y="2770"/>
                    </a:lnTo>
                    <a:lnTo>
                      <a:pt x="714" y="2762"/>
                    </a:lnTo>
                    <a:lnTo>
                      <a:pt x="708" y="2754"/>
                    </a:lnTo>
                    <a:lnTo>
                      <a:pt x="706" y="2752"/>
                    </a:lnTo>
                    <a:lnTo>
                      <a:pt x="702" y="2752"/>
                    </a:lnTo>
                    <a:lnTo>
                      <a:pt x="678" y="2758"/>
                    </a:lnTo>
                    <a:lnTo>
                      <a:pt x="670" y="2760"/>
                    </a:lnTo>
                    <a:lnTo>
                      <a:pt x="662" y="2758"/>
                    </a:lnTo>
                    <a:lnTo>
                      <a:pt x="658" y="2756"/>
                    </a:lnTo>
                    <a:lnTo>
                      <a:pt x="656" y="2750"/>
                    </a:lnTo>
                    <a:lnTo>
                      <a:pt x="654" y="2744"/>
                    </a:lnTo>
                    <a:lnTo>
                      <a:pt x="656" y="2734"/>
                    </a:lnTo>
                    <a:lnTo>
                      <a:pt x="656" y="2726"/>
                    </a:lnTo>
                    <a:lnTo>
                      <a:pt x="654" y="2716"/>
                    </a:lnTo>
                    <a:lnTo>
                      <a:pt x="650" y="2700"/>
                    </a:lnTo>
                    <a:lnTo>
                      <a:pt x="648" y="2694"/>
                    </a:lnTo>
                    <a:lnTo>
                      <a:pt x="646" y="2690"/>
                    </a:lnTo>
                    <a:lnTo>
                      <a:pt x="648" y="2684"/>
                    </a:lnTo>
                    <a:lnTo>
                      <a:pt x="654" y="2682"/>
                    </a:lnTo>
                    <a:lnTo>
                      <a:pt x="662" y="2680"/>
                    </a:lnTo>
                    <a:lnTo>
                      <a:pt x="668" y="2682"/>
                    </a:lnTo>
                    <a:lnTo>
                      <a:pt x="684" y="2688"/>
                    </a:lnTo>
                    <a:lnTo>
                      <a:pt x="700" y="2696"/>
                    </a:lnTo>
                    <a:lnTo>
                      <a:pt x="708" y="2698"/>
                    </a:lnTo>
                    <a:lnTo>
                      <a:pt x="714" y="2700"/>
                    </a:lnTo>
                    <a:lnTo>
                      <a:pt x="724" y="2700"/>
                    </a:lnTo>
                    <a:lnTo>
                      <a:pt x="728" y="2700"/>
                    </a:lnTo>
                    <a:lnTo>
                      <a:pt x="734" y="2700"/>
                    </a:lnTo>
                    <a:lnTo>
                      <a:pt x="748" y="2694"/>
                    </a:lnTo>
                    <a:lnTo>
                      <a:pt x="762" y="2684"/>
                    </a:lnTo>
                    <a:lnTo>
                      <a:pt x="768" y="2680"/>
                    </a:lnTo>
                    <a:lnTo>
                      <a:pt x="770" y="2676"/>
                    </a:lnTo>
                    <a:lnTo>
                      <a:pt x="770" y="2672"/>
                    </a:lnTo>
                    <a:lnTo>
                      <a:pt x="770" y="2670"/>
                    </a:lnTo>
                    <a:lnTo>
                      <a:pt x="764" y="2664"/>
                    </a:lnTo>
                    <a:lnTo>
                      <a:pt x="762" y="2660"/>
                    </a:lnTo>
                    <a:lnTo>
                      <a:pt x="760" y="2658"/>
                    </a:lnTo>
                    <a:lnTo>
                      <a:pt x="758" y="2650"/>
                    </a:lnTo>
                    <a:lnTo>
                      <a:pt x="762" y="2642"/>
                    </a:lnTo>
                    <a:lnTo>
                      <a:pt x="770" y="2632"/>
                    </a:lnTo>
                    <a:lnTo>
                      <a:pt x="776" y="2622"/>
                    </a:lnTo>
                    <a:lnTo>
                      <a:pt x="778" y="2612"/>
                    </a:lnTo>
                    <a:lnTo>
                      <a:pt x="776" y="2602"/>
                    </a:lnTo>
                    <a:lnTo>
                      <a:pt x="772" y="2598"/>
                    </a:lnTo>
                    <a:lnTo>
                      <a:pt x="770" y="2596"/>
                    </a:lnTo>
                    <a:lnTo>
                      <a:pt x="766" y="2592"/>
                    </a:lnTo>
                    <a:lnTo>
                      <a:pt x="762" y="2588"/>
                    </a:lnTo>
                    <a:lnTo>
                      <a:pt x="760" y="2578"/>
                    </a:lnTo>
                    <a:lnTo>
                      <a:pt x="760" y="2574"/>
                    </a:lnTo>
                    <a:lnTo>
                      <a:pt x="762" y="2572"/>
                    </a:lnTo>
                    <a:lnTo>
                      <a:pt x="768" y="2572"/>
                    </a:lnTo>
                    <a:lnTo>
                      <a:pt x="774" y="2576"/>
                    </a:lnTo>
                    <a:lnTo>
                      <a:pt x="784" y="2582"/>
                    </a:lnTo>
                    <a:lnTo>
                      <a:pt x="792" y="2582"/>
                    </a:lnTo>
                    <a:lnTo>
                      <a:pt x="824" y="2578"/>
                    </a:lnTo>
                    <a:lnTo>
                      <a:pt x="856" y="2574"/>
                    </a:lnTo>
                    <a:lnTo>
                      <a:pt x="890" y="2566"/>
                    </a:lnTo>
                    <a:lnTo>
                      <a:pt x="920" y="2556"/>
                    </a:lnTo>
                    <a:lnTo>
                      <a:pt x="934" y="2550"/>
                    </a:lnTo>
                    <a:lnTo>
                      <a:pt x="944" y="2544"/>
                    </a:lnTo>
                    <a:lnTo>
                      <a:pt x="952" y="2538"/>
                    </a:lnTo>
                    <a:lnTo>
                      <a:pt x="956" y="2534"/>
                    </a:lnTo>
                    <a:lnTo>
                      <a:pt x="958" y="2528"/>
                    </a:lnTo>
                    <a:lnTo>
                      <a:pt x="960" y="2524"/>
                    </a:lnTo>
                    <a:lnTo>
                      <a:pt x="962" y="2516"/>
                    </a:lnTo>
                    <a:lnTo>
                      <a:pt x="966" y="2510"/>
                    </a:lnTo>
                    <a:lnTo>
                      <a:pt x="970" y="2504"/>
                    </a:lnTo>
                    <a:lnTo>
                      <a:pt x="980" y="2492"/>
                    </a:lnTo>
                    <a:lnTo>
                      <a:pt x="986" y="2478"/>
                    </a:lnTo>
                    <a:lnTo>
                      <a:pt x="990" y="2464"/>
                    </a:lnTo>
                    <a:lnTo>
                      <a:pt x="990" y="2444"/>
                    </a:lnTo>
                    <a:lnTo>
                      <a:pt x="990" y="2436"/>
                    </a:lnTo>
                    <a:lnTo>
                      <a:pt x="990" y="2432"/>
                    </a:lnTo>
                    <a:lnTo>
                      <a:pt x="986" y="2432"/>
                    </a:lnTo>
                    <a:lnTo>
                      <a:pt x="984" y="2432"/>
                    </a:lnTo>
                    <a:lnTo>
                      <a:pt x="980" y="2432"/>
                    </a:lnTo>
                    <a:lnTo>
                      <a:pt x="976" y="2432"/>
                    </a:lnTo>
                    <a:lnTo>
                      <a:pt x="970" y="2428"/>
                    </a:lnTo>
                    <a:lnTo>
                      <a:pt x="964" y="2420"/>
                    </a:lnTo>
                    <a:lnTo>
                      <a:pt x="962" y="2410"/>
                    </a:lnTo>
                    <a:lnTo>
                      <a:pt x="962" y="2404"/>
                    </a:lnTo>
                    <a:lnTo>
                      <a:pt x="964" y="2400"/>
                    </a:lnTo>
                    <a:lnTo>
                      <a:pt x="968" y="2396"/>
                    </a:lnTo>
                    <a:lnTo>
                      <a:pt x="970" y="2392"/>
                    </a:lnTo>
                    <a:lnTo>
                      <a:pt x="970" y="2388"/>
                    </a:lnTo>
                    <a:lnTo>
                      <a:pt x="968" y="2380"/>
                    </a:lnTo>
                    <a:lnTo>
                      <a:pt x="962" y="2368"/>
                    </a:lnTo>
                    <a:lnTo>
                      <a:pt x="954" y="2360"/>
                    </a:lnTo>
                    <a:lnTo>
                      <a:pt x="946" y="2354"/>
                    </a:lnTo>
                    <a:lnTo>
                      <a:pt x="928" y="2344"/>
                    </a:lnTo>
                    <a:lnTo>
                      <a:pt x="922" y="2338"/>
                    </a:lnTo>
                    <a:lnTo>
                      <a:pt x="918" y="2332"/>
                    </a:lnTo>
                    <a:lnTo>
                      <a:pt x="918" y="2330"/>
                    </a:lnTo>
                    <a:lnTo>
                      <a:pt x="920" y="2326"/>
                    </a:lnTo>
                    <a:lnTo>
                      <a:pt x="926" y="2316"/>
                    </a:lnTo>
                    <a:lnTo>
                      <a:pt x="928" y="2320"/>
                    </a:lnTo>
                    <a:lnTo>
                      <a:pt x="934" y="2326"/>
                    </a:lnTo>
                    <a:lnTo>
                      <a:pt x="946" y="2332"/>
                    </a:lnTo>
                    <a:lnTo>
                      <a:pt x="952" y="2334"/>
                    </a:lnTo>
                    <a:lnTo>
                      <a:pt x="958" y="2334"/>
                    </a:lnTo>
                    <a:lnTo>
                      <a:pt x="966" y="2336"/>
                    </a:lnTo>
                    <a:lnTo>
                      <a:pt x="976" y="2338"/>
                    </a:lnTo>
                    <a:lnTo>
                      <a:pt x="992" y="2348"/>
                    </a:lnTo>
                    <a:lnTo>
                      <a:pt x="1002" y="2352"/>
                    </a:lnTo>
                    <a:lnTo>
                      <a:pt x="1010" y="2356"/>
                    </a:lnTo>
                    <a:lnTo>
                      <a:pt x="1018" y="2358"/>
                    </a:lnTo>
                    <a:lnTo>
                      <a:pt x="1026" y="2356"/>
                    </a:lnTo>
                    <a:lnTo>
                      <a:pt x="1032" y="2354"/>
                    </a:lnTo>
                    <a:lnTo>
                      <a:pt x="1038" y="2352"/>
                    </a:lnTo>
                    <a:lnTo>
                      <a:pt x="1050" y="2356"/>
                    </a:lnTo>
                    <a:lnTo>
                      <a:pt x="1056" y="2358"/>
                    </a:lnTo>
                    <a:lnTo>
                      <a:pt x="1062" y="2358"/>
                    </a:lnTo>
                    <a:lnTo>
                      <a:pt x="1068" y="2358"/>
                    </a:lnTo>
                    <a:lnTo>
                      <a:pt x="1076" y="2354"/>
                    </a:lnTo>
                    <a:lnTo>
                      <a:pt x="1090" y="2344"/>
                    </a:lnTo>
                    <a:lnTo>
                      <a:pt x="1100" y="2334"/>
                    </a:lnTo>
                    <a:lnTo>
                      <a:pt x="1110" y="2320"/>
                    </a:lnTo>
                    <a:lnTo>
                      <a:pt x="1122" y="2300"/>
                    </a:lnTo>
                    <a:lnTo>
                      <a:pt x="1120" y="2294"/>
                    </a:lnTo>
                    <a:lnTo>
                      <a:pt x="1124" y="2288"/>
                    </a:lnTo>
                    <a:lnTo>
                      <a:pt x="1130" y="2282"/>
                    </a:lnTo>
                    <a:lnTo>
                      <a:pt x="1140" y="2276"/>
                    </a:lnTo>
                    <a:lnTo>
                      <a:pt x="1150" y="2270"/>
                    </a:lnTo>
                    <a:lnTo>
                      <a:pt x="1154" y="2264"/>
                    </a:lnTo>
                    <a:lnTo>
                      <a:pt x="1158" y="2256"/>
                    </a:lnTo>
                    <a:lnTo>
                      <a:pt x="1166" y="2232"/>
                    </a:lnTo>
                    <a:lnTo>
                      <a:pt x="1170" y="2224"/>
                    </a:lnTo>
                    <a:lnTo>
                      <a:pt x="1174" y="2218"/>
                    </a:lnTo>
                    <a:lnTo>
                      <a:pt x="1188" y="2204"/>
                    </a:lnTo>
                    <a:lnTo>
                      <a:pt x="1210" y="2184"/>
                    </a:lnTo>
                    <a:lnTo>
                      <a:pt x="1220" y="2174"/>
                    </a:lnTo>
                    <a:lnTo>
                      <a:pt x="1228" y="2164"/>
                    </a:lnTo>
                    <a:lnTo>
                      <a:pt x="1240" y="2140"/>
                    </a:lnTo>
                    <a:lnTo>
                      <a:pt x="1254" y="2110"/>
                    </a:lnTo>
                    <a:lnTo>
                      <a:pt x="1270" y="2074"/>
                    </a:lnTo>
                    <a:lnTo>
                      <a:pt x="1278" y="2058"/>
                    </a:lnTo>
                    <a:lnTo>
                      <a:pt x="1284" y="2048"/>
                    </a:lnTo>
                    <a:lnTo>
                      <a:pt x="1290" y="2042"/>
                    </a:lnTo>
                    <a:lnTo>
                      <a:pt x="1294" y="2038"/>
                    </a:lnTo>
                    <a:lnTo>
                      <a:pt x="1304" y="2030"/>
                    </a:lnTo>
                    <a:lnTo>
                      <a:pt x="1308" y="2022"/>
                    </a:lnTo>
                    <a:lnTo>
                      <a:pt x="1314" y="2012"/>
                    </a:lnTo>
                    <a:lnTo>
                      <a:pt x="1320" y="1998"/>
                    </a:lnTo>
                    <a:lnTo>
                      <a:pt x="1322" y="1984"/>
                    </a:lnTo>
                    <a:lnTo>
                      <a:pt x="1322" y="1970"/>
                    </a:lnTo>
                    <a:lnTo>
                      <a:pt x="1322" y="1956"/>
                    </a:lnTo>
                    <a:lnTo>
                      <a:pt x="1322" y="1926"/>
                    </a:lnTo>
                    <a:lnTo>
                      <a:pt x="1320" y="1910"/>
                    </a:lnTo>
                    <a:lnTo>
                      <a:pt x="1322" y="1894"/>
                    </a:lnTo>
                    <a:lnTo>
                      <a:pt x="1324" y="1878"/>
                    </a:lnTo>
                    <a:lnTo>
                      <a:pt x="1332" y="1862"/>
                    </a:lnTo>
                    <a:lnTo>
                      <a:pt x="1340" y="1848"/>
                    </a:lnTo>
                    <a:lnTo>
                      <a:pt x="1352" y="1836"/>
                    </a:lnTo>
                    <a:lnTo>
                      <a:pt x="1364" y="1824"/>
                    </a:lnTo>
                    <a:lnTo>
                      <a:pt x="1376" y="1816"/>
                    </a:lnTo>
                    <a:lnTo>
                      <a:pt x="1388" y="1808"/>
                    </a:lnTo>
                    <a:lnTo>
                      <a:pt x="1398" y="1802"/>
                    </a:lnTo>
                    <a:lnTo>
                      <a:pt x="1422" y="1792"/>
                    </a:lnTo>
                    <a:lnTo>
                      <a:pt x="1438" y="1782"/>
                    </a:lnTo>
                    <a:lnTo>
                      <a:pt x="1452" y="1772"/>
                    </a:lnTo>
                    <a:lnTo>
                      <a:pt x="1462" y="1764"/>
                    </a:lnTo>
                    <a:lnTo>
                      <a:pt x="1476" y="1750"/>
                    </a:lnTo>
                    <a:lnTo>
                      <a:pt x="1482" y="1744"/>
                    </a:lnTo>
                    <a:lnTo>
                      <a:pt x="1490" y="1740"/>
                    </a:lnTo>
                    <a:lnTo>
                      <a:pt x="1498" y="1738"/>
                    </a:lnTo>
                    <a:lnTo>
                      <a:pt x="1502" y="1738"/>
                    </a:lnTo>
                    <a:lnTo>
                      <a:pt x="1506" y="1740"/>
                    </a:lnTo>
                    <a:lnTo>
                      <a:pt x="1508" y="1742"/>
                    </a:lnTo>
                    <a:lnTo>
                      <a:pt x="1514" y="1742"/>
                    </a:lnTo>
                    <a:lnTo>
                      <a:pt x="1520" y="1742"/>
                    </a:lnTo>
                    <a:lnTo>
                      <a:pt x="1530" y="1740"/>
                    </a:lnTo>
                    <a:lnTo>
                      <a:pt x="1544" y="1738"/>
                    </a:lnTo>
                    <a:lnTo>
                      <a:pt x="1556" y="1738"/>
                    </a:lnTo>
                    <a:lnTo>
                      <a:pt x="1576" y="1738"/>
                    </a:lnTo>
                    <a:lnTo>
                      <a:pt x="1584" y="1738"/>
                    </a:lnTo>
                    <a:lnTo>
                      <a:pt x="1588" y="1736"/>
                    </a:lnTo>
                    <a:lnTo>
                      <a:pt x="1592" y="1734"/>
                    </a:lnTo>
                    <a:lnTo>
                      <a:pt x="1590" y="1728"/>
                    </a:lnTo>
                    <a:lnTo>
                      <a:pt x="1590" y="1724"/>
                    </a:lnTo>
                    <a:lnTo>
                      <a:pt x="1590" y="1722"/>
                    </a:lnTo>
                    <a:lnTo>
                      <a:pt x="1594" y="1716"/>
                    </a:lnTo>
                    <a:lnTo>
                      <a:pt x="1608" y="1702"/>
                    </a:lnTo>
                    <a:lnTo>
                      <a:pt x="1616" y="1696"/>
                    </a:lnTo>
                    <a:lnTo>
                      <a:pt x="1622" y="1690"/>
                    </a:lnTo>
                    <a:lnTo>
                      <a:pt x="1626" y="1682"/>
                    </a:lnTo>
                    <a:lnTo>
                      <a:pt x="1626" y="1676"/>
                    </a:lnTo>
                    <a:lnTo>
                      <a:pt x="1624" y="1672"/>
                    </a:lnTo>
                    <a:lnTo>
                      <a:pt x="1622" y="1662"/>
                    </a:lnTo>
                    <a:lnTo>
                      <a:pt x="1624" y="1654"/>
                    </a:lnTo>
                    <a:lnTo>
                      <a:pt x="1628" y="1644"/>
                    </a:lnTo>
                    <a:lnTo>
                      <a:pt x="1634" y="1634"/>
                    </a:lnTo>
                    <a:lnTo>
                      <a:pt x="1650" y="1610"/>
                    </a:lnTo>
                    <a:lnTo>
                      <a:pt x="1668" y="1580"/>
                    </a:lnTo>
                    <a:lnTo>
                      <a:pt x="1674" y="1564"/>
                    </a:lnTo>
                    <a:lnTo>
                      <a:pt x="1678" y="1550"/>
                    </a:lnTo>
                    <a:lnTo>
                      <a:pt x="1678" y="1536"/>
                    </a:lnTo>
                    <a:lnTo>
                      <a:pt x="1678" y="1524"/>
                    </a:lnTo>
                    <a:lnTo>
                      <a:pt x="1678" y="1514"/>
                    </a:lnTo>
                    <a:lnTo>
                      <a:pt x="1680" y="1506"/>
                    </a:lnTo>
                    <a:lnTo>
                      <a:pt x="1682" y="1498"/>
                    </a:lnTo>
                    <a:lnTo>
                      <a:pt x="1688" y="1494"/>
                    </a:lnTo>
                    <a:lnTo>
                      <a:pt x="1694" y="1488"/>
                    </a:lnTo>
                    <a:lnTo>
                      <a:pt x="1698" y="1480"/>
                    </a:lnTo>
                    <a:lnTo>
                      <a:pt x="1698" y="1470"/>
                    </a:lnTo>
                    <a:lnTo>
                      <a:pt x="1700" y="1460"/>
                    </a:lnTo>
                    <a:lnTo>
                      <a:pt x="1700" y="1434"/>
                    </a:lnTo>
                    <a:lnTo>
                      <a:pt x="1702" y="1418"/>
                    </a:lnTo>
                    <a:lnTo>
                      <a:pt x="1704" y="1404"/>
                    </a:lnTo>
                    <a:lnTo>
                      <a:pt x="1708" y="1390"/>
                    </a:lnTo>
                    <a:lnTo>
                      <a:pt x="1708" y="1378"/>
                    </a:lnTo>
                    <a:lnTo>
                      <a:pt x="1708" y="1368"/>
                    </a:lnTo>
                    <a:lnTo>
                      <a:pt x="1706" y="1360"/>
                    </a:lnTo>
                    <a:lnTo>
                      <a:pt x="1702" y="1342"/>
                    </a:lnTo>
                    <a:lnTo>
                      <a:pt x="1702" y="1334"/>
                    </a:lnTo>
                    <a:lnTo>
                      <a:pt x="1702" y="1324"/>
                    </a:lnTo>
                    <a:lnTo>
                      <a:pt x="1706" y="1252"/>
                    </a:lnTo>
                    <a:lnTo>
                      <a:pt x="1708" y="1234"/>
                    </a:lnTo>
                    <a:lnTo>
                      <a:pt x="1710" y="1224"/>
                    </a:lnTo>
                    <a:lnTo>
                      <a:pt x="1712" y="1220"/>
                    </a:lnTo>
                    <a:lnTo>
                      <a:pt x="1714" y="1220"/>
                    </a:lnTo>
                    <a:lnTo>
                      <a:pt x="1718" y="1222"/>
                    </a:lnTo>
                    <a:lnTo>
                      <a:pt x="1720" y="1226"/>
                    </a:lnTo>
                    <a:lnTo>
                      <a:pt x="1726" y="1234"/>
                    </a:lnTo>
                    <a:lnTo>
                      <a:pt x="1730" y="1238"/>
                    </a:lnTo>
                    <a:lnTo>
                      <a:pt x="1736" y="1238"/>
                    </a:lnTo>
                    <a:lnTo>
                      <a:pt x="1740" y="1234"/>
                    </a:lnTo>
                    <a:lnTo>
                      <a:pt x="1746" y="1224"/>
                    </a:lnTo>
                    <a:lnTo>
                      <a:pt x="1752" y="1212"/>
                    </a:lnTo>
                    <a:lnTo>
                      <a:pt x="1766" y="1176"/>
                    </a:lnTo>
                    <a:lnTo>
                      <a:pt x="1774" y="1158"/>
                    </a:lnTo>
                    <a:lnTo>
                      <a:pt x="1780" y="1146"/>
                    </a:lnTo>
                    <a:lnTo>
                      <a:pt x="1788" y="1136"/>
                    </a:lnTo>
                    <a:lnTo>
                      <a:pt x="1794" y="1128"/>
                    </a:lnTo>
                    <a:lnTo>
                      <a:pt x="1810" y="1112"/>
                    </a:lnTo>
                    <a:lnTo>
                      <a:pt x="1820" y="1100"/>
                    </a:lnTo>
                    <a:lnTo>
                      <a:pt x="1830" y="1082"/>
                    </a:lnTo>
                    <a:lnTo>
                      <a:pt x="1852" y="1044"/>
                    </a:lnTo>
                    <a:lnTo>
                      <a:pt x="1860" y="1030"/>
                    </a:lnTo>
                    <a:lnTo>
                      <a:pt x="1866" y="1016"/>
                    </a:lnTo>
                    <a:lnTo>
                      <a:pt x="1872" y="1002"/>
                    </a:lnTo>
                    <a:lnTo>
                      <a:pt x="1874" y="988"/>
                    </a:lnTo>
                    <a:lnTo>
                      <a:pt x="1874" y="972"/>
                    </a:lnTo>
                    <a:lnTo>
                      <a:pt x="1872" y="956"/>
                    </a:lnTo>
                    <a:close/>
                    <a:moveTo>
                      <a:pt x="1128" y="2234"/>
                    </a:moveTo>
                    <a:lnTo>
                      <a:pt x="1128" y="2234"/>
                    </a:lnTo>
                    <a:lnTo>
                      <a:pt x="1132" y="2242"/>
                    </a:lnTo>
                    <a:lnTo>
                      <a:pt x="1128" y="2234"/>
                    </a:lnTo>
                    <a:close/>
                    <a:moveTo>
                      <a:pt x="698" y="3490"/>
                    </a:moveTo>
                    <a:lnTo>
                      <a:pt x="698" y="3490"/>
                    </a:lnTo>
                    <a:lnTo>
                      <a:pt x="692" y="3492"/>
                    </a:lnTo>
                    <a:lnTo>
                      <a:pt x="688" y="3490"/>
                    </a:lnTo>
                    <a:lnTo>
                      <a:pt x="684" y="3490"/>
                    </a:lnTo>
                    <a:lnTo>
                      <a:pt x="678" y="3492"/>
                    </a:lnTo>
                    <a:lnTo>
                      <a:pt x="670" y="3496"/>
                    </a:lnTo>
                    <a:lnTo>
                      <a:pt x="666" y="3498"/>
                    </a:lnTo>
                    <a:lnTo>
                      <a:pt x="670" y="3500"/>
                    </a:lnTo>
                    <a:lnTo>
                      <a:pt x="672" y="3500"/>
                    </a:lnTo>
                    <a:lnTo>
                      <a:pt x="678" y="3498"/>
                    </a:lnTo>
                    <a:lnTo>
                      <a:pt x="682" y="3494"/>
                    </a:lnTo>
                    <a:lnTo>
                      <a:pt x="684" y="3496"/>
                    </a:lnTo>
                    <a:lnTo>
                      <a:pt x="686" y="3498"/>
                    </a:lnTo>
                    <a:lnTo>
                      <a:pt x="690" y="3496"/>
                    </a:lnTo>
                    <a:lnTo>
                      <a:pt x="694" y="3496"/>
                    </a:lnTo>
                    <a:lnTo>
                      <a:pt x="696" y="3496"/>
                    </a:lnTo>
                    <a:lnTo>
                      <a:pt x="700" y="3496"/>
                    </a:lnTo>
                    <a:lnTo>
                      <a:pt x="702" y="3494"/>
                    </a:lnTo>
                    <a:lnTo>
                      <a:pt x="704" y="3492"/>
                    </a:lnTo>
                    <a:lnTo>
                      <a:pt x="702" y="3490"/>
                    </a:lnTo>
                    <a:lnTo>
                      <a:pt x="698" y="3490"/>
                    </a:lnTo>
                    <a:close/>
                    <a:moveTo>
                      <a:pt x="294" y="3084"/>
                    </a:moveTo>
                    <a:lnTo>
                      <a:pt x="294" y="3084"/>
                    </a:lnTo>
                    <a:lnTo>
                      <a:pt x="298" y="3086"/>
                    </a:lnTo>
                    <a:lnTo>
                      <a:pt x="300" y="3084"/>
                    </a:lnTo>
                    <a:lnTo>
                      <a:pt x="300" y="3082"/>
                    </a:lnTo>
                    <a:lnTo>
                      <a:pt x="298" y="3080"/>
                    </a:lnTo>
                    <a:lnTo>
                      <a:pt x="292" y="3078"/>
                    </a:lnTo>
                    <a:lnTo>
                      <a:pt x="286" y="3078"/>
                    </a:lnTo>
                    <a:lnTo>
                      <a:pt x="282" y="3078"/>
                    </a:lnTo>
                    <a:lnTo>
                      <a:pt x="276" y="3080"/>
                    </a:lnTo>
                    <a:lnTo>
                      <a:pt x="274" y="3082"/>
                    </a:lnTo>
                    <a:lnTo>
                      <a:pt x="274" y="3084"/>
                    </a:lnTo>
                    <a:lnTo>
                      <a:pt x="280" y="3084"/>
                    </a:lnTo>
                    <a:lnTo>
                      <a:pt x="288" y="3084"/>
                    </a:lnTo>
                    <a:lnTo>
                      <a:pt x="294" y="3084"/>
                    </a:lnTo>
                    <a:close/>
                    <a:moveTo>
                      <a:pt x="338" y="3318"/>
                    </a:moveTo>
                    <a:lnTo>
                      <a:pt x="338" y="3318"/>
                    </a:lnTo>
                    <a:lnTo>
                      <a:pt x="330" y="3322"/>
                    </a:lnTo>
                    <a:lnTo>
                      <a:pt x="328" y="3324"/>
                    </a:lnTo>
                    <a:lnTo>
                      <a:pt x="330" y="3326"/>
                    </a:lnTo>
                    <a:lnTo>
                      <a:pt x="334" y="3326"/>
                    </a:lnTo>
                    <a:lnTo>
                      <a:pt x="338" y="3322"/>
                    </a:lnTo>
                    <a:lnTo>
                      <a:pt x="338" y="3318"/>
                    </a:lnTo>
                    <a:close/>
                    <a:moveTo>
                      <a:pt x="292" y="3034"/>
                    </a:moveTo>
                    <a:lnTo>
                      <a:pt x="292" y="3034"/>
                    </a:lnTo>
                    <a:lnTo>
                      <a:pt x="290" y="3032"/>
                    </a:lnTo>
                    <a:lnTo>
                      <a:pt x="288" y="3030"/>
                    </a:lnTo>
                    <a:lnTo>
                      <a:pt x="284" y="3030"/>
                    </a:lnTo>
                    <a:lnTo>
                      <a:pt x="282" y="3034"/>
                    </a:lnTo>
                    <a:lnTo>
                      <a:pt x="284" y="3036"/>
                    </a:lnTo>
                    <a:lnTo>
                      <a:pt x="286" y="3038"/>
                    </a:lnTo>
                    <a:lnTo>
                      <a:pt x="290" y="3036"/>
                    </a:lnTo>
                    <a:lnTo>
                      <a:pt x="292" y="3034"/>
                    </a:lnTo>
                    <a:close/>
                    <a:moveTo>
                      <a:pt x="420" y="3442"/>
                    </a:moveTo>
                    <a:lnTo>
                      <a:pt x="420" y="3442"/>
                    </a:lnTo>
                    <a:lnTo>
                      <a:pt x="420" y="3446"/>
                    </a:lnTo>
                    <a:lnTo>
                      <a:pt x="424" y="3452"/>
                    </a:lnTo>
                    <a:lnTo>
                      <a:pt x="440" y="3462"/>
                    </a:lnTo>
                    <a:lnTo>
                      <a:pt x="444" y="3464"/>
                    </a:lnTo>
                    <a:lnTo>
                      <a:pt x="444" y="3462"/>
                    </a:lnTo>
                    <a:lnTo>
                      <a:pt x="442" y="3458"/>
                    </a:lnTo>
                    <a:lnTo>
                      <a:pt x="438" y="3454"/>
                    </a:lnTo>
                    <a:lnTo>
                      <a:pt x="430" y="3446"/>
                    </a:lnTo>
                    <a:lnTo>
                      <a:pt x="434" y="3448"/>
                    </a:lnTo>
                    <a:lnTo>
                      <a:pt x="438" y="3450"/>
                    </a:lnTo>
                    <a:lnTo>
                      <a:pt x="442" y="3450"/>
                    </a:lnTo>
                    <a:lnTo>
                      <a:pt x="442" y="3448"/>
                    </a:lnTo>
                    <a:lnTo>
                      <a:pt x="440" y="3444"/>
                    </a:lnTo>
                    <a:lnTo>
                      <a:pt x="436" y="3438"/>
                    </a:lnTo>
                    <a:lnTo>
                      <a:pt x="434" y="3432"/>
                    </a:lnTo>
                    <a:lnTo>
                      <a:pt x="434" y="3420"/>
                    </a:lnTo>
                    <a:lnTo>
                      <a:pt x="434" y="3418"/>
                    </a:lnTo>
                    <a:lnTo>
                      <a:pt x="434" y="3420"/>
                    </a:lnTo>
                    <a:lnTo>
                      <a:pt x="430" y="3422"/>
                    </a:lnTo>
                    <a:lnTo>
                      <a:pt x="426" y="3428"/>
                    </a:lnTo>
                    <a:lnTo>
                      <a:pt x="426" y="3432"/>
                    </a:lnTo>
                    <a:lnTo>
                      <a:pt x="426" y="3436"/>
                    </a:lnTo>
                    <a:lnTo>
                      <a:pt x="424" y="3436"/>
                    </a:lnTo>
                    <a:lnTo>
                      <a:pt x="422" y="3436"/>
                    </a:lnTo>
                    <a:lnTo>
                      <a:pt x="420" y="3442"/>
                    </a:lnTo>
                    <a:close/>
                    <a:moveTo>
                      <a:pt x="272" y="3186"/>
                    </a:moveTo>
                    <a:lnTo>
                      <a:pt x="272" y="3186"/>
                    </a:lnTo>
                    <a:lnTo>
                      <a:pt x="270" y="3186"/>
                    </a:lnTo>
                    <a:lnTo>
                      <a:pt x="272" y="3180"/>
                    </a:lnTo>
                    <a:lnTo>
                      <a:pt x="274" y="3174"/>
                    </a:lnTo>
                    <a:lnTo>
                      <a:pt x="274" y="3168"/>
                    </a:lnTo>
                    <a:lnTo>
                      <a:pt x="274" y="3150"/>
                    </a:lnTo>
                    <a:lnTo>
                      <a:pt x="272" y="3136"/>
                    </a:lnTo>
                    <a:lnTo>
                      <a:pt x="272" y="3132"/>
                    </a:lnTo>
                    <a:lnTo>
                      <a:pt x="270" y="3132"/>
                    </a:lnTo>
                    <a:lnTo>
                      <a:pt x="266" y="3132"/>
                    </a:lnTo>
                    <a:lnTo>
                      <a:pt x="264" y="3130"/>
                    </a:lnTo>
                    <a:lnTo>
                      <a:pt x="262" y="3130"/>
                    </a:lnTo>
                    <a:lnTo>
                      <a:pt x="258" y="3132"/>
                    </a:lnTo>
                    <a:lnTo>
                      <a:pt x="252" y="3136"/>
                    </a:lnTo>
                    <a:lnTo>
                      <a:pt x="250" y="3138"/>
                    </a:lnTo>
                    <a:lnTo>
                      <a:pt x="252" y="3140"/>
                    </a:lnTo>
                    <a:lnTo>
                      <a:pt x="254" y="3142"/>
                    </a:lnTo>
                    <a:lnTo>
                      <a:pt x="254" y="3144"/>
                    </a:lnTo>
                    <a:lnTo>
                      <a:pt x="254" y="3146"/>
                    </a:lnTo>
                    <a:lnTo>
                      <a:pt x="256" y="3148"/>
                    </a:lnTo>
                    <a:lnTo>
                      <a:pt x="258" y="3150"/>
                    </a:lnTo>
                    <a:lnTo>
                      <a:pt x="260" y="3154"/>
                    </a:lnTo>
                    <a:lnTo>
                      <a:pt x="258" y="3164"/>
                    </a:lnTo>
                    <a:lnTo>
                      <a:pt x="256" y="3166"/>
                    </a:lnTo>
                    <a:lnTo>
                      <a:pt x="252" y="3164"/>
                    </a:lnTo>
                    <a:lnTo>
                      <a:pt x="250" y="3162"/>
                    </a:lnTo>
                    <a:lnTo>
                      <a:pt x="246" y="3162"/>
                    </a:lnTo>
                    <a:lnTo>
                      <a:pt x="244" y="3164"/>
                    </a:lnTo>
                    <a:lnTo>
                      <a:pt x="242" y="3162"/>
                    </a:lnTo>
                    <a:lnTo>
                      <a:pt x="238" y="3162"/>
                    </a:lnTo>
                    <a:lnTo>
                      <a:pt x="236" y="3164"/>
                    </a:lnTo>
                    <a:lnTo>
                      <a:pt x="234" y="3168"/>
                    </a:lnTo>
                    <a:lnTo>
                      <a:pt x="236" y="3172"/>
                    </a:lnTo>
                    <a:lnTo>
                      <a:pt x="238" y="3178"/>
                    </a:lnTo>
                    <a:lnTo>
                      <a:pt x="242" y="3184"/>
                    </a:lnTo>
                    <a:lnTo>
                      <a:pt x="244" y="3190"/>
                    </a:lnTo>
                    <a:lnTo>
                      <a:pt x="246" y="3194"/>
                    </a:lnTo>
                    <a:lnTo>
                      <a:pt x="248" y="3200"/>
                    </a:lnTo>
                    <a:lnTo>
                      <a:pt x="250" y="3200"/>
                    </a:lnTo>
                    <a:lnTo>
                      <a:pt x="252" y="3200"/>
                    </a:lnTo>
                    <a:lnTo>
                      <a:pt x="254" y="3196"/>
                    </a:lnTo>
                    <a:lnTo>
                      <a:pt x="254" y="3190"/>
                    </a:lnTo>
                    <a:lnTo>
                      <a:pt x="252" y="3184"/>
                    </a:lnTo>
                    <a:lnTo>
                      <a:pt x="250" y="3180"/>
                    </a:lnTo>
                    <a:lnTo>
                      <a:pt x="252" y="3178"/>
                    </a:lnTo>
                    <a:lnTo>
                      <a:pt x="254" y="3178"/>
                    </a:lnTo>
                    <a:lnTo>
                      <a:pt x="258" y="3182"/>
                    </a:lnTo>
                    <a:lnTo>
                      <a:pt x="262" y="3184"/>
                    </a:lnTo>
                    <a:lnTo>
                      <a:pt x="262" y="3186"/>
                    </a:lnTo>
                    <a:lnTo>
                      <a:pt x="260" y="3186"/>
                    </a:lnTo>
                    <a:lnTo>
                      <a:pt x="258" y="3190"/>
                    </a:lnTo>
                    <a:lnTo>
                      <a:pt x="258" y="3192"/>
                    </a:lnTo>
                    <a:lnTo>
                      <a:pt x="258" y="3194"/>
                    </a:lnTo>
                    <a:lnTo>
                      <a:pt x="258" y="3198"/>
                    </a:lnTo>
                    <a:lnTo>
                      <a:pt x="258" y="3202"/>
                    </a:lnTo>
                    <a:lnTo>
                      <a:pt x="258" y="3206"/>
                    </a:lnTo>
                    <a:lnTo>
                      <a:pt x="260" y="3208"/>
                    </a:lnTo>
                    <a:lnTo>
                      <a:pt x="266" y="3208"/>
                    </a:lnTo>
                    <a:lnTo>
                      <a:pt x="270" y="3208"/>
                    </a:lnTo>
                    <a:lnTo>
                      <a:pt x="272" y="3206"/>
                    </a:lnTo>
                    <a:lnTo>
                      <a:pt x="274" y="3200"/>
                    </a:lnTo>
                    <a:lnTo>
                      <a:pt x="274" y="3194"/>
                    </a:lnTo>
                    <a:lnTo>
                      <a:pt x="276" y="3192"/>
                    </a:lnTo>
                    <a:lnTo>
                      <a:pt x="276" y="3190"/>
                    </a:lnTo>
                    <a:lnTo>
                      <a:pt x="276" y="3188"/>
                    </a:lnTo>
                    <a:lnTo>
                      <a:pt x="276" y="3186"/>
                    </a:lnTo>
                    <a:lnTo>
                      <a:pt x="272" y="3186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6" name="Freeform 6151">
                <a:extLst>
                  <a:ext uri="{FF2B5EF4-FFF2-40B4-BE49-F238E27FC236}">
                    <a16:creationId xmlns:a16="http://schemas.microsoft.com/office/drawing/2014/main" id="{526B3B21-4FBA-4753-999C-CA9B421C984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834500" y="3952497"/>
                <a:ext cx="1708234" cy="1525434"/>
              </a:xfrm>
              <a:custGeom>
                <a:avLst/>
                <a:gdLst>
                  <a:gd name="T0" fmla="*/ 441960 w 2690"/>
                  <a:gd name="T1" fmla="*/ 349032 h 2404"/>
                  <a:gd name="T2" fmla="*/ 1037590 w 2690"/>
                  <a:gd name="T3" fmla="*/ 357917 h 2404"/>
                  <a:gd name="T4" fmla="*/ 979170 w 2690"/>
                  <a:gd name="T5" fmla="*/ 750102 h 2404"/>
                  <a:gd name="T6" fmla="*/ 911860 w 2690"/>
                  <a:gd name="T7" fmla="*/ 630796 h 2404"/>
                  <a:gd name="T8" fmla="*/ 789940 w 2690"/>
                  <a:gd name="T9" fmla="*/ 445492 h 2404"/>
                  <a:gd name="T10" fmla="*/ 726440 w 2690"/>
                  <a:gd name="T11" fmla="*/ 403608 h 2404"/>
                  <a:gd name="T12" fmla="*/ 579120 w 2690"/>
                  <a:gd name="T13" fmla="*/ 472145 h 2404"/>
                  <a:gd name="T14" fmla="*/ 584200 w 2690"/>
                  <a:gd name="T15" fmla="*/ 383301 h 2404"/>
                  <a:gd name="T16" fmla="*/ 478790 w 2690"/>
                  <a:gd name="T17" fmla="*/ 352840 h 2404"/>
                  <a:gd name="T18" fmla="*/ 388620 w 2690"/>
                  <a:gd name="T19" fmla="*/ 458184 h 2404"/>
                  <a:gd name="T20" fmla="*/ 262890 w 2690"/>
                  <a:gd name="T21" fmla="*/ 533067 h 2404"/>
                  <a:gd name="T22" fmla="*/ 69850 w 2690"/>
                  <a:gd name="T23" fmla="*/ 656181 h 2404"/>
                  <a:gd name="T24" fmla="*/ 5080 w 2690"/>
                  <a:gd name="T25" fmla="*/ 802139 h 2404"/>
                  <a:gd name="T26" fmla="*/ 60960 w 2690"/>
                  <a:gd name="T27" fmla="*/ 1055981 h 2404"/>
                  <a:gd name="T28" fmla="*/ 218440 w 2690"/>
                  <a:gd name="T29" fmla="*/ 1077558 h 2404"/>
                  <a:gd name="T30" fmla="*/ 490220 w 2690"/>
                  <a:gd name="T31" fmla="*/ 1012828 h 2404"/>
                  <a:gd name="T32" fmla="*/ 628650 w 2690"/>
                  <a:gd name="T33" fmla="*/ 1040751 h 2404"/>
                  <a:gd name="T34" fmla="*/ 647700 w 2690"/>
                  <a:gd name="T35" fmla="*/ 1137210 h 2404"/>
                  <a:gd name="T36" fmla="*/ 810260 w 2690"/>
                  <a:gd name="T37" fmla="*/ 1215901 h 2404"/>
                  <a:gd name="T38" fmla="*/ 938530 w 2690"/>
                  <a:gd name="T39" fmla="*/ 1189248 h 2404"/>
                  <a:gd name="T40" fmla="*/ 1033780 w 2690"/>
                  <a:gd name="T41" fmla="*/ 896061 h 2404"/>
                  <a:gd name="T42" fmla="*/ 1059180 w 2690"/>
                  <a:gd name="T43" fmla="*/ 154843 h 2404"/>
                  <a:gd name="T44" fmla="*/ 788670 w 2690"/>
                  <a:gd name="T45" fmla="*/ 1289515 h 2404"/>
                  <a:gd name="T46" fmla="*/ 810260 w 2690"/>
                  <a:gd name="T47" fmla="*/ 1344091 h 2404"/>
                  <a:gd name="T48" fmla="*/ 881380 w 2690"/>
                  <a:gd name="T49" fmla="*/ 1394860 h 2404"/>
                  <a:gd name="T50" fmla="*/ 623570 w 2690"/>
                  <a:gd name="T51" fmla="*/ 1148633 h 2404"/>
                  <a:gd name="T52" fmla="*/ 1405890 w 2690"/>
                  <a:gd name="T53" fmla="*/ 516568 h 2404"/>
                  <a:gd name="T54" fmla="*/ 1370330 w 2690"/>
                  <a:gd name="T55" fmla="*/ 696795 h 2404"/>
                  <a:gd name="T56" fmla="*/ 1367790 w 2690"/>
                  <a:gd name="T57" fmla="*/ 455646 h 2404"/>
                  <a:gd name="T58" fmla="*/ 1125220 w 2690"/>
                  <a:gd name="T59" fmla="*/ 244957 h 2404"/>
                  <a:gd name="T60" fmla="*/ 1106170 w 2690"/>
                  <a:gd name="T61" fmla="*/ 201804 h 2404"/>
                  <a:gd name="T62" fmla="*/ 1162050 w 2690"/>
                  <a:gd name="T63" fmla="*/ 242419 h 2404"/>
                  <a:gd name="T64" fmla="*/ 1210310 w 2690"/>
                  <a:gd name="T65" fmla="*/ 365532 h 2404"/>
                  <a:gd name="T66" fmla="*/ 1394460 w 2690"/>
                  <a:gd name="T67" fmla="*/ 512760 h 2404"/>
                  <a:gd name="T68" fmla="*/ 1545590 w 2690"/>
                  <a:gd name="T69" fmla="*/ 1325053 h 2404"/>
                  <a:gd name="T70" fmla="*/ 1426210 w 2690"/>
                  <a:gd name="T71" fmla="*/ 1426590 h 2404"/>
                  <a:gd name="T72" fmla="*/ 1432560 w 2690"/>
                  <a:gd name="T73" fmla="*/ 1525588 h 2404"/>
                  <a:gd name="T74" fmla="*/ 1534160 w 2690"/>
                  <a:gd name="T75" fmla="*/ 1393590 h 2404"/>
                  <a:gd name="T76" fmla="*/ 1692910 w 2690"/>
                  <a:gd name="T77" fmla="*/ 521644 h 2404"/>
                  <a:gd name="T78" fmla="*/ 1576070 w 2690"/>
                  <a:gd name="T79" fmla="*/ 1165133 h 2404"/>
                  <a:gd name="T80" fmla="*/ 1564640 w 2690"/>
                  <a:gd name="T81" fmla="*/ 1161325 h 2404"/>
                  <a:gd name="T82" fmla="*/ 1588770 w 2690"/>
                  <a:gd name="T83" fmla="*/ 1345360 h 2404"/>
                  <a:gd name="T84" fmla="*/ 1651000 w 2690"/>
                  <a:gd name="T85" fmla="*/ 1208286 h 2404"/>
                  <a:gd name="T86" fmla="*/ 1428750 w 2690"/>
                  <a:gd name="T87" fmla="*/ 587643 h 2404"/>
                  <a:gd name="T88" fmla="*/ 966470 w 2690"/>
                  <a:gd name="T89" fmla="*/ 312225 h 2404"/>
                  <a:gd name="T90" fmla="*/ 867410 w 2690"/>
                  <a:gd name="T91" fmla="*/ 159920 h 2404"/>
                  <a:gd name="T92" fmla="*/ 584200 w 2690"/>
                  <a:gd name="T93" fmla="*/ 49499 h 2404"/>
                  <a:gd name="T94" fmla="*/ 539750 w 2690"/>
                  <a:gd name="T95" fmla="*/ 182766 h 2404"/>
                  <a:gd name="T96" fmla="*/ 631190 w 2690"/>
                  <a:gd name="T97" fmla="*/ 243688 h 2404"/>
                  <a:gd name="T98" fmla="*/ 673100 w 2690"/>
                  <a:gd name="T99" fmla="*/ 510222 h 2404"/>
                  <a:gd name="T100" fmla="*/ 769620 w 2690"/>
                  <a:gd name="T101" fmla="*/ 279226 h 2404"/>
                  <a:gd name="T102" fmla="*/ 889000 w 2690"/>
                  <a:gd name="T103" fmla="*/ 312225 h 2404"/>
                  <a:gd name="T104" fmla="*/ 885190 w 2690"/>
                  <a:gd name="T105" fmla="*/ 244957 h 2404"/>
                  <a:gd name="T106" fmla="*/ 774700 w 2690"/>
                  <a:gd name="T107" fmla="*/ 107883 h 2404"/>
                  <a:gd name="T108" fmla="*/ 922020 w 2690"/>
                  <a:gd name="T109" fmla="*/ 187843 h 2404"/>
                  <a:gd name="T110" fmla="*/ 971550 w 2690"/>
                  <a:gd name="T111" fmla="*/ 153574 h 2404"/>
                  <a:gd name="T112" fmla="*/ 1008380 w 2690"/>
                  <a:gd name="T113" fmla="*/ 128190 h 2404"/>
                  <a:gd name="T114" fmla="*/ 952500 w 2690"/>
                  <a:gd name="T115" fmla="*/ 81229 h 2404"/>
                  <a:gd name="T116" fmla="*/ 487680 w 2690"/>
                  <a:gd name="T117" fmla="*/ 92652 h 2404"/>
                  <a:gd name="T118" fmla="*/ 637540 w 2690"/>
                  <a:gd name="T119" fmla="*/ 180228 h 2404"/>
                  <a:gd name="T120" fmla="*/ 613410 w 2690"/>
                  <a:gd name="T121" fmla="*/ 60922 h 2404"/>
                  <a:gd name="T122" fmla="*/ 499110 w 2690"/>
                  <a:gd name="T123" fmla="*/ 11423 h 2404"/>
                  <a:gd name="T124" fmla="*/ 1026160 w 2690"/>
                  <a:gd name="T125" fmla="*/ 776755 h 2404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  <a:gd name="T189" fmla="*/ 0 w 2690"/>
                  <a:gd name="T190" fmla="*/ 0 h 2404"/>
                  <a:gd name="T191" fmla="*/ 2690 w 2690"/>
                  <a:gd name="T192" fmla="*/ 2404 h 2404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T189" t="T190" r="T191" b="T192"/>
                <a:pathLst>
                  <a:path w="2690" h="2404">
                    <a:moveTo>
                      <a:pt x="692" y="12"/>
                    </a:moveTo>
                    <a:lnTo>
                      <a:pt x="692" y="12"/>
                    </a:lnTo>
                    <a:lnTo>
                      <a:pt x="698" y="14"/>
                    </a:lnTo>
                    <a:lnTo>
                      <a:pt x="702" y="18"/>
                    </a:lnTo>
                    <a:lnTo>
                      <a:pt x="708" y="20"/>
                    </a:lnTo>
                    <a:lnTo>
                      <a:pt x="714" y="20"/>
                    </a:lnTo>
                    <a:lnTo>
                      <a:pt x="716" y="20"/>
                    </a:lnTo>
                    <a:lnTo>
                      <a:pt x="714" y="18"/>
                    </a:lnTo>
                    <a:lnTo>
                      <a:pt x="712" y="16"/>
                    </a:lnTo>
                    <a:lnTo>
                      <a:pt x="710" y="12"/>
                    </a:lnTo>
                    <a:lnTo>
                      <a:pt x="708" y="12"/>
                    </a:lnTo>
                    <a:lnTo>
                      <a:pt x="710" y="12"/>
                    </a:lnTo>
                    <a:lnTo>
                      <a:pt x="714" y="12"/>
                    </a:lnTo>
                    <a:lnTo>
                      <a:pt x="718" y="16"/>
                    </a:lnTo>
                    <a:lnTo>
                      <a:pt x="722" y="18"/>
                    </a:lnTo>
                    <a:lnTo>
                      <a:pt x="728" y="18"/>
                    </a:lnTo>
                    <a:lnTo>
                      <a:pt x="730" y="16"/>
                    </a:lnTo>
                    <a:lnTo>
                      <a:pt x="730" y="12"/>
                    </a:lnTo>
                    <a:lnTo>
                      <a:pt x="724" y="6"/>
                    </a:lnTo>
                    <a:lnTo>
                      <a:pt x="714" y="2"/>
                    </a:lnTo>
                    <a:lnTo>
                      <a:pt x="708" y="0"/>
                    </a:lnTo>
                    <a:lnTo>
                      <a:pt x="702" y="2"/>
                    </a:lnTo>
                    <a:lnTo>
                      <a:pt x="694" y="4"/>
                    </a:lnTo>
                    <a:lnTo>
                      <a:pt x="688" y="8"/>
                    </a:lnTo>
                    <a:lnTo>
                      <a:pt x="688" y="10"/>
                    </a:lnTo>
                    <a:lnTo>
                      <a:pt x="692" y="12"/>
                    </a:lnTo>
                    <a:close/>
                    <a:moveTo>
                      <a:pt x="742" y="352"/>
                    </a:moveTo>
                    <a:lnTo>
                      <a:pt x="742" y="352"/>
                    </a:lnTo>
                    <a:lnTo>
                      <a:pt x="740" y="350"/>
                    </a:lnTo>
                    <a:lnTo>
                      <a:pt x="736" y="352"/>
                    </a:lnTo>
                    <a:lnTo>
                      <a:pt x="732" y="358"/>
                    </a:lnTo>
                    <a:lnTo>
                      <a:pt x="728" y="366"/>
                    </a:lnTo>
                    <a:lnTo>
                      <a:pt x="724" y="382"/>
                    </a:lnTo>
                    <a:lnTo>
                      <a:pt x="724" y="386"/>
                    </a:lnTo>
                    <a:lnTo>
                      <a:pt x="724" y="388"/>
                    </a:lnTo>
                    <a:lnTo>
                      <a:pt x="726" y="388"/>
                    </a:lnTo>
                    <a:lnTo>
                      <a:pt x="736" y="382"/>
                    </a:lnTo>
                    <a:lnTo>
                      <a:pt x="742" y="374"/>
                    </a:lnTo>
                    <a:lnTo>
                      <a:pt x="744" y="364"/>
                    </a:lnTo>
                    <a:lnTo>
                      <a:pt x="742" y="352"/>
                    </a:lnTo>
                    <a:close/>
                    <a:moveTo>
                      <a:pt x="696" y="550"/>
                    </a:moveTo>
                    <a:lnTo>
                      <a:pt x="696" y="550"/>
                    </a:lnTo>
                    <a:lnTo>
                      <a:pt x="692" y="548"/>
                    </a:lnTo>
                    <a:lnTo>
                      <a:pt x="690" y="548"/>
                    </a:lnTo>
                    <a:lnTo>
                      <a:pt x="690" y="552"/>
                    </a:lnTo>
                    <a:lnTo>
                      <a:pt x="692" y="556"/>
                    </a:lnTo>
                    <a:lnTo>
                      <a:pt x="700" y="566"/>
                    </a:lnTo>
                    <a:lnTo>
                      <a:pt x="710" y="578"/>
                    </a:lnTo>
                    <a:lnTo>
                      <a:pt x="714" y="580"/>
                    </a:lnTo>
                    <a:lnTo>
                      <a:pt x="718" y="578"/>
                    </a:lnTo>
                    <a:lnTo>
                      <a:pt x="724" y="576"/>
                    </a:lnTo>
                    <a:lnTo>
                      <a:pt x="728" y="574"/>
                    </a:lnTo>
                    <a:lnTo>
                      <a:pt x="734" y="568"/>
                    </a:lnTo>
                    <a:lnTo>
                      <a:pt x="736" y="564"/>
                    </a:lnTo>
                    <a:lnTo>
                      <a:pt x="738" y="558"/>
                    </a:lnTo>
                    <a:lnTo>
                      <a:pt x="736" y="552"/>
                    </a:lnTo>
                    <a:lnTo>
                      <a:pt x="730" y="546"/>
                    </a:lnTo>
                    <a:lnTo>
                      <a:pt x="728" y="544"/>
                    </a:lnTo>
                    <a:lnTo>
                      <a:pt x="724" y="546"/>
                    </a:lnTo>
                    <a:lnTo>
                      <a:pt x="722" y="548"/>
                    </a:lnTo>
                    <a:lnTo>
                      <a:pt x="718" y="552"/>
                    </a:lnTo>
                    <a:lnTo>
                      <a:pt x="712" y="554"/>
                    </a:lnTo>
                    <a:lnTo>
                      <a:pt x="706" y="554"/>
                    </a:lnTo>
                    <a:lnTo>
                      <a:pt x="696" y="550"/>
                    </a:lnTo>
                    <a:close/>
                    <a:moveTo>
                      <a:pt x="936" y="688"/>
                    </a:moveTo>
                    <a:lnTo>
                      <a:pt x="936" y="688"/>
                    </a:lnTo>
                    <a:lnTo>
                      <a:pt x="938" y="696"/>
                    </a:lnTo>
                    <a:lnTo>
                      <a:pt x="940" y="696"/>
                    </a:lnTo>
                    <a:lnTo>
                      <a:pt x="942" y="696"/>
                    </a:lnTo>
                    <a:lnTo>
                      <a:pt x="946" y="692"/>
                    </a:lnTo>
                    <a:lnTo>
                      <a:pt x="950" y="684"/>
                    </a:lnTo>
                    <a:lnTo>
                      <a:pt x="950" y="680"/>
                    </a:lnTo>
                    <a:lnTo>
                      <a:pt x="950" y="678"/>
                    </a:lnTo>
                    <a:lnTo>
                      <a:pt x="946" y="676"/>
                    </a:lnTo>
                    <a:lnTo>
                      <a:pt x="942" y="676"/>
                    </a:lnTo>
                    <a:lnTo>
                      <a:pt x="940" y="676"/>
                    </a:lnTo>
                    <a:lnTo>
                      <a:pt x="936" y="680"/>
                    </a:lnTo>
                    <a:lnTo>
                      <a:pt x="934" y="684"/>
                    </a:lnTo>
                    <a:lnTo>
                      <a:pt x="936" y="688"/>
                    </a:lnTo>
                    <a:close/>
                    <a:moveTo>
                      <a:pt x="1610" y="556"/>
                    </a:moveTo>
                    <a:lnTo>
                      <a:pt x="1610" y="556"/>
                    </a:lnTo>
                    <a:lnTo>
                      <a:pt x="1616" y="560"/>
                    </a:lnTo>
                    <a:lnTo>
                      <a:pt x="1624" y="562"/>
                    </a:lnTo>
                    <a:lnTo>
                      <a:pt x="1632" y="564"/>
                    </a:lnTo>
                    <a:lnTo>
                      <a:pt x="1634" y="564"/>
                    </a:lnTo>
                    <a:lnTo>
                      <a:pt x="1634" y="562"/>
                    </a:lnTo>
                    <a:lnTo>
                      <a:pt x="1628" y="558"/>
                    </a:lnTo>
                    <a:lnTo>
                      <a:pt x="1618" y="552"/>
                    </a:lnTo>
                    <a:lnTo>
                      <a:pt x="1610" y="550"/>
                    </a:lnTo>
                    <a:lnTo>
                      <a:pt x="1610" y="552"/>
                    </a:lnTo>
                    <a:lnTo>
                      <a:pt x="1610" y="556"/>
                    </a:lnTo>
                    <a:close/>
                    <a:moveTo>
                      <a:pt x="1402" y="2052"/>
                    </a:moveTo>
                    <a:lnTo>
                      <a:pt x="1402" y="2052"/>
                    </a:lnTo>
                    <a:lnTo>
                      <a:pt x="1404" y="2054"/>
                    </a:lnTo>
                    <a:lnTo>
                      <a:pt x="1410" y="2056"/>
                    </a:lnTo>
                    <a:lnTo>
                      <a:pt x="1416" y="2056"/>
                    </a:lnTo>
                    <a:lnTo>
                      <a:pt x="1420" y="2054"/>
                    </a:lnTo>
                    <a:lnTo>
                      <a:pt x="1420" y="2052"/>
                    </a:lnTo>
                    <a:lnTo>
                      <a:pt x="1418" y="2048"/>
                    </a:lnTo>
                    <a:lnTo>
                      <a:pt x="1412" y="2048"/>
                    </a:lnTo>
                    <a:lnTo>
                      <a:pt x="1404" y="2048"/>
                    </a:lnTo>
                    <a:lnTo>
                      <a:pt x="1402" y="2050"/>
                    </a:lnTo>
                    <a:lnTo>
                      <a:pt x="1402" y="2052"/>
                    </a:lnTo>
                    <a:close/>
                    <a:moveTo>
                      <a:pt x="1610" y="1344"/>
                    </a:moveTo>
                    <a:lnTo>
                      <a:pt x="1610" y="1344"/>
                    </a:lnTo>
                    <a:lnTo>
                      <a:pt x="1612" y="1338"/>
                    </a:lnTo>
                    <a:lnTo>
                      <a:pt x="1614" y="1334"/>
                    </a:lnTo>
                    <a:lnTo>
                      <a:pt x="1612" y="1324"/>
                    </a:lnTo>
                    <a:lnTo>
                      <a:pt x="1610" y="1312"/>
                    </a:lnTo>
                    <a:lnTo>
                      <a:pt x="1608" y="1304"/>
                    </a:lnTo>
                    <a:lnTo>
                      <a:pt x="1610" y="1294"/>
                    </a:lnTo>
                    <a:lnTo>
                      <a:pt x="1610" y="1280"/>
                    </a:lnTo>
                    <a:lnTo>
                      <a:pt x="1608" y="1276"/>
                    </a:lnTo>
                    <a:lnTo>
                      <a:pt x="1606" y="1276"/>
                    </a:lnTo>
                    <a:lnTo>
                      <a:pt x="1604" y="1274"/>
                    </a:lnTo>
                    <a:lnTo>
                      <a:pt x="1600" y="1270"/>
                    </a:lnTo>
                    <a:lnTo>
                      <a:pt x="1598" y="1266"/>
                    </a:lnTo>
                    <a:lnTo>
                      <a:pt x="1596" y="1256"/>
                    </a:lnTo>
                    <a:lnTo>
                      <a:pt x="1594" y="1246"/>
                    </a:lnTo>
                    <a:lnTo>
                      <a:pt x="1590" y="1238"/>
                    </a:lnTo>
                    <a:lnTo>
                      <a:pt x="1582" y="1226"/>
                    </a:lnTo>
                    <a:lnTo>
                      <a:pt x="1570" y="1214"/>
                    </a:lnTo>
                    <a:lnTo>
                      <a:pt x="1560" y="1198"/>
                    </a:lnTo>
                    <a:lnTo>
                      <a:pt x="1550" y="1184"/>
                    </a:lnTo>
                    <a:lnTo>
                      <a:pt x="1548" y="1182"/>
                    </a:lnTo>
                    <a:lnTo>
                      <a:pt x="1546" y="1182"/>
                    </a:lnTo>
                    <a:lnTo>
                      <a:pt x="1542" y="1182"/>
                    </a:lnTo>
                    <a:lnTo>
                      <a:pt x="1538" y="1180"/>
                    </a:lnTo>
                    <a:lnTo>
                      <a:pt x="1534" y="1176"/>
                    </a:lnTo>
                    <a:lnTo>
                      <a:pt x="1526" y="1166"/>
                    </a:lnTo>
                    <a:lnTo>
                      <a:pt x="1518" y="1156"/>
                    </a:lnTo>
                    <a:lnTo>
                      <a:pt x="1514" y="1146"/>
                    </a:lnTo>
                    <a:lnTo>
                      <a:pt x="1514" y="1136"/>
                    </a:lnTo>
                    <a:lnTo>
                      <a:pt x="1514" y="1126"/>
                    </a:lnTo>
                    <a:lnTo>
                      <a:pt x="1514" y="1110"/>
                    </a:lnTo>
                    <a:lnTo>
                      <a:pt x="1514" y="1104"/>
                    </a:lnTo>
                    <a:lnTo>
                      <a:pt x="1510" y="1098"/>
                    </a:lnTo>
                    <a:lnTo>
                      <a:pt x="1508" y="1096"/>
                    </a:lnTo>
                    <a:lnTo>
                      <a:pt x="1506" y="1096"/>
                    </a:lnTo>
                    <a:lnTo>
                      <a:pt x="1502" y="1102"/>
                    </a:lnTo>
                    <a:lnTo>
                      <a:pt x="1502" y="1104"/>
                    </a:lnTo>
                    <a:lnTo>
                      <a:pt x="1498" y="1104"/>
                    </a:lnTo>
                    <a:lnTo>
                      <a:pt x="1494" y="1102"/>
                    </a:lnTo>
                    <a:lnTo>
                      <a:pt x="1490" y="1096"/>
                    </a:lnTo>
                    <a:lnTo>
                      <a:pt x="1484" y="1090"/>
                    </a:lnTo>
                    <a:lnTo>
                      <a:pt x="1480" y="1090"/>
                    </a:lnTo>
                    <a:lnTo>
                      <a:pt x="1480" y="1092"/>
                    </a:lnTo>
                    <a:lnTo>
                      <a:pt x="1480" y="1098"/>
                    </a:lnTo>
                    <a:lnTo>
                      <a:pt x="1478" y="1102"/>
                    </a:lnTo>
                    <a:lnTo>
                      <a:pt x="1478" y="1106"/>
                    </a:lnTo>
                    <a:lnTo>
                      <a:pt x="1474" y="1104"/>
                    </a:lnTo>
                    <a:lnTo>
                      <a:pt x="1470" y="1100"/>
                    </a:lnTo>
                    <a:lnTo>
                      <a:pt x="1464" y="1092"/>
                    </a:lnTo>
                    <a:lnTo>
                      <a:pt x="1462" y="1086"/>
                    </a:lnTo>
                    <a:lnTo>
                      <a:pt x="1462" y="1080"/>
                    </a:lnTo>
                    <a:lnTo>
                      <a:pt x="1462" y="1076"/>
                    </a:lnTo>
                    <a:lnTo>
                      <a:pt x="1464" y="1066"/>
                    </a:lnTo>
                    <a:lnTo>
                      <a:pt x="1462" y="1060"/>
                    </a:lnTo>
                    <a:lnTo>
                      <a:pt x="1462" y="1054"/>
                    </a:lnTo>
                    <a:lnTo>
                      <a:pt x="1458" y="1046"/>
                    </a:lnTo>
                    <a:lnTo>
                      <a:pt x="1452" y="1038"/>
                    </a:lnTo>
                    <a:lnTo>
                      <a:pt x="1440" y="1022"/>
                    </a:lnTo>
                    <a:lnTo>
                      <a:pt x="1430" y="1012"/>
                    </a:lnTo>
                    <a:lnTo>
                      <a:pt x="1428" y="1008"/>
                    </a:lnTo>
                    <a:lnTo>
                      <a:pt x="1432" y="1008"/>
                    </a:lnTo>
                    <a:lnTo>
                      <a:pt x="1436" y="1008"/>
                    </a:lnTo>
                    <a:lnTo>
                      <a:pt x="1438" y="1006"/>
                    </a:lnTo>
                    <a:lnTo>
                      <a:pt x="1440" y="1002"/>
                    </a:lnTo>
                    <a:lnTo>
                      <a:pt x="1438" y="998"/>
                    </a:lnTo>
                    <a:lnTo>
                      <a:pt x="1436" y="994"/>
                    </a:lnTo>
                    <a:lnTo>
                      <a:pt x="1430" y="988"/>
                    </a:lnTo>
                    <a:lnTo>
                      <a:pt x="1422" y="984"/>
                    </a:lnTo>
                    <a:lnTo>
                      <a:pt x="1410" y="978"/>
                    </a:lnTo>
                    <a:lnTo>
                      <a:pt x="1398" y="974"/>
                    </a:lnTo>
                    <a:lnTo>
                      <a:pt x="1392" y="968"/>
                    </a:lnTo>
                    <a:lnTo>
                      <a:pt x="1388" y="964"/>
                    </a:lnTo>
                    <a:lnTo>
                      <a:pt x="1386" y="960"/>
                    </a:lnTo>
                    <a:lnTo>
                      <a:pt x="1384" y="956"/>
                    </a:lnTo>
                    <a:lnTo>
                      <a:pt x="1380" y="952"/>
                    </a:lnTo>
                    <a:lnTo>
                      <a:pt x="1374" y="950"/>
                    </a:lnTo>
                    <a:lnTo>
                      <a:pt x="1364" y="946"/>
                    </a:lnTo>
                    <a:lnTo>
                      <a:pt x="1354" y="942"/>
                    </a:lnTo>
                    <a:lnTo>
                      <a:pt x="1346" y="938"/>
                    </a:lnTo>
                    <a:lnTo>
                      <a:pt x="1340" y="934"/>
                    </a:lnTo>
                    <a:lnTo>
                      <a:pt x="1338" y="928"/>
                    </a:lnTo>
                    <a:lnTo>
                      <a:pt x="1334" y="916"/>
                    </a:lnTo>
                    <a:lnTo>
                      <a:pt x="1332" y="908"/>
                    </a:lnTo>
                    <a:lnTo>
                      <a:pt x="1328" y="902"/>
                    </a:lnTo>
                    <a:lnTo>
                      <a:pt x="1324" y="896"/>
                    </a:lnTo>
                    <a:lnTo>
                      <a:pt x="1324" y="886"/>
                    </a:lnTo>
                    <a:lnTo>
                      <a:pt x="1322" y="864"/>
                    </a:lnTo>
                    <a:lnTo>
                      <a:pt x="1322" y="852"/>
                    </a:lnTo>
                    <a:lnTo>
                      <a:pt x="1320" y="840"/>
                    </a:lnTo>
                    <a:lnTo>
                      <a:pt x="1316" y="828"/>
                    </a:lnTo>
                    <a:lnTo>
                      <a:pt x="1308" y="818"/>
                    </a:lnTo>
                    <a:lnTo>
                      <a:pt x="1304" y="812"/>
                    </a:lnTo>
                    <a:lnTo>
                      <a:pt x="1302" y="806"/>
                    </a:lnTo>
                    <a:lnTo>
                      <a:pt x="1298" y="794"/>
                    </a:lnTo>
                    <a:lnTo>
                      <a:pt x="1296" y="780"/>
                    </a:lnTo>
                    <a:lnTo>
                      <a:pt x="1296" y="764"/>
                    </a:lnTo>
                    <a:lnTo>
                      <a:pt x="1296" y="750"/>
                    </a:lnTo>
                    <a:lnTo>
                      <a:pt x="1294" y="736"/>
                    </a:lnTo>
                    <a:lnTo>
                      <a:pt x="1290" y="726"/>
                    </a:lnTo>
                    <a:lnTo>
                      <a:pt x="1286" y="722"/>
                    </a:lnTo>
                    <a:lnTo>
                      <a:pt x="1282" y="718"/>
                    </a:lnTo>
                    <a:lnTo>
                      <a:pt x="1274" y="712"/>
                    </a:lnTo>
                    <a:lnTo>
                      <a:pt x="1268" y="704"/>
                    </a:lnTo>
                    <a:lnTo>
                      <a:pt x="1262" y="692"/>
                    </a:lnTo>
                    <a:lnTo>
                      <a:pt x="1258" y="690"/>
                    </a:lnTo>
                    <a:lnTo>
                      <a:pt x="1256" y="688"/>
                    </a:lnTo>
                    <a:lnTo>
                      <a:pt x="1254" y="690"/>
                    </a:lnTo>
                    <a:lnTo>
                      <a:pt x="1250" y="698"/>
                    </a:lnTo>
                    <a:lnTo>
                      <a:pt x="1244" y="702"/>
                    </a:lnTo>
                    <a:lnTo>
                      <a:pt x="1240" y="704"/>
                    </a:lnTo>
                    <a:lnTo>
                      <a:pt x="1236" y="702"/>
                    </a:lnTo>
                    <a:lnTo>
                      <a:pt x="1232" y="696"/>
                    </a:lnTo>
                    <a:lnTo>
                      <a:pt x="1228" y="690"/>
                    </a:lnTo>
                    <a:lnTo>
                      <a:pt x="1226" y="682"/>
                    </a:lnTo>
                    <a:lnTo>
                      <a:pt x="1224" y="664"/>
                    </a:lnTo>
                    <a:lnTo>
                      <a:pt x="1224" y="650"/>
                    </a:lnTo>
                    <a:lnTo>
                      <a:pt x="1224" y="634"/>
                    </a:lnTo>
                    <a:lnTo>
                      <a:pt x="1220" y="620"/>
                    </a:lnTo>
                    <a:lnTo>
                      <a:pt x="1216" y="614"/>
                    </a:lnTo>
                    <a:lnTo>
                      <a:pt x="1212" y="606"/>
                    </a:lnTo>
                    <a:lnTo>
                      <a:pt x="1208" y="600"/>
                    </a:lnTo>
                    <a:lnTo>
                      <a:pt x="1206" y="596"/>
                    </a:lnTo>
                    <a:lnTo>
                      <a:pt x="1206" y="588"/>
                    </a:lnTo>
                    <a:lnTo>
                      <a:pt x="1208" y="584"/>
                    </a:lnTo>
                    <a:lnTo>
                      <a:pt x="1206" y="582"/>
                    </a:lnTo>
                    <a:lnTo>
                      <a:pt x="1204" y="578"/>
                    </a:lnTo>
                    <a:lnTo>
                      <a:pt x="1200" y="576"/>
                    </a:lnTo>
                    <a:lnTo>
                      <a:pt x="1196" y="572"/>
                    </a:lnTo>
                    <a:lnTo>
                      <a:pt x="1194" y="562"/>
                    </a:lnTo>
                    <a:lnTo>
                      <a:pt x="1192" y="548"/>
                    </a:lnTo>
                    <a:lnTo>
                      <a:pt x="1190" y="534"/>
                    </a:lnTo>
                    <a:lnTo>
                      <a:pt x="1188" y="526"/>
                    </a:lnTo>
                    <a:lnTo>
                      <a:pt x="1184" y="522"/>
                    </a:lnTo>
                    <a:lnTo>
                      <a:pt x="1180" y="520"/>
                    </a:lnTo>
                    <a:lnTo>
                      <a:pt x="1176" y="520"/>
                    </a:lnTo>
                    <a:lnTo>
                      <a:pt x="1172" y="522"/>
                    </a:lnTo>
                    <a:lnTo>
                      <a:pt x="1170" y="526"/>
                    </a:lnTo>
                    <a:lnTo>
                      <a:pt x="1166" y="532"/>
                    </a:lnTo>
                    <a:lnTo>
                      <a:pt x="1166" y="538"/>
                    </a:lnTo>
                    <a:lnTo>
                      <a:pt x="1164" y="552"/>
                    </a:lnTo>
                    <a:lnTo>
                      <a:pt x="1162" y="564"/>
                    </a:lnTo>
                    <a:lnTo>
                      <a:pt x="1150" y="594"/>
                    </a:lnTo>
                    <a:lnTo>
                      <a:pt x="1146" y="602"/>
                    </a:lnTo>
                    <a:lnTo>
                      <a:pt x="1146" y="608"/>
                    </a:lnTo>
                    <a:lnTo>
                      <a:pt x="1146" y="612"/>
                    </a:lnTo>
                    <a:lnTo>
                      <a:pt x="1150" y="614"/>
                    </a:lnTo>
                    <a:lnTo>
                      <a:pt x="1152" y="616"/>
                    </a:lnTo>
                    <a:lnTo>
                      <a:pt x="1152" y="618"/>
                    </a:lnTo>
                    <a:lnTo>
                      <a:pt x="1150" y="622"/>
                    </a:lnTo>
                    <a:lnTo>
                      <a:pt x="1144" y="630"/>
                    </a:lnTo>
                    <a:lnTo>
                      <a:pt x="1144" y="636"/>
                    </a:lnTo>
                    <a:lnTo>
                      <a:pt x="1144" y="646"/>
                    </a:lnTo>
                    <a:lnTo>
                      <a:pt x="1138" y="658"/>
                    </a:lnTo>
                    <a:lnTo>
                      <a:pt x="1136" y="668"/>
                    </a:lnTo>
                    <a:lnTo>
                      <a:pt x="1136" y="676"/>
                    </a:lnTo>
                    <a:lnTo>
                      <a:pt x="1140" y="700"/>
                    </a:lnTo>
                    <a:lnTo>
                      <a:pt x="1144" y="724"/>
                    </a:lnTo>
                    <a:lnTo>
                      <a:pt x="1144" y="736"/>
                    </a:lnTo>
                    <a:lnTo>
                      <a:pt x="1142" y="748"/>
                    </a:lnTo>
                    <a:lnTo>
                      <a:pt x="1136" y="768"/>
                    </a:lnTo>
                    <a:lnTo>
                      <a:pt x="1136" y="780"/>
                    </a:lnTo>
                    <a:lnTo>
                      <a:pt x="1136" y="792"/>
                    </a:lnTo>
                    <a:lnTo>
                      <a:pt x="1130" y="806"/>
                    </a:lnTo>
                    <a:lnTo>
                      <a:pt x="1124" y="816"/>
                    </a:lnTo>
                    <a:lnTo>
                      <a:pt x="1120" y="826"/>
                    </a:lnTo>
                    <a:lnTo>
                      <a:pt x="1116" y="840"/>
                    </a:lnTo>
                    <a:lnTo>
                      <a:pt x="1114" y="850"/>
                    </a:lnTo>
                    <a:lnTo>
                      <a:pt x="1110" y="856"/>
                    </a:lnTo>
                    <a:lnTo>
                      <a:pt x="1102" y="862"/>
                    </a:lnTo>
                    <a:lnTo>
                      <a:pt x="1096" y="866"/>
                    </a:lnTo>
                    <a:lnTo>
                      <a:pt x="1088" y="866"/>
                    </a:lnTo>
                    <a:lnTo>
                      <a:pt x="1078" y="864"/>
                    </a:lnTo>
                    <a:lnTo>
                      <a:pt x="1068" y="860"/>
                    </a:lnTo>
                    <a:lnTo>
                      <a:pt x="1060" y="854"/>
                    </a:lnTo>
                    <a:lnTo>
                      <a:pt x="1052" y="848"/>
                    </a:lnTo>
                    <a:lnTo>
                      <a:pt x="1046" y="842"/>
                    </a:lnTo>
                    <a:lnTo>
                      <a:pt x="1044" y="836"/>
                    </a:lnTo>
                    <a:lnTo>
                      <a:pt x="1040" y="830"/>
                    </a:lnTo>
                    <a:lnTo>
                      <a:pt x="1036" y="826"/>
                    </a:lnTo>
                    <a:lnTo>
                      <a:pt x="1028" y="824"/>
                    </a:lnTo>
                    <a:lnTo>
                      <a:pt x="1022" y="822"/>
                    </a:lnTo>
                    <a:lnTo>
                      <a:pt x="1014" y="818"/>
                    </a:lnTo>
                    <a:lnTo>
                      <a:pt x="1004" y="812"/>
                    </a:lnTo>
                    <a:lnTo>
                      <a:pt x="990" y="800"/>
                    </a:lnTo>
                    <a:lnTo>
                      <a:pt x="978" y="788"/>
                    </a:lnTo>
                    <a:lnTo>
                      <a:pt x="968" y="782"/>
                    </a:lnTo>
                    <a:lnTo>
                      <a:pt x="962" y="780"/>
                    </a:lnTo>
                    <a:lnTo>
                      <a:pt x="956" y="778"/>
                    </a:lnTo>
                    <a:lnTo>
                      <a:pt x="948" y="776"/>
                    </a:lnTo>
                    <a:lnTo>
                      <a:pt x="942" y="772"/>
                    </a:lnTo>
                    <a:lnTo>
                      <a:pt x="934" y="764"/>
                    </a:lnTo>
                    <a:lnTo>
                      <a:pt x="922" y="752"/>
                    </a:lnTo>
                    <a:lnTo>
                      <a:pt x="912" y="744"/>
                    </a:lnTo>
                    <a:lnTo>
                      <a:pt x="898" y="732"/>
                    </a:lnTo>
                    <a:lnTo>
                      <a:pt x="896" y="728"/>
                    </a:lnTo>
                    <a:lnTo>
                      <a:pt x="896" y="722"/>
                    </a:lnTo>
                    <a:lnTo>
                      <a:pt x="900" y="712"/>
                    </a:lnTo>
                    <a:lnTo>
                      <a:pt x="908" y="700"/>
                    </a:lnTo>
                    <a:lnTo>
                      <a:pt x="916" y="684"/>
                    </a:lnTo>
                    <a:lnTo>
                      <a:pt x="920" y="674"/>
                    </a:lnTo>
                    <a:lnTo>
                      <a:pt x="920" y="670"/>
                    </a:lnTo>
                    <a:lnTo>
                      <a:pt x="918" y="670"/>
                    </a:lnTo>
                    <a:lnTo>
                      <a:pt x="916" y="668"/>
                    </a:lnTo>
                    <a:lnTo>
                      <a:pt x="914" y="666"/>
                    </a:lnTo>
                    <a:lnTo>
                      <a:pt x="914" y="662"/>
                    </a:lnTo>
                    <a:lnTo>
                      <a:pt x="918" y="652"/>
                    </a:lnTo>
                    <a:lnTo>
                      <a:pt x="924" y="644"/>
                    </a:lnTo>
                    <a:lnTo>
                      <a:pt x="928" y="640"/>
                    </a:lnTo>
                    <a:lnTo>
                      <a:pt x="930" y="642"/>
                    </a:lnTo>
                    <a:lnTo>
                      <a:pt x="934" y="646"/>
                    </a:lnTo>
                    <a:lnTo>
                      <a:pt x="936" y="648"/>
                    </a:lnTo>
                    <a:lnTo>
                      <a:pt x="936" y="650"/>
                    </a:lnTo>
                    <a:lnTo>
                      <a:pt x="938" y="646"/>
                    </a:lnTo>
                    <a:lnTo>
                      <a:pt x="940" y="638"/>
                    </a:lnTo>
                    <a:lnTo>
                      <a:pt x="942" y="626"/>
                    </a:lnTo>
                    <a:lnTo>
                      <a:pt x="946" y="618"/>
                    </a:lnTo>
                    <a:lnTo>
                      <a:pt x="950" y="612"/>
                    </a:lnTo>
                    <a:lnTo>
                      <a:pt x="956" y="606"/>
                    </a:lnTo>
                    <a:lnTo>
                      <a:pt x="958" y="604"/>
                    </a:lnTo>
                    <a:lnTo>
                      <a:pt x="960" y="602"/>
                    </a:lnTo>
                    <a:lnTo>
                      <a:pt x="960" y="598"/>
                    </a:lnTo>
                    <a:lnTo>
                      <a:pt x="956" y="596"/>
                    </a:lnTo>
                    <a:lnTo>
                      <a:pt x="950" y="590"/>
                    </a:lnTo>
                    <a:lnTo>
                      <a:pt x="946" y="586"/>
                    </a:lnTo>
                    <a:lnTo>
                      <a:pt x="942" y="580"/>
                    </a:lnTo>
                    <a:lnTo>
                      <a:pt x="942" y="578"/>
                    </a:lnTo>
                    <a:lnTo>
                      <a:pt x="940" y="578"/>
                    </a:lnTo>
                    <a:lnTo>
                      <a:pt x="934" y="582"/>
                    </a:lnTo>
                    <a:lnTo>
                      <a:pt x="930" y="584"/>
                    </a:lnTo>
                    <a:lnTo>
                      <a:pt x="928" y="588"/>
                    </a:lnTo>
                    <a:lnTo>
                      <a:pt x="928" y="594"/>
                    </a:lnTo>
                    <a:lnTo>
                      <a:pt x="930" y="598"/>
                    </a:lnTo>
                    <a:lnTo>
                      <a:pt x="928" y="600"/>
                    </a:lnTo>
                    <a:lnTo>
                      <a:pt x="926" y="602"/>
                    </a:lnTo>
                    <a:lnTo>
                      <a:pt x="922" y="604"/>
                    </a:lnTo>
                    <a:lnTo>
                      <a:pt x="920" y="604"/>
                    </a:lnTo>
                    <a:lnTo>
                      <a:pt x="918" y="598"/>
                    </a:lnTo>
                    <a:lnTo>
                      <a:pt x="918" y="592"/>
                    </a:lnTo>
                    <a:lnTo>
                      <a:pt x="918" y="590"/>
                    </a:lnTo>
                    <a:lnTo>
                      <a:pt x="916" y="590"/>
                    </a:lnTo>
                    <a:lnTo>
                      <a:pt x="914" y="588"/>
                    </a:lnTo>
                    <a:lnTo>
                      <a:pt x="914" y="586"/>
                    </a:lnTo>
                    <a:lnTo>
                      <a:pt x="914" y="578"/>
                    </a:lnTo>
                    <a:lnTo>
                      <a:pt x="914" y="574"/>
                    </a:lnTo>
                    <a:lnTo>
                      <a:pt x="912" y="574"/>
                    </a:lnTo>
                    <a:lnTo>
                      <a:pt x="906" y="576"/>
                    </a:lnTo>
                    <a:lnTo>
                      <a:pt x="898" y="584"/>
                    </a:lnTo>
                    <a:lnTo>
                      <a:pt x="888" y="590"/>
                    </a:lnTo>
                    <a:lnTo>
                      <a:pt x="882" y="594"/>
                    </a:lnTo>
                    <a:lnTo>
                      <a:pt x="878" y="594"/>
                    </a:lnTo>
                    <a:lnTo>
                      <a:pt x="874" y="592"/>
                    </a:lnTo>
                    <a:lnTo>
                      <a:pt x="870" y="586"/>
                    </a:lnTo>
                    <a:lnTo>
                      <a:pt x="866" y="584"/>
                    </a:lnTo>
                    <a:lnTo>
                      <a:pt x="860" y="584"/>
                    </a:lnTo>
                    <a:lnTo>
                      <a:pt x="854" y="586"/>
                    </a:lnTo>
                    <a:lnTo>
                      <a:pt x="848" y="586"/>
                    </a:lnTo>
                    <a:lnTo>
                      <a:pt x="844" y="584"/>
                    </a:lnTo>
                    <a:lnTo>
                      <a:pt x="842" y="580"/>
                    </a:lnTo>
                    <a:lnTo>
                      <a:pt x="834" y="572"/>
                    </a:lnTo>
                    <a:lnTo>
                      <a:pt x="830" y="570"/>
                    </a:lnTo>
                    <a:lnTo>
                      <a:pt x="822" y="570"/>
                    </a:lnTo>
                    <a:lnTo>
                      <a:pt x="814" y="570"/>
                    </a:lnTo>
                    <a:lnTo>
                      <a:pt x="808" y="568"/>
                    </a:lnTo>
                    <a:lnTo>
                      <a:pt x="804" y="564"/>
                    </a:lnTo>
                    <a:lnTo>
                      <a:pt x="802" y="560"/>
                    </a:lnTo>
                    <a:lnTo>
                      <a:pt x="798" y="554"/>
                    </a:lnTo>
                    <a:lnTo>
                      <a:pt x="796" y="554"/>
                    </a:lnTo>
                    <a:lnTo>
                      <a:pt x="792" y="554"/>
                    </a:lnTo>
                    <a:lnTo>
                      <a:pt x="788" y="554"/>
                    </a:lnTo>
                    <a:lnTo>
                      <a:pt x="784" y="554"/>
                    </a:lnTo>
                    <a:lnTo>
                      <a:pt x="782" y="550"/>
                    </a:lnTo>
                    <a:lnTo>
                      <a:pt x="776" y="546"/>
                    </a:lnTo>
                    <a:lnTo>
                      <a:pt x="774" y="544"/>
                    </a:lnTo>
                    <a:lnTo>
                      <a:pt x="768" y="542"/>
                    </a:lnTo>
                    <a:lnTo>
                      <a:pt x="758" y="542"/>
                    </a:lnTo>
                    <a:lnTo>
                      <a:pt x="752" y="544"/>
                    </a:lnTo>
                    <a:lnTo>
                      <a:pt x="750" y="546"/>
                    </a:lnTo>
                    <a:lnTo>
                      <a:pt x="750" y="548"/>
                    </a:lnTo>
                    <a:lnTo>
                      <a:pt x="754" y="556"/>
                    </a:lnTo>
                    <a:lnTo>
                      <a:pt x="756" y="558"/>
                    </a:lnTo>
                    <a:lnTo>
                      <a:pt x="762" y="560"/>
                    </a:lnTo>
                    <a:lnTo>
                      <a:pt x="774" y="560"/>
                    </a:lnTo>
                    <a:lnTo>
                      <a:pt x="778" y="560"/>
                    </a:lnTo>
                    <a:lnTo>
                      <a:pt x="782" y="564"/>
                    </a:lnTo>
                    <a:lnTo>
                      <a:pt x="784" y="570"/>
                    </a:lnTo>
                    <a:lnTo>
                      <a:pt x="782" y="580"/>
                    </a:lnTo>
                    <a:lnTo>
                      <a:pt x="778" y="594"/>
                    </a:lnTo>
                    <a:lnTo>
                      <a:pt x="778" y="596"/>
                    </a:lnTo>
                    <a:lnTo>
                      <a:pt x="776" y="596"/>
                    </a:lnTo>
                    <a:lnTo>
                      <a:pt x="768" y="594"/>
                    </a:lnTo>
                    <a:lnTo>
                      <a:pt x="760" y="594"/>
                    </a:lnTo>
                    <a:lnTo>
                      <a:pt x="750" y="596"/>
                    </a:lnTo>
                    <a:lnTo>
                      <a:pt x="742" y="596"/>
                    </a:lnTo>
                    <a:lnTo>
                      <a:pt x="736" y="596"/>
                    </a:lnTo>
                    <a:lnTo>
                      <a:pt x="728" y="592"/>
                    </a:lnTo>
                    <a:lnTo>
                      <a:pt x="726" y="592"/>
                    </a:lnTo>
                    <a:lnTo>
                      <a:pt x="720" y="594"/>
                    </a:lnTo>
                    <a:lnTo>
                      <a:pt x="700" y="608"/>
                    </a:lnTo>
                    <a:lnTo>
                      <a:pt x="688" y="620"/>
                    </a:lnTo>
                    <a:lnTo>
                      <a:pt x="680" y="628"/>
                    </a:lnTo>
                    <a:lnTo>
                      <a:pt x="678" y="634"/>
                    </a:lnTo>
                    <a:lnTo>
                      <a:pt x="676" y="638"/>
                    </a:lnTo>
                    <a:lnTo>
                      <a:pt x="676" y="644"/>
                    </a:lnTo>
                    <a:lnTo>
                      <a:pt x="674" y="652"/>
                    </a:lnTo>
                    <a:lnTo>
                      <a:pt x="670" y="662"/>
                    </a:lnTo>
                    <a:lnTo>
                      <a:pt x="662" y="674"/>
                    </a:lnTo>
                    <a:lnTo>
                      <a:pt x="654" y="688"/>
                    </a:lnTo>
                    <a:lnTo>
                      <a:pt x="650" y="698"/>
                    </a:lnTo>
                    <a:lnTo>
                      <a:pt x="652" y="706"/>
                    </a:lnTo>
                    <a:lnTo>
                      <a:pt x="654" y="710"/>
                    </a:lnTo>
                    <a:lnTo>
                      <a:pt x="662" y="716"/>
                    </a:lnTo>
                    <a:lnTo>
                      <a:pt x="662" y="720"/>
                    </a:lnTo>
                    <a:lnTo>
                      <a:pt x="658" y="724"/>
                    </a:lnTo>
                    <a:lnTo>
                      <a:pt x="652" y="728"/>
                    </a:lnTo>
                    <a:lnTo>
                      <a:pt x="648" y="730"/>
                    </a:lnTo>
                    <a:lnTo>
                      <a:pt x="644" y="730"/>
                    </a:lnTo>
                    <a:lnTo>
                      <a:pt x="640" y="728"/>
                    </a:lnTo>
                    <a:lnTo>
                      <a:pt x="630" y="722"/>
                    </a:lnTo>
                    <a:lnTo>
                      <a:pt x="626" y="722"/>
                    </a:lnTo>
                    <a:lnTo>
                      <a:pt x="618" y="722"/>
                    </a:lnTo>
                    <a:lnTo>
                      <a:pt x="612" y="722"/>
                    </a:lnTo>
                    <a:lnTo>
                      <a:pt x="608" y="718"/>
                    </a:lnTo>
                    <a:lnTo>
                      <a:pt x="596" y="712"/>
                    </a:lnTo>
                    <a:lnTo>
                      <a:pt x="574" y="688"/>
                    </a:lnTo>
                    <a:lnTo>
                      <a:pt x="562" y="676"/>
                    </a:lnTo>
                    <a:lnTo>
                      <a:pt x="554" y="670"/>
                    </a:lnTo>
                    <a:lnTo>
                      <a:pt x="550" y="668"/>
                    </a:lnTo>
                    <a:lnTo>
                      <a:pt x="548" y="668"/>
                    </a:lnTo>
                    <a:lnTo>
                      <a:pt x="546" y="670"/>
                    </a:lnTo>
                    <a:lnTo>
                      <a:pt x="544" y="674"/>
                    </a:lnTo>
                    <a:lnTo>
                      <a:pt x="542" y="682"/>
                    </a:lnTo>
                    <a:lnTo>
                      <a:pt x="540" y="684"/>
                    </a:lnTo>
                    <a:lnTo>
                      <a:pt x="536" y="684"/>
                    </a:lnTo>
                    <a:lnTo>
                      <a:pt x="532" y="682"/>
                    </a:lnTo>
                    <a:lnTo>
                      <a:pt x="526" y="678"/>
                    </a:lnTo>
                    <a:lnTo>
                      <a:pt x="522" y="678"/>
                    </a:lnTo>
                    <a:lnTo>
                      <a:pt x="518" y="682"/>
                    </a:lnTo>
                    <a:lnTo>
                      <a:pt x="516" y="690"/>
                    </a:lnTo>
                    <a:lnTo>
                      <a:pt x="516" y="698"/>
                    </a:lnTo>
                    <a:lnTo>
                      <a:pt x="514" y="700"/>
                    </a:lnTo>
                    <a:lnTo>
                      <a:pt x="510" y="700"/>
                    </a:lnTo>
                    <a:lnTo>
                      <a:pt x="508" y="698"/>
                    </a:lnTo>
                    <a:lnTo>
                      <a:pt x="502" y="696"/>
                    </a:lnTo>
                    <a:lnTo>
                      <a:pt x="498" y="698"/>
                    </a:lnTo>
                    <a:lnTo>
                      <a:pt x="490" y="704"/>
                    </a:lnTo>
                    <a:lnTo>
                      <a:pt x="482" y="718"/>
                    </a:lnTo>
                    <a:lnTo>
                      <a:pt x="474" y="732"/>
                    </a:lnTo>
                    <a:lnTo>
                      <a:pt x="468" y="742"/>
                    </a:lnTo>
                    <a:lnTo>
                      <a:pt x="458" y="752"/>
                    </a:lnTo>
                    <a:lnTo>
                      <a:pt x="454" y="756"/>
                    </a:lnTo>
                    <a:lnTo>
                      <a:pt x="452" y="762"/>
                    </a:lnTo>
                    <a:lnTo>
                      <a:pt x="450" y="768"/>
                    </a:lnTo>
                    <a:lnTo>
                      <a:pt x="448" y="780"/>
                    </a:lnTo>
                    <a:lnTo>
                      <a:pt x="448" y="794"/>
                    </a:lnTo>
                    <a:lnTo>
                      <a:pt x="446" y="798"/>
                    </a:lnTo>
                    <a:lnTo>
                      <a:pt x="444" y="800"/>
                    </a:lnTo>
                    <a:lnTo>
                      <a:pt x="440" y="798"/>
                    </a:lnTo>
                    <a:lnTo>
                      <a:pt x="434" y="794"/>
                    </a:lnTo>
                    <a:lnTo>
                      <a:pt x="428" y="792"/>
                    </a:lnTo>
                    <a:lnTo>
                      <a:pt x="426" y="792"/>
                    </a:lnTo>
                    <a:lnTo>
                      <a:pt x="422" y="794"/>
                    </a:lnTo>
                    <a:lnTo>
                      <a:pt x="420" y="798"/>
                    </a:lnTo>
                    <a:lnTo>
                      <a:pt x="418" y="804"/>
                    </a:lnTo>
                    <a:lnTo>
                      <a:pt x="416" y="824"/>
                    </a:lnTo>
                    <a:lnTo>
                      <a:pt x="414" y="840"/>
                    </a:lnTo>
                    <a:lnTo>
                      <a:pt x="414" y="842"/>
                    </a:lnTo>
                    <a:lnTo>
                      <a:pt x="412" y="842"/>
                    </a:lnTo>
                    <a:lnTo>
                      <a:pt x="408" y="828"/>
                    </a:lnTo>
                    <a:lnTo>
                      <a:pt x="402" y="818"/>
                    </a:lnTo>
                    <a:lnTo>
                      <a:pt x="400" y="812"/>
                    </a:lnTo>
                    <a:lnTo>
                      <a:pt x="396" y="810"/>
                    </a:lnTo>
                    <a:lnTo>
                      <a:pt x="392" y="810"/>
                    </a:lnTo>
                    <a:lnTo>
                      <a:pt x="386" y="812"/>
                    </a:lnTo>
                    <a:lnTo>
                      <a:pt x="382" y="816"/>
                    </a:lnTo>
                    <a:lnTo>
                      <a:pt x="376" y="822"/>
                    </a:lnTo>
                    <a:lnTo>
                      <a:pt x="366" y="840"/>
                    </a:lnTo>
                    <a:lnTo>
                      <a:pt x="360" y="852"/>
                    </a:lnTo>
                    <a:lnTo>
                      <a:pt x="360" y="864"/>
                    </a:lnTo>
                    <a:lnTo>
                      <a:pt x="362" y="872"/>
                    </a:lnTo>
                    <a:lnTo>
                      <a:pt x="362" y="880"/>
                    </a:lnTo>
                    <a:lnTo>
                      <a:pt x="362" y="886"/>
                    </a:lnTo>
                    <a:lnTo>
                      <a:pt x="358" y="894"/>
                    </a:lnTo>
                    <a:lnTo>
                      <a:pt x="350" y="902"/>
                    </a:lnTo>
                    <a:lnTo>
                      <a:pt x="344" y="908"/>
                    </a:lnTo>
                    <a:lnTo>
                      <a:pt x="338" y="916"/>
                    </a:lnTo>
                    <a:lnTo>
                      <a:pt x="334" y="930"/>
                    </a:lnTo>
                    <a:lnTo>
                      <a:pt x="330" y="940"/>
                    </a:lnTo>
                    <a:lnTo>
                      <a:pt x="324" y="948"/>
                    </a:lnTo>
                    <a:lnTo>
                      <a:pt x="316" y="958"/>
                    </a:lnTo>
                    <a:lnTo>
                      <a:pt x="304" y="968"/>
                    </a:lnTo>
                    <a:lnTo>
                      <a:pt x="290" y="976"/>
                    </a:lnTo>
                    <a:lnTo>
                      <a:pt x="276" y="980"/>
                    </a:lnTo>
                    <a:lnTo>
                      <a:pt x="266" y="982"/>
                    </a:lnTo>
                    <a:lnTo>
                      <a:pt x="256" y="980"/>
                    </a:lnTo>
                    <a:lnTo>
                      <a:pt x="240" y="980"/>
                    </a:lnTo>
                    <a:lnTo>
                      <a:pt x="234" y="982"/>
                    </a:lnTo>
                    <a:lnTo>
                      <a:pt x="232" y="986"/>
                    </a:lnTo>
                    <a:lnTo>
                      <a:pt x="228" y="990"/>
                    </a:lnTo>
                    <a:lnTo>
                      <a:pt x="224" y="994"/>
                    </a:lnTo>
                    <a:lnTo>
                      <a:pt x="212" y="998"/>
                    </a:lnTo>
                    <a:lnTo>
                      <a:pt x="198" y="1002"/>
                    </a:lnTo>
                    <a:lnTo>
                      <a:pt x="180" y="1012"/>
                    </a:lnTo>
                    <a:lnTo>
                      <a:pt x="170" y="1016"/>
                    </a:lnTo>
                    <a:lnTo>
                      <a:pt x="162" y="1016"/>
                    </a:lnTo>
                    <a:lnTo>
                      <a:pt x="150" y="1012"/>
                    </a:lnTo>
                    <a:lnTo>
                      <a:pt x="142" y="1012"/>
                    </a:lnTo>
                    <a:lnTo>
                      <a:pt x="134" y="1014"/>
                    </a:lnTo>
                    <a:lnTo>
                      <a:pt x="124" y="1020"/>
                    </a:lnTo>
                    <a:lnTo>
                      <a:pt x="110" y="1034"/>
                    </a:lnTo>
                    <a:lnTo>
                      <a:pt x="98" y="1048"/>
                    </a:lnTo>
                    <a:lnTo>
                      <a:pt x="86" y="1058"/>
                    </a:lnTo>
                    <a:lnTo>
                      <a:pt x="78" y="1062"/>
                    </a:lnTo>
                    <a:lnTo>
                      <a:pt x="72" y="1066"/>
                    </a:lnTo>
                    <a:lnTo>
                      <a:pt x="66" y="1068"/>
                    </a:lnTo>
                    <a:lnTo>
                      <a:pt x="60" y="1074"/>
                    </a:lnTo>
                    <a:lnTo>
                      <a:pt x="54" y="1082"/>
                    </a:lnTo>
                    <a:lnTo>
                      <a:pt x="50" y="1094"/>
                    </a:lnTo>
                    <a:lnTo>
                      <a:pt x="44" y="1104"/>
                    </a:lnTo>
                    <a:lnTo>
                      <a:pt x="42" y="1106"/>
                    </a:lnTo>
                    <a:lnTo>
                      <a:pt x="42" y="1104"/>
                    </a:lnTo>
                    <a:lnTo>
                      <a:pt x="40" y="1100"/>
                    </a:lnTo>
                    <a:lnTo>
                      <a:pt x="38" y="1092"/>
                    </a:lnTo>
                    <a:lnTo>
                      <a:pt x="38" y="1084"/>
                    </a:lnTo>
                    <a:lnTo>
                      <a:pt x="36" y="1078"/>
                    </a:lnTo>
                    <a:lnTo>
                      <a:pt x="34" y="1078"/>
                    </a:lnTo>
                    <a:lnTo>
                      <a:pt x="30" y="1078"/>
                    </a:lnTo>
                    <a:lnTo>
                      <a:pt x="24" y="1088"/>
                    </a:lnTo>
                    <a:lnTo>
                      <a:pt x="18" y="1100"/>
                    </a:lnTo>
                    <a:lnTo>
                      <a:pt x="16" y="1110"/>
                    </a:lnTo>
                    <a:lnTo>
                      <a:pt x="18" y="1118"/>
                    </a:lnTo>
                    <a:lnTo>
                      <a:pt x="20" y="1126"/>
                    </a:lnTo>
                    <a:lnTo>
                      <a:pt x="22" y="1134"/>
                    </a:lnTo>
                    <a:lnTo>
                      <a:pt x="22" y="1144"/>
                    </a:lnTo>
                    <a:lnTo>
                      <a:pt x="20" y="1154"/>
                    </a:lnTo>
                    <a:lnTo>
                      <a:pt x="12" y="1170"/>
                    </a:lnTo>
                    <a:lnTo>
                      <a:pt x="8" y="1180"/>
                    </a:lnTo>
                    <a:lnTo>
                      <a:pt x="4" y="1188"/>
                    </a:lnTo>
                    <a:lnTo>
                      <a:pt x="4" y="1196"/>
                    </a:lnTo>
                    <a:lnTo>
                      <a:pt x="4" y="1204"/>
                    </a:lnTo>
                    <a:lnTo>
                      <a:pt x="8" y="1220"/>
                    </a:lnTo>
                    <a:lnTo>
                      <a:pt x="16" y="1236"/>
                    </a:lnTo>
                    <a:lnTo>
                      <a:pt x="34" y="1266"/>
                    </a:lnTo>
                    <a:lnTo>
                      <a:pt x="40" y="1280"/>
                    </a:lnTo>
                    <a:lnTo>
                      <a:pt x="40" y="1288"/>
                    </a:lnTo>
                    <a:lnTo>
                      <a:pt x="42" y="1294"/>
                    </a:lnTo>
                    <a:lnTo>
                      <a:pt x="40" y="1304"/>
                    </a:lnTo>
                    <a:lnTo>
                      <a:pt x="38" y="1304"/>
                    </a:lnTo>
                    <a:lnTo>
                      <a:pt x="36" y="1304"/>
                    </a:lnTo>
                    <a:lnTo>
                      <a:pt x="32" y="1298"/>
                    </a:lnTo>
                    <a:lnTo>
                      <a:pt x="26" y="1288"/>
                    </a:lnTo>
                    <a:lnTo>
                      <a:pt x="14" y="1268"/>
                    </a:lnTo>
                    <a:lnTo>
                      <a:pt x="10" y="1264"/>
                    </a:lnTo>
                    <a:lnTo>
                      <a:pt x="8" y="1264"/>
                    </a:lnTo>
                    <a:lnTo>
                      <a:pt x="6" y="1270"/>
                    </a:lnTo>
                    <a:lnTo>
                      <a:pt x="8" y="1276"/>
                    </a:lnTo>
                    <a:lnTo>
                      <a:pt x="14" y="1290"/>
                    </a:lnTo>
                    <a:lnTo>
                      <a:pt x="20" y="1304"/>
                    </a:lnTo>
                    <a:lnTo>
                      <a:pt x="22" y="1310"/>
                    </a:lnTo>
                    <a:lnTo>
                      <a:pt x="22" y="1316"/>
                    </a:lnTo>
                    <a:lnTo>
                      <a:pt x="20" y="1316"/>
                    </a:lnTo>
                    <a:lnTo>
                      <a:pt x="16" y="1312"/>
                    </a:lnTo>
                    <a:lnTo>
                      <a:pt x="10" y="1298"/>
                    </a:lnTo>
                    <a:lnTo>
                      <a:pt x="6" y="1292"/>
                    </a:lnTo>
                    <a:lnTo>
                      <a:pt x="2" y="1288"/>
                    </a:lnTo>
                    <a:lnTo>
                      <a:pt x="0" y="1290"/>
                    </a:lnTo>
                    <a:lnTo>
                      <a:pt x="0" y="1298"/>
                    </a:lnTo>
                    <a:lnTo>
                      <a:pt x="0" y="1306"/>
                    </a:lnTo>
                    <a:lnTo>
                      <a:pt x="4" y="1316"/>
                    </a:lnTo>
                    <a:lnTo>
                      <a:pt x="18" y="1334"/>
                    </a:lnTo>
                    <a:lnTo>
                      <a:pt x="30" y="1354"/>
                    </a:lnTo>
                    <a:lnTo>
                      <a:pt x="34" y="1364"/>
                    </a:lnTo>
                    <a:lnTo>
                      <a:pt x="36" y="1374"/>
                    </a:lnTo>
                    <a:lnTo>
                      <a:pt x="36" y="1390"/>
                    </a:lnTo>
                    <a:lnTo>
                      <a:pt x="40" y="1402"/>
                    </a:lnTo>
                    <a:lnTo>
                      <a:pt x="48" y="1414"/>
                    </a:lnTo>
                    <a:lnTo>
                      <a:pt x="60" y="1438"/>
                    </a:lnTo>
                    <a:lnTo>
                      <a:pt x="66" y="1452"/>
                    </a:lnTo>
                    <a:lnTo>
                      <a:pt x="68" y="1462"/>
                    </a:lnTo>
                    <a:lnTo>
                      <a:pt x="68" y="1482"/>
                    </a:lnTo>
                    <a:lnTo>
                      <a:pt x="70" y="1494"/>
                    </a:lnTo>
                    <a:lnTo>
                      <a:pt x="72" y="1510"/>
                    </a:lnTo>
                    <a:lnTo>
                      <a:pt x="76" y="1530"/>
                    </a:lnTo>
                    <a:lnTo>
                      <a:pt x="86" y="1556"/>
                    </a:lnTo>
                    <a:lnTo>
                      <a:pt x="96" y="1580"/>
                    </a:lnTo>
                    <a:lnTo>
                      <a:pt x="100" y="1598"/>
                    </a:lnTo>
                    <a:lnTo>
                      <a:pt x="102" y="1610"/>
                    </a:lnTo>
                    <a:lnTo>
                      <a:pt x="100" y="1620"/>
                    </a:lnTo>
                    <a:lnTo>
                      <a:pt x="96" y="1632"/>
                    </a:lnTo>
                    <a:lnTo>
                      <a:pt x="94" y="1638"/>
                    </a:lnTo>
                    <a:lnTo>
                      <a:pt x="94" y="1646"/>
                    </a:lnTo>
                    <a:lnTo>
                      <a:pt x="96" y="1656"/>
                    </a:lnTo>
                    <a:lnTo>
                      <a:pt x="96" y="1664"/>
                    </a:lnTo>
                    <a:lnTo>
                      <a:pt x="94" y="1672"/>
                    </a:lnTo>
                    <a:lnTo>
                      <a:pt x="92" y="1678"/>
                    </a:lnTo>
                    <a:lnTo>
                      <a:pt x="88" y="1682"/>
                    </a:lnTo>
                    <a:lnTo>
                      <a:pt x="84" y="1684"/>
                    </a:lnTo>
                    <a:lnTo>
                      <a:pt x="80" y="1684"/>
                    </a:lnTo>
                    <a:lnTo>
                      <a:pt x="74" y="1684"/>
                    </a:lnTo>
                    <a:lnTo>
                      <a:pt x="70" y="1684"/>
                    </a:lnTo>
                    <a:lnTo>
                      <a:pt x="68" y="1688"/>
                    </a:lnTo>
                    <a:lnTo>
                      <a:pt x="66" y="1694"/>
                    </a:lnTo>
                    <a:lnTo>
                      <a:pt x="66" y="1702"/>
                    </a:lnTo>
                    <a:lnTo>
                      <a:pt x="68" y="1710"/>
                    </a:lnTo>
                    <a:lnTo>
                      <a:pt x="70" y="1716"/>
                    </a:lnTo>
                    <a:lnTo>
                      <a:pt x="76" y="1722"/>
                    </a:lnTo>
                    <a:lnTo>
                      <a:pt x="82" y="1722"/>
                    </a:lnTo>
                    <a:lnTo>
                      <a:pt x="88" y="1722"/>
                    </a:lnTo>
                    <a:lnTo>
                      <a:pt x="92" y="1726"/>
                    </a:lnTo>
                    <a:lnTo>
                      <a:pt x="104" y="1738"/>
                    </a:lnTo>
                    <a:lnTo>
                      <a:pt x="114" y="1746"/>
                    </a:lnTo>
                    <a:lnTo>
                      <a:pt x="124" y="1754"/>
                    </a:lnTo>
                    <a:lnTo>
                      <a:pt x="138" y="1760"/>
                    </a:lnTo>
                    <a:lnTo>
                      <a:pt x="156" y="1762"/>
                    </a:lnTo>
                    <a:lnTo>
                      <a:pt x="174" y="1764"/>
                    </a:lnTo>
                    <a:lnTo>
                      <a:pt x="188" y="1760"/>
                    </a:lnTo>
                    <a:lnTo>
                      <a:pt x="200" y="1756"/>
                    </a:lnTo>
                    <a:lnTo>
                      <a:pt x="208" y="1750"/>
                    </a:lnTo>
                    <a:lnTo>
                      <a:pt x="222" y="1736"/>
                    </a:lnTo>
                    <a:lnTo>
                      <a:pt x="230" y="1732"/>
                    </a:lnTo>
                    <a:lnTo>
                      <a:pt x="238" y="1730"/>
                    </a:lnTo>
                    <a:lnTo>
                      <a:pt x="246" y="1728"/>
                    </a:lnTo>
                    <a:lnTo>
                      <a:pt x="252" y="1724"/>
                    </a:lnTo>
                    <a:lnTo>
                      <a:pt x="254" y="1720"/>
                    </a:lnTo>
                    <a:lnTo>
                      <a:pt x="258" y="1714"/>
                    </a:lnTo>
                    <a:lnTo>
                      <a:pt x="260" y="1708"/>
                    </a:lnTo>
                    <a:lnTo>
                      <a:pt x="264" y="1704"/>
                    </a:lnTo>
                    <a:lnTo>
                      <a:pt x="270" y="1702"/>
                    </a:lnTo>
                    <a:lnTo>
                      <a:pt x="278" y="1700"/>
                    </a:lnTo>
                    <a:lnTo>
                      <a:pt x="290" y="1700"/>
                    </a:lnTo>
                    <a:lnTo>
                      <a:pt x="300" y="1700"/>
                    </a:lnTo>
                    <a:lnTo>
                      <a:pt x="316" y="1696"/>
                    </a:lnTo>
                    <a:lnTo>
                      <a:pt x="322" y="1694"/>
                    </a:lnTo>
                    <a:lnTo>
                      <a:pt x="328" y="1694"/>
                    </a:lnTo>
                    <a:lnTo>
                      <a:pt x="336" y="1694"/>
                    </a:lnTo>
                    <a:lnTo>
                      <a:pt x="344" y="1698"/>
                    </a:lnTo>
                    <a:lnTo>
                      <a:pt x="354" y="1702"/>
                    </a:lnTo>
                    <a:lnTo>
                      <a:pt x="360" y="1704"/>
                    </a:lnTo>
                    <a:lnTo>
                      <a:pt x="364" y="1704"/>
                    </a:lnTo>
                    <a:lnTo>
                      <a:pt x="368" y="1702"/>
                    </a:lnTo>
                    <a:lnTo>
                      <a:pt x="372" y="1698"/>
                    </a:lnTo>
                    <a:lnTo>
                      <a:pt x="378" y="1698"/>
                    </a:lnTo>
                    <a:lnTo>
                      <a:pt x="386" y="1698"/>
                    </a:lnTo>
                    <a:lnTo>
                      <a:pt x="398" y="1702"/>
                    </a:lnTo>
                    <a:lnTo>
                      <a:pt x="406" y="1702"/>
                    </a:lnTo>
                    <a:lnTo>
                      <a:pt x="410" y="1702"/>
                    </a:lnTo>
                    <a:lnTo>
                      <a:pt x="416" y="1702"/>
                    </a:lnTo>
                    <a:lnTo>
                      <a:pt x="420" y="1698"/>
                    </a:lnTo>
                    <a:lnTo>
                      <a:pt x="426" y="1690"/>
                    </a:lnTo>
                    <a:lnTo>
                      <a:pt x="430" y="1678"/>
                    </a:lnTo>
                    <a:lnTo>
                      <a:pt x="434" y="1668"/>
                    </a:lnTo>
                    <a:lnTo>
                      <a:pt x="438" y="1656"/>
                    </a:lnTo>
                    <a:lnTo>
                      <a:pt x="446" y="1650"/>
                    </a:lnTo>
                    <a:lnTo>
                      <a:pt x="450" y="1646"/>
                    </a:lnTo>
                    <a:lnTo>
                      <a:pt x="454" y="1646"/>
                    </a:lnTo>
                    <a:lnTo>
                      <a:pt x="464" y="1644"/>
                    </a:lnTo>
                    <a:lnTo>
                      <a:pt x="472" y="1640"/>
                    </a:lnTo>
                    <a:lnTo>
                      <a:pt x="484" y="1628"/>
                    </a:lnTo>
                    <a:lnTo>
                      <a:pt x="492" y="1622"/>
                    </a:lnTo>
                    <a:lnTo>
                      <a:pt x="502" y="1616"/>
                    </a:lnTo>
                    <a:lnTo>
                      <a:pt x="514" y="1614"/>
                    </a:lnTo>
                    <a:lnTo>
                      <a:pt x="530" y="1614"/>
                    </a:lnTo>
                    <a:lnTo>
                      <a:pt x="544" y="1614"/>
                    </a:lnTo>
                    <a:lnTo>
                      <a:pt x="556" y="1614"/>
                    </a:lnTo>
                    <a:lnTo>
                      <a:pt x="578" y="1610"/>
                    </a:lnTo>
                    <a:lnTo>
                      <a:pt x="596" y="1602"/>
                    </a:lnTo>
                    <a:lnTo>
                      <a:pt x="614" y="1594"/>
                    </a:lnTo>
                    <a:lnTo>
                      <a:pt x="630" y="1586"/>
                    </a:lnTo>
                    <a:lnTo>
                      <a:pt x="644" y="1580"/>
                    </a:lnTo>
                    <a:lnTo>
                      <a:pt x="660" y="1574"/>
                    </a:lnTo>
                    <a:lnTo>
                      <a:pt x="668" y="1574"/>
                    </a:lnTo>
                    <a:lnTo>
                      <a:pt x="676" y="1574"/>
                    </a:lnTo>
                    <a:lnTo>
                      <a:pt x="696" y="1578"/>
                    </a:lnTo>
                    <a:lnTo>
                      <a:pt x="706" y="1576"/>
                    </a:lnTo>
                    <a:lnTo>
                      <a:pt x="712" y="1574"/>
                    </a:lnTo>
                    <a:lnTo>
                      <a:pt x="716" y="1572"/>
                    </a:lnTo>
                    <a:lnTo>
                      <a:pt x="718" y="1570"/>
                    </a:lnTo>
                    <a:lnTo>
                      <a:pt x="724" y="1572"/>
                    </a:lnTo>
                    <a:lnTo>
                      <a:pt x="752" y="1586"/>
                    </a:lnTo>
                    <a:lnTo>
                      <a:pt x="772" y="1596"/>
                    </a:lnTo>
                    <a:lnTo>
                      <a:pt x="786" y="1602"/>
                    </a:lnTo>
                    <a:lnTo>
                      <a:pt x="798" y="1606"/>
                    </a:lnTo>
                    <a:lnTo>
                      <a:pt x="806" y="1606"/>
                    </a:lnTo>
                    <a:lnTo>
                      <a:pt x="822" y="1608"/>
                    </a:lnTo>
                    <a:lnTo>
                      <a:pt x="828" y="1612"/>
                    </a:lnTo>
                    <a:lnTo>
                      <a:pt x="838" y="1618"/>
                    </a:lnTo>
                    <a:lnTo>
                      <a:pt x="846" y="1626"/>
                    </a:lnTo>
                    <a:lnTo>
                      <a:pt x="848" y="1632"/>
                    </a:lnTo>
                    <a:lnTo>
                      <a:pt x="848" y="1636"/>
                    </a:lnTo>
                    <a:lnTo>
                      <a:pt x="846" y="1642"/>
                    </a:lnTo>
                    <a:lnTo>
                      <a:pt x="844" y="1646"/>
                    </a:lnTo>
                    <a:lnTo>
                      <a:pt x="844" y="1650"/>
                    </a:lnTo>
                    <a:lnTo>
                      <a:pt x="848" y="1656"/>
                    </a:lnTo>
                    <a:lnTo>
                      <a:pt x="860" y="1662"/>
                    </a:lnTo>
                    <a:lnTo>
                      <a:pt x="866" y="1666"/>
                    </a:lnTo>
                    <a:lnTo>
                      <a:pt x="870" y="1672"/>
                    </a:lnTo>
                    <a:lnTo>
                      <a:pt x="876" y="1682"/>
                    </a:lnTo>
                    <a:lnTo>
                      <a:pt x="880" y="1694"/>
                    </a:lnTo>
                    <a:lnTo>
                      <a:pt x="882" y="1708"/>
                    </a:lnTo>
                    <a:lnTo>
                      <a:pt x="884" y="1722"/>
                    </a:lnTo>
                    <a:lnTo>
                      <a:pt x="886" y="1732"/>
                    </a:lnTo>
                    <a:lnTo>
                      <a:pt x="892" y="1742"/>
                    </a:lnTo>
                    <a:lnTo>
                      <a:pt x="894" y="1746"/>
                    </a:lnTo>
                    <a:lnTo>
                      <a:pt x="900" y="1748"/>
                    </a:lnTo>
                    <a:lnTo>
                      <a:pt x="914" y="1756"/>
                    </a:lnTo>
                    <a:lnTo>
                      <a:pt x="914" y="1758"/>
                    </a:lnTo>
                    <a:lnTo>
                      <a:pt x="914" y="1756"/>
                    </a:lnTo>
                    <a:lnTo>
                      <a:pt x="914" y="1750"/>
                    </a:lnTo>
                    <a:lnTo>
                      <a:pt x="916" y="1742"/>
                    </a:lnTo>
                    <a:lnTo>
                      <a:pt x="920" y="1730"/>
                    </a:lnTo>
                    <a:lnTo>
                      <a:pt x="932" y="1716"/>
                    </a:lnTo>
                    <a:lnTo>
                      <a:pt x="944" y="1702"/>
                    </a:lnTo>
                    <a:lnTo>
                      <a:pt x="952" y="1694"/>
                    </a:lnTo>
                    <a:lnTo>
                      <a:pt x="958" y="1690"/>
                    </a:lnTo>
                    <a:lnTo>
                      <a:pt x="962" y="1690"/>
                    </a:lnTo>
                    <a:lnTo>
                      <a:pt x="964" y="1690"/>
                    </a:lnTo>
                    <a:lnTo>
                      <a:pt x="966" y="1680"/>
                    </a:lnTo>
                    <a:lnTo>
                      <a:pt x="968" y="1672"/>
                    </a:lnTo>
                    <a:lnTo>
                      <a:pt x="972" y="1666"/>
                    </a:lnTo>
                    <a:lnTo>
                      <a:pt x="980" y="1658"/>
                    </a:lnTo>
                    <a:lnTo>
                      <a:pt x="986" y="1650"/>
                    </a:lnTo>
                    <a:lnTo>
                      <a:pt x="988" y="1646"/>
                    </a:lnTo>
                    <a:lnTo>
                      <a:pt x="990" y="1640"/>
                    </a:lnTo>
                    <a:lnTo>
                      <a:pt x="990" y="1632"/>
                    </a:lnTo>
                    <a:lnTo>
                      <a:pt x="990" y="1630"/>
                    </a:lnTo>
                    <a:lnTo>
                      <a:pt x="990" y="1632"/>
                    </a:lnTo>
                    <a:lnTo>
                      <a:pt x="998" y="1646"/>
                    </a:lnTo>
                    <a:lnTo>
                      <a:pt x="998" y="1654"/>
                    </a:lnTo>
                    <a:lnTo>
                      <a:pt x="996" y="1664"/>
                    </a:lnTo>
                    <a:lnTo>
                      <a:pt x="988" y="1686"/>
                    </a:lnTo>
                    <a:lnTo>
                      <a:pt x="980" y="1710"/>
                    </a:lnTo>
                    <a:lnTo>
                      <a:pt x="978" y="1718"/>
                    </a:lnTo>
                    <a:lnTo>
                      <a:pt x="978" y="1726"/>
                    </a:lnTo>
                    <a:lnTo>
                      <a:pt x="980" y="1736"/>
                    </a:lnTo>
                    <a:lnTo>
                      <a:pt x="980" y="1746"/>
                    </a:lnTo>
                    <a:lnTo>
                      <a:pt x="976" y="1750"/>
                    </a:lnTo>
                    <a:lnTo>
                      <a:pt x="972" y="1752"/>
                    </a:lnTo>
                    <a:lnTo>
                      <a:pt x="968" y="1752"/>
                    </a:lnTo>
                    <a:lnTo>
                      <a:pt x="964" y="1754"/>
                    </a:lnTo>
                    <a:lnTo>
                      <a:pt x="960" y="1756"/>
                    </a:lnTo>
                    <a:lnTo>
                      <a:pt x="956" y="1758"/>
                    </a:lnTo>
                    <a:lnTo>
                      <a:pt x="954" y="1762"/>
                    </a:lnTo>
                    <a:lnTo>
                      <a:pt x="954" y="1766"/>
                    </a:lnTo>
                    <a:lnTo>
                      <a:pt x="958" y="1770"/>
                    </a:lnTo>
                    <a:lnTo>
                      <a:pt x="962" y="1770"/>
                    </a:lnTo>
                    <a:lnTo>
                      <a:pt x="972" y="1770"/>
                    </a:lnTo>
                    <a:lnTo>
                      <a:pt x="978" y="1770"/>
                    </a:lnTo>
                    <a:lnTo>
                      <a:pt x="982" y="1766"/>
                    </a:lnTo>
                    <a:lnTo>
                      <a:pt x="990" y="1758"/>
                    </a:lnTo>
                    <a:lnTo>
                      <a:pt x="994" y="1750"/>
                    </a:lnTo>
                    <a:lnTo>
                      <a:pt x="996" y="1740"/>
                    </a:lnTo>
                    <a:lnTo>
                      <a:pt x="1000" y="1730"/>
                    </a:lnTo>
                    <a:lnTo>
                      <a:pt x="1002" y="1726"/>
                    </a:lnTo>
                    <a:lnTo>
                      <a:pt x="1004" y="1726"/>
                    </a:lnTo>
                    <a:lnTo>
                      <a:pt x="1006" y="1726"/>
                    </a:lnTo>
                    <a:lnTo>
                      <a:pt x="1012" y="1734"/>
                    </a:lnTo>
                    <a:lnTo>
                      <a:pt x="1016" y="1744"/>
                    </a:lnTo>
                    <a:lnTo>
                      <a:pt x="1018" y="1754"/>
                    </a:lnTo>
                    <a:lnTo>
                      <a:pt x="1016" y="1762"/>
                    </a:lnTo>
                    <a:lnTo>
                      <a:pt x="1014" y="1770"/>
                    </a:lnTo>
                    <a:lnTo>
                      <a:pt x="1006" y="1784"/>
                    </a:lnTo>
                    <a:lnTo>
                      <a:pt x="1004" y="1788"/>
                    </a:lnTo>
                    <a:lnTo>
                      <a:pt x="1006" y="1792"/>
                    </a:lnTo>
                    <a:lnTo>
                      <a:pt x="1008" y="1794"/>
                    </a:lnTo>
                    <a:lnTo>
                      <a:pt x="1012" y="1794"/>
                    </a:lnTo>
                    <a:lnTo>
                      <a:pt x="1020" y="1792"/>
                    </a:lnTo>
                    <a:lnTo>
                      <a:pt x="1030" y="1792"/>
                    </a:lnTo>
                    <a:lnTo>
                      <a:pt x="1036" y="1792"/>
                    </a:lnTo>
                    <a:lnTo>
                      <a:pt x="1042" y="1794"/>
                    </a:lnTo>
                    <a:lnTo>
                      <a:pt x="1048" y="1800"/>
                    </a:lnTo>
                    <a:lnTo>
                      <a:pt x="1054" y="1806"/>
                    </a:lnTo>
                    <a:lnTo>
                      <a:pt x="1060" y="1814"/>
                    </a:lnTo>
                    <a:lnTo>
                      <a:pt x="1066" y="1824"/>
                    </a:lnTo>
                    <a:lnTo>
                      <a:pt x="1070" y="1832"/>
                    </a:lnTo>
                    <a:lnTo>
                      <a:pt x="1072" y="1842"/>
                    </a:lnTo>
                    <a:lnTo>
                      <a:pt x="1072" y="1850"/>
                    </a:lnTo>
                    <a:lnTo>
                      <a:pt x="1070" y="1858"/>
                    </a:lnTo>
                    <a:lnTo>
                      <a:pt x="1068" y="1866"/>
                    </a:lnTo>
                    <a:lnTo>
                      <a:pt x="1068" y="1874"/>
                    </a:lnTo>
                    <a:lnTo>
                      <a:pt x="1074" y="1886"/>
                    </a:lnTo>
                    <a:lnTo>
                      <a:pt x="1080" y="1896"/>
                    </a:lnTo>
                    <a:lnTo>
                      <a:pt x="1088" y="1904"/>
                    </a:lnTo>
                    <a:lnTo>
                      <a:pt x="1098" y="1914"/>
                    </a:lnTo>
                    <a:lnTo>
                      <a:pt x="1106" y="1920"/>
                    </a:lnTo>
                    <a:lnTo>
                      <a:pt x="1114" y="1924"/>
                    </a:lnTo>
                    <a:lnTo>
                      <a:pt x="1120" y="1926"/>
                    </a:lnTo>
                    <a:lnTo>
                      <a:pt x="1126" y="1930"/>
                    </a:lnTo>
                    <a:lnTo>
                      <a:pt x="1134" y="1938"/>
                    </a:lnTo>
                    <a:lnTo>
                      <a:pt x="1138" y="1944"/>
                    </a:lnTo>
                    <a:lnTo>
                      <a:pt x="1142" y="1944"/>
                    </a:lnTo>
                    <a:lnTo>
                      <a:pt x="1146" y="1942"/>
                    </a:lnTo>
                    <a:lnTo>
                      <a:pt x="1152" y="1936"/>
                    </a:lnTo>
                    <a:lnTo>
                      <a:pt x="1156" y="1936"/>
                    </a:lnTo>
                    <a:lnTo>
                      <a:pt x="1160" y="1936"/>
                    </a:lnTo>
                    <a:lnTo>
                      <a:pt x="1176" y="1942"/>
                    </a:lnTo>
                    <a:lnTo>
                      <a:pt x="1198" y="1956"/>
                    </a:lnTo>
                    <a:lnTo>
                      <a:pt x="1210" y="1962"/>
                    </a:lnTo>
                    <a:lnTo>
                      <a:pt x="1218" y="1964"/>
                    </a:lnTo>
                    <a:lnTo>
                      <a:pt x="1224" y="1964"/>
                    </a:lnTo>
                    <a:lnTo>
                      <a:pt x="1230" y="1960"/>
                    </a:lnTo>
                    <a:lnTo>
                      <a:pt x="1238" y="1952"/>
                    </a:lnTo>
                    <a:lnTo>
                      <a:pt x="1244" y="1946"/>
                    </a:lnTo>
                    <a:lnTo>
                      <a:pt x="1252" y="1940"/>
                    </a:lnTo>
                    <a:lnTo>
                      <a:pt x="1260" y="1936"/>
                    </a:lnTo>
                    <a:lnTo>
                      <a:pt x="1264" y="1930"/>
                    </a:lnTo>
                    <a:lnTo>
                      <a:pt x="1270" y="1920"/>
                    </a:lnTo>
                    <a:lnTo>
                      <a:pt x="1270" y="1918"/>
                    </a:lnTo>
                    <a:lnTo>
                      <a:pt x="1272" y="1916"/>
                    </a:lnTo>
                    <a:lnTo>
                      <a:pt x="1276" y="1916"/>
                    </a:lnTo>
                    <a:lnTo>
                      <a:pt x="1282" y="1918"/>
                    </a:lnTo>
                    <a:lnTo>
                      <a:pt x="1286" y="1924"/>
                    </a:lnTo>
                    <a:lnTo>
                      <a:pt x="1288" y="1928"/>
                    </a:lnTo>
                    <a:lnTo>
                      <a:pt x="1284" y="1930"/>
                    </a:lnTo>
                    <a:lnTo>
                      <a:pt x="1280" y="1934"/>
                    </a:lnTo>
                    <a:lnTo>
                      <a:pt x="1274" y="1940"/>
                    </a:lnTo>
                    <a:lnTo>
                      <a:pt x="1274" y="1944"/>
                    </a:lnTo>
                    <a:lnTo>
                      <a:pt x="1278" y="1946"/>
                    </a:lnTo>
                    <a:lnTo>
                      <a:pt x="1282" y="1948"/>
                    </a:lnTo>
                    <a:lnTo>
                      <a:pt x="1288" y="1948"/>
                    </a:lnTo>
                    <a:lnTo>
                      <a:pt x="1290" y="1944"/>
                    </a:lnTo>
                    <a:lnTo>
                      <a:pt x="1292" y="1942"/>
                    </a:lnTo>
                    <a:lnTo>
                      <a:pt x="1296" y="1936"/>
                    </a:lnTo>
                    <a:lnTo>
                      <a:pt x="1296" y="1942"/>
                    </a:lnTo>
                    <a:lnTo>
                      <a:pt x="1298" y="1948"/>
                    </a:lnTo>
                    <a:lnTo>
                      <a:pt x="1300" y="1952"/>
                    </a:lnTo>
                    <a:lnTo>
                      <a:pt x="1306" y="1956"/>
                    </a:lnTo>
                    <a:lnTo>
                      <a:pt x="1316" y="1964"/>
                    </a:lnTo>
                    <a:lnTo>
                      <a:pt x="1324" y="1970"/>
                    </a:lnTo>
                    <a:lnTo>
                      <a:pt x="1334" y="1982"/>
                    </a:lnTo>
                    <a:lnTo>
                      <a:pt x="1338" y="1988"/>
                    </a:lnTo>
                    <a:lnTo>
                      <a:pt x="1340" y="1988"/>
                    </a:lnTo>
                    <a:lnTo>
                      <a:pt x="1340" y="1980"/>
                    </a:lnTo>
                    <a:lnTo>
                      <a:pt x="1340" y="1974"/>
                    </a:lnTo>
                    <a:lnTo>
                      <a:pt x="1340" y="1968"/>
                    </a:lnTo>
                    <a:lnTo>
                      <a:pt x="1342" y="1962"/>
                    </a:lnTo>
                    <a:lnTo>
                      <a:pt x="1346" y="1960"/>
                    </a:lnTo>
                    <a:lnTo>
                      <a:pt x="1354" y="1956"/>
                    </a:lnTo>
                    <a:lnTo>
                      <a:pt x="1362" y="1950"/>
                    </a:lnTo>
                    <a:lnTo>
                      <a:pt x="1386" y="1930"/>
                    </a:lnTo>
                    <a:lnTo>
                      <a:pt x="1398" y="1920"/>
                    </a:lnTo>
                    <a:lnTo>
                      <a:pt x="1412" y="1912"/>
                    </a:lnTo>
                    <a:lnTo>
                      <a:pt x="1428" y="1908"/>
                    </a:lnTo>
                    <a:lnTo>
                      <a:pt x="1434" y="1908"/>
                    </a:lnTo>
                    <a:lnTo>
                      <a:pt x="1442" y="1908"/>
                    </a:lnTo>
                    <a:lnTo>
                      <a:pt x="1456" y="1910"/>
                    </a:lnTo>
                    <a:lnTo>
                      <a:pt x="1466" y="1906"/>
                    </a:lnTo>
                    <a:lnTo>
                      <a:pt x="1474" y="1902"/>
                    </a:lnTo>
                    <a:lnTo>
                      <a:pt x="1478" y="1896"/>
                    </a:lnTo>
                    <a:lnTo>
                      <a:pt x="1482" y="1890"/>
                    </a:lnTo>
                    <a:lnTo>
                      <a:pt x="1482" y="1884"/>
                    </a:lnTo>
                    <a:lnTo>
                      <a:pt x="1482" y="1878"/>
                    </a:lnTo>
                    <a:lnTo>
                      <a:pt x="1478" y="1874"/>
                    </a:lnTo>
                    <a:lnTo>
                      <a:pt x="1476" y="1870"/>
                    </a:lnTo>
                    <a:lnTo>
                      <a:pt x="1476" y="1866"/>
                    </a:lnTo>
                    <a:lnTo>
                      <a:pt x="1480" y="1856"/>
                    </a:lnTo>
                    <a:lnTo>
                      <a:pt x="1486" y="1842"/>
                    </a:lnTo>
                    <a:lnTo>
                      <a:pt x="1488" y="1836"/>
                    </a:lnTo>
                    <a:lnTo>
                      <a:pt x="1488" y="1828"/>
                    </a:lnTo>
                    <a:lnTo>
                      <a:pt x="1490" y="1812"/>
                    </a:lnTo>
                    <a:lnTo>
                      <a:pt x="1494" y="1794"/>
                    </a:lnTo>
                    <a:lnTo>
                      <a:pt x="1502" y="1776"/>
                    </a:lnTo>
                    <a:lnTo>
                      <a:pt x="1506" y="1770"/>
                    </a:lnTo>
                    <a:lnTo>
                      <a:pt x="1510" y="1766"/>
                    </a:lnTo>
                    <a:lnTo>
                      <a:pt x="1514" y="1760"/>
                    </a:lnTo>
                    <a:lnTo>
                      <a:pt x="1518" y="1750"/>
                    </a:lnTo>
                    <a:lnTo>
                      <a:pt x="1526" y="1718"/>
                    </a:lnTo>
                    <a:lnTo>
                      <a:pt x="1530" y="1700"/>
                    </a:lnTo>
                    <a:lnTo>
                      <a:pt x="1538" y="1680"/>
                    </a:lnTo>
                    <a:lnTo>
                      <a:pt x="1548" y="1662"/>
                    </a:lnTo>
                    <a:lnTo>
                      <a:pt x="1554" y="1654"/>
                    </a:lnTo>
                    <a:lnTo>
                      <a:pt x="1562" y="1646"/>
                    </a:lnTo>
                    <a:lnTo>
                      <a:pt x="1574" y="1634"/>
                    </a:lnTo>
                    <a:lnTo>
                      <a:pt x="1582" y="1626"/>
                    </a:lnTo>
                    <a:lnTo>
                      <a:pt x="1586" y="1618"/>
                    </a:lnTo>
                    <a:lnTo>
                      <a:pt x="1588" y="1612"/>
                    </a:lnTo>
                    <a:lnTo>
                      <a:pt x="1588" y="1604"/>
                    </a:lnTo>
                    <a:lnTo>
                      <a:pt x="1590" y="1598"/>
                    </a:lnTo>
                    <a:lnTo>
                      <a:pt x="1594" y="1590"/>
                    </a:lnTo>
                    <a:lnTo>
                      <a:pt x="1598" y="1576"/>
                    </a:lnTo>
                    <a:lnTo>
                      <a:pt x="1602" y="1566"/>
                    </a:lnTo>
                    <a:lnTo>
                      <a:pt x="1602" y="1556"/>
                    </a:lnTo>
                    <a:lnTo>
                      <a:pt x="1602" y="1546"/>
                    </a:lnTo>
                    <a:lnTo>
                      <a:pt x="1602" y="1532"/>
                    </a:lnTo>
                    <a:lnTo>
                      <a:pt x="1604" y="1524"/>
                    </a:lnTo>
                    <a:lnTo>
                      <a:pt x="1606" y="1516"/>
                    </a:lnTo>
                    <a:lnTo>
                      <a:pt x="1612" y="1504"/>
                    </a:lnTo>
                    <a:lnTo>
                      <a:pt x="1614" y="1494"/>
                    </a:lnTo>
                    <a:lnTo>
                      <a:pt x="1616" y="1476"/>
                    </a:lnTo>
                    <a:lnTo>
                      <a:pt x="1618" y="1458"/>
                    </a:lnTo>
                    <a:lnTo>
                      <a:pt x="1620" y="1448"/>
                    </a:lnTo>
                    <a:lnTo>
                      <a:pt x="1626" y="1438"/>
                    </a:lnTo>
                    <a:lnTo>
                      <a:pt x="1628" y="1432"/>
                    </a:lnTo>
                    <a:lnTo>
                      <a:pt x="1630" y="1426"/>
                    </a:lnTo>
                    <a:lnTo>
                      <a:pt x="1628" y="1412"/>
                    </a:lnTo>
                    <a:lnTo>
                      <a:pt x="1626" y="1398"/>
                    </a:lnTo>
                    <a:lnTo>
                      <a:pt x="1622" y="1384"/>
                    </a:lnTo>
                    <a:lnTo>
                      <a:pt x="1612" y="1358"/>
                    </a:lnTo>
                    <a:lnTo>
                      <a:pt x="1610" y="1350"/>
                    </a:lnTo>
                    <a:lnTo>
                      <a:pt x="1610" y="1344"/>
                    </a:lnTo>
                    <a:close/>
                    <a:moveTo>
                      <a:pt x="1412" y="2026"/>
                    </a:moveTo>
                    <a:lnTo>
                      <a:pt x="1412" y="2026"/>
                    </a:lnTo>
                    <a:lnTo>
                      <a:pt x="1408" y="2024"/>
                    </a:lnTo>
                    <a:lnTo>
                      <a:pt x="1406" y="2020"/>
                    </a:lnTo>
                    <a:lnTo>
                      <a:pt x="1404" y="2016"/>
                    </a:lnTo>
                    <a:lnTo>
                      <a:pt x="1402" y="2014"/>
                    </a:lnTo>
                    <a:lnTo>
                      <a:pt x="1400" y="2014"/>
                    </a:lnTo>
                    <a:lnTo>
                      <a:pt x="1396" y="2018"/>
                    </a:lnTo>
                    <a:lnTo>
                      <a:pt x="1392" y="2022"/>
                    </a:lnTo>
                    <a:lnTo>
                      <a:pt x="1392" y="2024"/>
                    </a:lnTo>
                    <a:lnTo>
                      <a:pt x="1394" y="2024"/>
                    </a:lnTo>
                    <a:lnTo>
                      <a:pt x="1396" y="2026"/>
                    </a:lnTo>
                    <a:lnTo>
                      <a:pt x="1398" y="2028"/>
                    </a:lnTo>
                    <a:lnTo>
                      <a:pt x="1400" y="2038"/>
                    </a:lnTo>
                    <a:lnTo>
                      <a:pt x="1402" y="2040"/>
                    </a:lnTo>
                    <a:lnTo>
                      <a:pt x="1404" y="2042"/>
                    </a:lnTo>
                    <a:lnTo>
                      <a:pt x="1410" y="2044"/>
                    </a:lnTo>
                    <a:lnTo>
                      <a:pt x="1414" y="2042"/>
                    </a:lnTo>
                    <a:lnTo>
                      <a:pt x="1414" y="2040"/>
                    </a:lnTo>
                    <a:lnTo>
                      <a:pt x="1414" y="2036"/>
                    </a:lnTo>
                    <a:lnTo>
                      <a:pt x="1412" y="2034"/>
                    </a:lnTo>
                    <a:lnTo>
                      <a:pt x="1412" y="2032"/>
                    </a:lnTo>
                    <a:lnTo>
                      <a:pt x="1414" y="2030"/>
                    </a:lnTo>
                    <a:lnTo>
                      <a:pt x="1416" y="2028"/>
                    </a:lnTo>
                    <a:lnTo>
                      <a:pt x="1412" y="2026"/>
                    </a:lnTo>
                    <a:close/>
                    <a:moveTo>
                      <a:pt x="1708" y="300"/>
                    </a:moveTo>
                    <a:lnTo>
                      <a:pt x="1708" y="300"/>
                    </a:lnTo>
                    <a:lnTo>
                      <a:pt x="1704" y="298"/>
                    </a:lnTo>
                    <a:lnTo>
                      <a:pt x="1700" y="294"/>
                    </a:lnTo>
                    <a:lnTo>
                      <a:pt x="1694" y="284"/>
                    </a:lnTo>
                    <a:lnTo>
                      <a:pt x="1688" y="274"/>
                    </a:lnTo>
                    <a:lnTo>
                      <a:pt x="1686" y="272"/>
                    </a:lnTo>
                    <a:lnTo>
                      <a:pt x="1682" y="268"/>
                    </a:lnTo>
                    <a:lnTo>
                      <a:pt x="1678" y="266"/>
                    </a:lnTo>
                    <a:lnTo>
                      <a:pt x="1676" y="262"/>
                    </a:lnTo>
                    <a:lnTo>
                      <a:pt x="1672" y="252"/>
                    </a:lnTo>
                    <a:lnTo>
                      <a:pt x="1668" y="244"/>
                    </a:lnTo>
                    <a:lnTo>
                      <a:pt x="1668" y="242"/>
                    </a:lnTo>
                    <a:lnTo>
                      <a:pt x="1664" y="244"/>
                    </a:lnTo>
                    <a:lnTo>
                      <a:pt x="1662" y="248"/>
                    </a:lnTo>
                    <a:lnTo>
                      <a:pt x="1662" y="250"/>
                    </a:lnTo>
                    <a:lnTo>
                      <a:pt x="1666" y="256"/>
                    </a:lnTo>
                    <a:lnTo>
                      <a:pt x="1670" y="264"/>
                    </a:lnTo>
                    <a:lnTo>
                      <a:pt x="1672" y="268"/>
                    </a:lnTo>
                    <a:lnTo>
                      <a:pt x="1672" y="276"/>
                    </a:lnTo>
                    <a:lnTo>
                      <a:pt x="1672" y="282"/>
                    </a:lnTo>
                    <a:lnTo>
                      <a:pt x="1672" y="288"/>
                    </a:lnTo>
                    <a:lnTo>
                      <a:pt x="1680" y="298"/>
                    </a:lnTo>
                    <a:lnTo>
                      <a:pt x="1688" y="306"/>
                    </a:lnTo>
                    <a:lnTo>
                      <a:pt x="1690" y="310"/>
                    </a:lnTo>
                    <a:lnTo>
                      <a:pt x="1692" y="316"/>
                    </a:lnTo>
                    <a:lnTo>
                      <a:pt x="1694" y="324"/>
                    </a:lnTo>
                    <a:lnTo>
                      <a:pt x="1700" y="330"/>
                    </a:lnTo>
                    <a:lnTo>
                      <a:pt x="1708" y="332"/>
                    </a:lnTo>
                    <a:lnTo>
                      <a:pt x="1716" y="330"/>
                    </a:lnTo>
                    <a:lnTo>
                      <a:pt x="1720" y="328"/>
                    </a:lnTo>
                    <a:lnTo>
                      <a:pt x="1722" y="326"/>
                    </a:lnTo>
                    <a:lnTo>
                      <a:pt x="1722" y="322"/>
                    </a:lnTo>
                    <a:lnTo>
                      <a:pt x="1720" y="316"/>
                    </a:lnTo>
                    <a:lnTo>
                      <a:pt x="1716" y="306"/>
                    </a:lnTo>
                    <a:lnTo>
                      <a:pt x="1712" y="304"/>
                    </a:lnTo>
                    <a:lnTo>
                      <a:pt x="1708" y="300"/>
                    </a:lnTo>
                    <a:close/>
                    <a:moveTo>
                      <a:pt x="1712" y="342"/>
                    </a:moveTo>
                    <a:lnTo>
                      <a:pt x="1712" y="342"/>
                    </a:lnTo>
                    <a:lnTo>
                      <a:pt x="1712" y="346"/>
                    </a:lnTo>
                    <a:lnTo>
                      <a:pt x="1716" y="346"/>
                    </a:lnTo>
                    <a:lnTo>
                      <a:pt x="1718" y="346"/>
                    </a:lnTo>
                    <a:lnTo>
                      <a:pt x="1720" y="344"/>
                    </a:lnTo>
                    <a:lnTo>
                      <a:pt x="1718" y="340"/>
                    </a:lnTo>
                    <a:lnTo>
                      <a:pt x="1716" y="338"/>
                    </a:lnTo>
                    <a:lnTo>
                      <a:pt x="1712" y="340"/>
                    </a:lnTo>
                    <a:lnTo>
                      <a:pt x="1712" y="342"/>
                    </a:lnTo>
                    <a:close/>
                    <a:moveTo>
                      <a:pt x="1238" y="2006"/>
                    </a:moveTo>
                    <a:lnTo>
                      <a:pt x="1238" y="2006"/>
                    </a:lnTo>
                    <a:lnTo>
                      <a:pt x="1236" y="2012"/>
                    </a:lnTo>
                    <a:lnTo>
                      <a:pt x="1234" y="2024"/>
                    </a:lnTo>
                    <a:lnTo>
                      <a:pt x="1236" y="2032"/>
                    </a:lnTo>
                    <a:lnTo>
                      <a:pt x="1240" y="2034"/>
                    </a:lnTo>
                    <a:lnTo>
                      <a:pt x="1242" y="2032"/>
                    </a:lnTo>
                    <a:lnTo>
                      <a:pt x="1244" y="2028"/>
                    </a:lnTo>
                    <a:lnTo>
                      <a:pt x="1246" y="2024"/>
                    </a:lnTo>
                    <a:lnTo>
                      <a:pt x="1246" y="2014"/>
                    </a:lnTo>
                    <a:lnTo>
                      <a:pt x="1242" y="2006"/>
                    </a:lnTo>
                    <a:lnTo>
                      <a:pt x="1240" y="2004"/>
                    </a:lnTo>
                    <a:lnTo>
                      <a:pt x="1238" y="2006"/>
                    </a:lnTo>
                    <a:close/>
                    <a:moveTo>
                      <a:pt x="1414" y="2116"/>
                    </a:moveTo>
                    <a:lnTo>
                      <a:pt x="1414" y="2116"/>
                    </a:lnTo>
                    <a:lnTo>
                      <a:pt x="1414" y="2106"/>
                    </a:lnTo>
                    <a:lnTo>
                      <a:pt x="1414" y="2096"/>
                    </a:lnTo>
                    <a:lnTo>
                      <a:pt x="1414" y="2088"/>
                    </a:lnTo>
                    <a:lnTo>
                      <a:pt x="1412" y="2082"/>
                    </a:lnTo>
                    <a:lnTo>
                      <a:pt x="1408" y="2076"/>
                    </a:lnTo>
                    <a:lnTo>
                      <a:pt x="1406" y="2072"/>
                    </a:lnTo>
                    <a:lnTo>
                      <a:pt x="1402" y="2072"/>
                    </a:lnTo>
                    <a:lnTo>
                      <a:pt x="1400" y="2074"/>
                    </a:lnTo>
                    <a:lnTo>
                      <a:pt x="1398" y="2078"/>
                    </a:lnTo>
                    <a:lnTo>
                      <a:pt x="1396" y="2078"/>
                    </a:lnTo>
                    <a:lnTo>
                      <a:pt x="1392" y="2076"/>
                    </a:lnTo>
                    <a:lnTo>
                      <a:pt x="1388" y="2076"/>
                    </a:lnTo>
                    <a:lnTo>
                      <a:pt x="1386" y="2078"/>
                    </a:lnTo>
                    <a:lnTo>
                      <a:pt x="1382" y="2080"/>
                    </a:lnTo>
                    <a:lnTo>
                      <a:pt x="1380" y="2082"/>
                    </a:lnTo>
                    <a:lnTo>
                      <a:pt x="1378" y="2082"/>
                    </a:lnTo>
                    <a:lnTo>
                      <a:pt x="1370" y="2082"/>
                    </a:lnTo>
                    <a:lnTo>
                      <a:pt x="1352" y="2088"/>
                    </a:lnTo>
                    <a:lnTo>
                      <a:pt x="1340" y="2092"/>
                    </a:lnTo>
                    <a:lnTo>
                      <a:pt x="1332" y="2094"/>
                    </a:lnTo>
                    <a:lnTo>
                      <a:pt x="1324" y="2092"/>
                    </a:lnTo>
                    <a:lnTo>
                      <a:pt x="1320" y="2088"/>
                    </a:lnTo>
                    <a:lnTo>
                      <a:pt x="1310" y="2080"/>
                    </a:lnTo>
                    <a:lnTo>
                      <a:pt x="1304" y="2076"/>
                    </a:lnTo>
                    <a:lnTo>
                      <a:pt x="1296" y="2076"/>
                    </a:lnTo>
                    <a:lnTo>
                      <a:pt x="1288" y="2074"/>
                    </a:lnTo>
                    <a:lnTo>
                      <a:pt x="1282" y="2072"/>
                    </a:lnTo>
                    <a:lnTo>
                      <a:pt x="1274" y="2066"/>
                    </a:lnTo>
                    <a:lnTo>
                      <a:pt x="1272" y="2064"/>
                    </a:lnTo>
                    <a:lnTo>
                      <a:pt x="1270" y="2064"/>
                    </a:lnTo>
                    <a:lnTo>
                      <a:pt x="1266" y="2078"/>
                    </a:lnTo>
                    <a:lnTo>
                      <a:pt x="1264" y="2086"/>
                    </a:lnTo>
                    <a:lnTo>
                      <a:pt x="1266" y="2094"/>
                    </a:lnTo>
                    <a:lnTo>
                      <a:pt x="1276" y="2118"/>
                    </a:lnTo>
                    <a:lnTo>
                      <a:pt x="1280" y="2130"/>
                    </a:lnTo>
                    <a:lnTo>
                      <a:pt x="1284" y="2134"/>
                    </a:lnTo>
                    <a:lnTo>
                      <a:pt x="1288" y="2136"/>
                    </a:lnTo>
                    <a:lnTo>
                      <a:pt x="1288" y="2144"/>
                    </a:lnTo>
                    <a:lnTo>
                      <a:pt x="1288" y="2158"/>
                    </a:lnTo>
                    <a:lnTo>
                      <a:pt x="1292" y="2174"/>
                    </a:lnTo>
                    <a:lnTo>
                      <a:pt x="1296" y="2186"/>
                    </a:lnTo>
                    <a:lnTo>
                      <a:pt x="1300" y="2192"/>
                    </a:lnTo>
                    <a:lnTo>
                      <a:pt x="1304" y="2198"/>
                    </a:lnTo>
                    <a:lnTo>
                      <a:pt x="1310" y="2202"/>
                    </a:lnTo>
                    <a:lnTo>
                      <a:pt x="1312" y="2206"/>
                    </a:lnTo>
                    <a:lnTo>
                      <a:pt x="1318" y="2216"/>
                    </a:lnTo>
                    <a:lnTo>
                      <a:pt x="1322" y="2224"/>
                    </a:lnTo>
                    <a:lnTo>
                      <a:pt x="1324" y="2226"/>
                    </a:lnTo>
                    <a:lnTo>
                      <a:pt x="1328" y="2226"/>
                    </a:lnTo>
                    <a:lnTo>
                      <a:pt x="1332" y="2226"/>
                    </a:lnTo>
                    <a:lnTo>
                      <a:pt x="1338" y="2226"/>
                    </a:lnTo>
                    <a:lnTo>
                      <a:pt x="1352" y="2230"/>
                    </a:lnTo>
                    <a:lnTo>
                      <a:pt x="1356" y="2232"/>
                    </a:lnTo>
                    <a:lnTo>
                      <a:pt x="1358" y="2230"/>
                    </a:lnTo>
                    <a:lnTo>
                      <a:pt x="1360" y="2226"/>
                    </a:lnTo>
                    <a:lnTo>
                      <a:pt x="1362" y="2220"/>
                    </a:lnTo>
                    <a:lnTo>
                      <a:pt x="1366" y="2214"/>
                    </a:lnTo>
                    <a:lnTo>
                      <a:pt x="1370" y="2212"/>
                    </a:lnTo>
                    <a:lnTo>
                      <a:pt x="1372" y="2208"/>
                    </a:lnTo>
                    <a:lnTo>
                      <a:pt x="1374" y="2200"/>
                    </a:lnTo>
                    <a:lnTo>
                      <a:pt x="1376" y="2194"/>
                    </a:lnTo>
                    <a:lnTo>
                      <a:pt x="1378" y="2194"/>
                    </a:lnTo>
                    <a:lnTo>
                      <a:pt x="1378" y="2196"/>
                    </a:lnTo>
                    <a:lnTo>
                      <a:pt x="1380" y="2198"/>
                    </a:lnTo>
                    <a:lnTo>
                      <a:pt x="1382" y="2198"/>
                    </a:lnTo>
                    <a:lnTo>
                      <a:pt x="1382" y="2194"/>
                    </a:lnTo>
                    <a:lnTo>
                      <a:pt x="1384" y="2190"/>
                    </a:lnTo>
                    <a:lnTo>
                      <a:pt x="1386" y="2188"/>
                    </a:lnTo>
                    <a:lnTo>
                      <a:pt x="1388" y="2188"/>
                    </a:lnTo>
                    <a:lnTo>
                      <a:pt x="1392" y="2192"/>
                    </a:lnTo>
                    <a:lnTo>
                      <a:pt x="1394" y="2194"/>
                    </a:lnTo>
                    <a:lnTo>
                      <a:pt x="1394" y="2196"/>
                    </a:lnTo>
                    <a:lnTo>
                      <a:pt x="1392" y="2196"/>
                    </a:lnTo>
                    <a:lnTo>
                      <a:pt x="1388" y="2198"/>
                    </a:lnTo>
                    <a:lnTo>
                      <a:pt x="1388" y="2202"/>
                    </a:lnTo>
                    <a:lnTo>
                      <a:pt x="1390" y="2206"/>
                    </a:lnTo>
                    <a:lnTo>
                      <a:pt x="1398" y="2210"/>
                    </a:lnTo>
                    <a:lnTo>
                      <a:pt x="1402" y="2208"/>
                    </a:lnTo>
                    <a:lnTo>
                      <a:pt x="1404" y="2206"/>
                    </a:lnTo>
                    <a:lnTo>
                      <a:pt x="1402" y="2194"/>
                    </a:lnTo>
                    <a:lnTo>
                      <a:pt x="1400" y="2180"/>
                    </a:lnTo>
                    <a:lnTo>
                      <a:pt x="1400" y="2174"/>
                    </a:lnTo>
                    <a:lnTo>
                      <a:pt x="1402" y="2170"/>
                    </a:lnTo>
                    <a:lnTo>
                      <a:pt x="1404" y="2168"/>
                    </a:lnTo>
                    <a:lnTo>
                      <a:pt x="1404" y="2166"/>
                    </a:lnTo>
                    <a:lnTo>
                      <a:pt x="1402" y="2160"/>
                    </a:lnTo>
                    <a:lnTo>
                      <a:pt x="1402" y="2152"/>
                    </a:lnTo>
                    <a:lnTo>
                      <a:pt x="1402" y="2150"/>
                    </a:lnTo>
                    <a:lnTo>
                      <a:pt x="1404" y="2146"/>
                    </a:lnTo>
                    <a:lnTo>
                      <a:pt x="1408" y="2144"/>
                    </a:lnTo>
                    <a:lnTo>
                      <a:pt x="1410" y="2144"/>
                    </a:lnTo>
                    <a:lnTo>
                      <a:pt x="1410" y="2150"/>
                    </a:lnTo>
                    <a:lnTo>
                      <a:pt x="1412" y="2154"/>
                    </a:lnTo>
                    <a:lnTo>
                      <a:pt x="1414" y="2152"/>
                    </a:lnTo>
                    <a:lnTo>
                      <a:pt x="1416" y="2148"/>
                    </a:lnTo>
                    <a:lnTo>
                      <a:pt x="1416" y="2146"/>
                    </a:lnTo>
                    <a:lnTo>
                      <a:pt x="1414" y="2140"/>
                    </a:lnTo>
                    <a:lnTo>
                      <a:pt x="1412" y="2132"/>
                    </a:lnTo>
                    <a:lnTo>
                      <a:pt x="1412" y="2124"/>
                    </a:lnTo>
                    <a:lnTo>
                      <a:pt x="1414" y="2116"/>
                    </a:lnTo>
                    <a:close/>
                    <a:moveTo>
                      <a:pt x="984" y="1792"/>
                    </a:moveTo>
                    <a:lnTo>
                      <a:pt x="984" y="1792"/>
                    </a:lnTo>
                    <a:lnTo>
                      <a:pt x="980" y="1788"/>
                    </a:lnTo>
                    <a:lnTo>
                      <a:pt x="974" y="1788"/>
                    </a:lnTo>
                    <a:lnTo>
                      <a:pt x="966" y="1788"/>
                    </a:lnTo>
                    <a:lnTo>
                      <a:pt x="958" y="1792"/>
                    </a:lnTo>
                    <a:lnTo>
                      <a:pt x="950" y="1794"/>
                    </a:lnTo>
                    <a:lnTo>
                      <a:pt x="944" y="1798"/>
                    </a:lnTo>
                    <a:lnTo>
                      <a:pt x="942" y="1804"/>
                    </a:lnTo>
                    <a:lnTo>
                      <a:pt x="940" y="1808"/>
                    </a:lnTo>
                    <a:lnTo>
                      <a:pt x="942" y="1810"/>
                    </a:lnTo>
                    <a:lnTo>
                      <a:pt x="948" y="1812"/>
                    </a:lnTo>
                    <a:lnTo>
                      <a:pt x="960" y="1814"/>
                    </a:lnTo>
                    <a:lnTo>
                      <a:pt x="974" y="1812"/>
                    </a:lnTo>
                    <a:lnTo>
                      <a:pt x="982" y="1810"/>
                    </a:lnTo>
                    <a:lnTo>
                      <a:pt x="990" y="1808"/>
                    </a:lnTo>
                    <a:lnTo>
                      <a:pt x="998" y="1808"/>
                    </a:lnTo>
                    <a:lnTo>
                      <a:pt x="1004" y="1806"/>
                    </a:lnTo>
                    <a:lnTo>
                      <a:pt x="1004" y="1804"/>
                    </a:lnTo>
                    <a:lnTo>
                      <a:pt x="1002" y="1800"/>
                    </a:lnTo>
                    <a:lnTo>
                      <a:pt x="1000" y="1798"/>
                    </a:lnTo>
                    <a:lnTo>
                      <a:pt x="994" y="1798"/>
                    </a:lnTo>
                    <a:lnTo>
                      <a:pt x="990" y="1796"/>
                    </a:lnTo>
                    <a:lnTo>
                      <a:pt x="984" y="1792"/>
                    </a:lnTo>
                    <a:close/>
                    <a:moveTo>
                      <a:pt x="2204" y="1064"/>
                    </a:moveTo>
                    <a:lnTo>
                      <a:pt x="2204" y="1064"/>
                    </a:lnTo>
                    <a:lnTo>
                      <a:pt x="2206" y="1066"/>
                    </a:lnTo>
                    <a:lnTo>
                      <a:pt x="2208" y="1066"/>
                    </a:lnTo>
                    <a:lnTo>
                      <a:pt x="2212" y="1066"/>
                    </a:lnTo>
                    <a:lnTo>
                      <a:pt x="2214" y="1060"/>
                    </a:lnTo>
                    <a:lnTo>
                      <a:pt x="2214" y="1058"/>
                    </a:lnTo>
                    <a:lnTo>
                      <a:pt x="2212" y="1054"/>
                    </a:lnTo>
                    <a:lnTo>
                      <a:pt x="2210" y="1050"/>
                    </a:lnTo>
                    <a:lnTo>
                      <a:pt x="2208" y="1048"/>
                    </a:lnTo>
                    <a:lnTo>
                      <a:pt x="2206" y="1048"/>
                    </a:lnTo>
                    <a:lnTo>
                      <a:pt x="2204" y="1050"/>
                    </a:lnTo>
                    <a:lnTo>
                      <a:pt x="2202" y="1054"/>
                    </a:lnTo>
                    <a:lnTo>
                      <a:pt x="2204" y="1064"/>
                    </a:lnTo>
                    <a:close/>
                    <a:moveTo>
                      <a:pt x="2218" y="862"/>
                    </a:moveTo>
                    <a:lnTo>
                      <a:pt x="2218" y="862"/>
                    </a:lnTo>
                    <a:lnTo>
                      <a:pt x="2216" y="866"/>
                    </a:lnTo>
                    <a:lnTo>
                      <a:pt x="2218" y="870"/>
                    </a:lnTo>
                    <a:lnTo>
                      <a:pt x="2222" y="872"/>
                    </a:lnTo>
                    <a:lnTo>
                      <a:pt x="2228" y="874"/>
                    </a:lnTo>
                    <a:lnTo>
                      <a:pt x="2230" y="872"/>
                    </a:lnTo>
                    <a:lnTo>
                      <a:pt x="2230" y="870"/>
                    </a:lnTo>
                    <a:lnTo>
                      <a:pt x="2228" y="864"/>
                    </a:lnTo>
                    <a:lnTo>
                      <a:pt x="2222" y="860"/>
                    </a:lnTo>
                    <a:lnTo>
                      <a:pt x="2220" y="860"/>
                    </a:lnTo>
                    <a:lnTo>
                      <a:pt x="2218" y="862"/>
                    </a:lnTo>
                    <a:close/>
                    <a:moveTo>
                      <a:pt x="2220" y="824"/>
                    </a:moveTo>
                    <a:lnTo>
                      <a:pt x="2220" y="824"/>
                    </a:lnTo>
                    <a:lnTo>
                      <a:pt x="2222" y="824"/>
                    </a:lnTo>
                    <a:lnTo>
                      <a:pt x="2222" y="822"/>
                    </a:lnTo>
                    <a:lnTo>
                      <a:pt x="2216" y="814"/>
                    </a:lnTo>
                    <a:lnTo>
                      <a:pt x="2216" y="812"/>
                    </a:lnTo>
                    <a:lnTo>
                      <a:pt x="2214" y="814"/>
                    </a:lnTo>
                    <a:lnTo>
                      <a:pt x="2212" y="816"/>
                    </a:lnTo>
                    <a:lnTo>
                      <a:pt x="2214" y="822"/>
                    </a:lnTo>
                    <a:lnTo>
                      <a:pt x="2216" y="822"/>
                    </a:lnTo>
                    <a:lnTo>
                      <a:pt x="2220" y="824"/>
                    </a:lnTo>
                    <a:close/>
                    <a:moveTo>
                      <a:pt x="2124" y="1064"/>
                    </a:moveTo>
                    <a:lnTo>
                      <a:pt x="2124" y="1064"/>
                    </a:lnTo>
                    <a:lnTo>
                      <a:pt x="2118" y="1060"/>
                    </a:lnTo>
                    <a:lnTo>
                      <a:pt x="2116" y="1060"/>
                    </a:lnTo>
                    <a:lnTo>
                      <a:pt x="2114" y="1062"/>
                    </a:lnTo>
                    <a:lnTo>
                      <a:pt x="2096" y="1042"/>
                    </a:lnTo>
                    <a:lnTo>
                      <a:pt x="2094" y="1038"/>
                    </a:lnTo>
                    <a:lnTo>
                      <a:pt x="2090" y="1032"/>
                    </a:lnTo>
                    <a:lnTo>
                      <a:pt x="2076" y="1018"/>
                    </a:lnTo>
                    <a:lnTo>
                      <a:pt x="2060" y="1008"/>
                    </a:lnTo>
                    <a:lnTo>
                      <a:pt x="2050" y="1000"/>
                    </a:lnTo>
                    <a:lnTo>
                      <a:pt x="2050" y="1004"/>
                    </a:lnTo>
                    <a:lnTo>
                      <a:pt x="2044" y="998"/>
                    </a:lnTo>
                    <a:lnTo>
                      <a:pt x="2040" y="994"/>
                    </a:lnTo>
                    <a:lnTo>
                      <a:pt x="2036" y="992"/>
                    </a:lnTo>
                    <a:lnTo>
                      <a:pt x="2040" y="1000"/>
                    </a:lnTo>
                    <a:lnTo>
                      <a:pt x="2050" y="1020"/>
                    </a:lnTo>
                    <a:lnTo>
                      <a:pt x="2052" y="1024"/>
                    </a:lnTo>
                    <a:lnTo>
                      <a:pt x="2052" y="1026"/>
                    </a:lnTo>
                    <a:lnTo>
                      <a:pt x="2064" y="1036"/>
                    </a:lnTo>
                    <a:lnTo>
                      <a:pt x="2070" y="1042"/>
                    </a:lnTo>
                    <a:lnTo>
                      <a:pt x="2076" y="1056"/>
                    </a:lnTo>
                    <a:lnTo>
                      <a:pt x="2076" y="1054"/>
                    </a:lnTo>
                    <a:lnTo>
                      <a:pt x="2078" y="1058"/>
                    </a:lnTo>
                    <a:lnTo>
                      <a:pt x="2082" y="1058"/>
                    </a:lnTo>
                    <a:lnTo>
                      <a:pt x="2088" y="1064"/>
                    </a:lnTo>
                    <a:lnTo>
                      <a:pt x="2094" y="1070"/>
                    </a:lnTo>
                    <a:lnTo>
                      <a:pt x="2102" y="1074"/>
                    </a:lnTo>
                    <a:lnTo>
                      <a:pt x="2110" y="1080"/>
                    </a:lnTo>
                    <a:lnTo>
                      <a:pt x="2116" y="1086"/>
                    </a:lnTo>
                    <a:lnTo>
                      <a:pt x="2136" y="1098"/>
                    </a:lnTo>
                    <a:lnTo>
                      <a:pt x="2136" y="1102"/>
                    </a:lnTo>
                    <a:lnTo>
                      <a:pt x="2136" y="1104"/>
                    </a:lnTo>
                    <a:lnTo>
                      <a:pt x="2154" y="1100"/>
                    </a:lnTo>
                    <a:lnTo>
                      <a:pt x="2158" y="1098"/>
                    </a:lnTo>
                    <a:lnTo>
                      <a:pt x="2158" y="1096"/>
                    </a:lnTo>
                    <a:lnTo>
                      <a:pt x="2148" y="1086"/>
                    </a:lnTo>
                    <a:lnTo>
                      <a:pt x="2124" y="1064"/>
                    </a:lnTo>
                    <a:close/>
                    <a:moveTo>
                      <a:pt x="2172" y="1036"/>
                    </a:moveTo>
                    <a:lnTo>
                      <a:pt x="2172" y="1036"/>
                    </a:lnTo>
                    <a:lnTo>
                      <a:pt x="2178" y="1038"/>
                    </a:lnTo>
                    <a:lnTo>
                      <a:pt x="2182" y="1040"/>
                    </a:lnTo>
                    <a:lnTo>
                      <a:pt x="2184" y="1038"/>
                    </a:lnTo>
                    <a:lnTo>
                      <a:pt x="2186" y="1036"/>
                    </a:lnTo>
                    <a:lnTo>
                      <a:pt x="2186" y="1030"/>
                    </a:lnTo>
                    <a:lnTo>
                      <a:pt x="2182" y="1024"/>
                    </a:lnTo>
                    <a:lnTo>
                      <a:pt x="2176" y="1018"/>
                    </a:lnTo>
                    <a:lnTo>
                      <a:pt x="2172" y="1016"/>
                    </a:lnTo>
                    <a:lnTo>
                      <a:pt x="2168" y="1018"/>
                    </a:lnTo>
                    <a:lnTo>
                      <a:pt x="2168" y="1020"/>
                    </a:lnTo>
                    <a:lnTo>
                      <a:pt x="2170" y="1020"/>
                    </a:lnTo>
                    <a:lnTo>
                      <a:pt x="2172" y="1022"/>
                    </a:lnTo>
                    <a:lnTo>
                      <a:pt x="2172" y="1024"/>
                    </a:lnTo>
                    <a:lnTo>
                      <a:pt x="2170" y="1028"/>
                    </a:lnTo>
                    <a:lnTo>
                      <a:pt x="2168" y="1032"/>
                    </a:lnTo>
                    <a:lnTo>
                      <a:pt x="2170" y="1034"/>
                    </a:lnTo>
                    <a:lnTo>
                      <a:pt x="2172" y="1036"/>
                    </a:lnTo>
                    <a:close/>
                    <a:moveTo>
                      <a:pt x="2152" y="752"/>
                    </a:moveTo>
                    <a:lnTo>
                      <a:pt x="2152" y="752"/>
                    </a:lnTo>
                    <a:lnTo>
                      <a:pt x="2154" y="760"/>
                    </a:lnTo>
                    <a:lnTo>
                      <a:pt x="2156" y="764"/>
                    </a:lnTo>
                    <a:lnTo>
                      <a:pt x="2160" y="766"/>
                    </a:lnTo>
                    <a:lnTo>
                      <a:pt x="2168" y="764"/>
                    </a:lnTo>
                    <a:lnTo>
                      <a:pt x="2172" y="762"/>
                    </a:lnTo>
                    <a:lnTo>
                      <a:pt x="2174" y="760"/>
                    </a:lnTo>
                    <a:lnTo>
                      <a:pt x="2176" y="758"/>
                    </a:lnTo>
                    <a:lnTo>
                      <a:pt x="2176" y="754"/>
                    </a:lnTo>
                    <a:lnTo>
                      <a:pt x="2174" y="746"/>
                    </a:lnTo>
                    <a:lnTo>
                      <a:pt x="2170" y="736"/>
                    </a:lnTo>
                    <a:lnTo>
                      <a:pt x="2168" y="732"/>
                    </a:lnTo>
                    <a:lnTo>
                      <a:pt x="2166" y="732"/>
                    </a:lnTo>
                    <a:lnTo>
                      <a:pt x="2164" y="734"/>
                    </a:lnTo>
                    <a:lnTo>
                      <a:pt x="2162" y="736"/>
                    </a:lnTo>
                    <a:lnTo>
                      <a:pt x="2158" y="730"/>
                    </a:lnTo>
                    <a:lnTo>
                      <a:pt x="2156" y="724"/>
                    </a:lnTo>
                    <a:lnTo>
                      <a:pt x="2154" y="718"/>
                    </a:lnTo>
                    <a:lnTo>
                      <a:pt x="2152" y="716"/>
                    </a:lnTo>
                    <a:lnTo>
                      <a:pt x="2148" y="716"/>
                    </a:lnTo>
                    <a:lnTo>
                      <a:pt x="2146" y="718"/>
                    </a:lnTo>
                    <a:lnTo>
                      <a:pt x="2146" y="722"/>
                    </a:lnTo>
                    <a:lnTo>
                      <a:pt x="2148" y="726"/>
                    </a:lnTo>
                    <a:lnTo>
                      <a:pt x="2152" y="736"/>
                    </a:lnTo>
                    <a:lnTo>
                      <a:pt x="2152" y="742"/>
                    </a:lnTo>
                    <a:lnTo>
                      <a:pt x="2152" y="746"/>
                    </a:lnTo>
                    <a:lnTo>
                      <a:pt x="2152" y="752"/>
                    </a:lnTo>
                    <a:close/>
                    <a:moveTo>
                      <a:pt x="2196" y="758"/>
                    </a:moveTo>
                    <a:lnTo>
                      <a:pt x="2196" y="758"/>
                    </a:lnTo>
                    <a:lnTo>
                      <a:pt x="2202" y="754"/>
                    </a:lnTo>
                    <a:lnTo>
                      <a:pt x="2206" y="750"/>
                    </a:lnTo>
                    <a:lnTo>
                      <a:pt x="2208" y="748"/>
                    </a:lnTo>
                    <a:lnTo>
                      <a:pt x="2206" y="746"/>
                    </a:lnTo>
                    <a:lnTo>
                      <a:pt x="2202" y="746"/>
                    </a:lnTo>
                    <a:lnTo>
                      <a:pt x="2198" y="748"/>
                    </a:lnTo>
                    <a:lnTo>
                      <a:pt x="2194" y="752"/>
                    </a:lnTo>
                    <a:lnTo>
                      <a:pt x="2194" y="754"/>
                    </a:lnTo>
                    <a:lnTo>
                      <a:pt x="2196" y="758"/>
                    </a:lnTo>
                    <a:close/>
                    <a:moveTo>
                      <a:pt x="2206" y="798"/>
                    </a:moveTo>
                    <a:lnTo>
                      <a:pt x="2206" y="798"/>
                    </a:lnTo>
                    <a:lnTo>
                      <a:pt x="2210" y="800"/>
                    </a:lnTo>
                    <a:lnTo>
                      <a:pt x="2214" y="800"/>
                    </a:lnTo>
                    <a:lnTo>
                      <a:pt x="2216" y="798"/>
                    </a:lnTo>
                    <a:lnTo>
                      <a:pt x="2216" y="792"/>
                    </a:lnTo>
                    <a:lnTo>
                      <a:pt x="2216" y="790"/>
                    </a:lnTo>
                    <a:lnTo>
                      <a:pt x="2214" y="788"/>
                    </a:lnTo>
                    <a:lnTo>
                      <a:pt x="2208" y="790"/>
                    </a:lnTo>
                    <a:lnTo>
                      <a:pt x="2204" y="794"/>
                    </a:lnTo>
                    <a:lnTo>
                      <a:pt x="2204" y="796"/>
                    </a:lnTo>
                    <a:lnTo>
                      <a:pt x="2206" y="798"/>
                    </a:lnTo>
                    <a:close/>
                    <a:moveTo>
                      <a:pt x="1762" y="382"/>
                    </a:moveTo>
                    <a:lnTo>
                      <a:pt x="1762" y="382"/>
                    </a:lnTo>
                    <a:lnTo>
                      <a:pt x="1762" y="386"/>
                    </a:lnTo>
                    <a:lnTo>
                      <a:pt x="1764" y="392"/>
                    </a:lnTo>
                    <a:lnTo>
                      <a:pt x="1768" y="394"/>
                    </a:lnTo>
                    <a:lnTo>
                      <a:pt x="1770" y="394"/>
                    </a:lnTo>
                    <a:lnTo>
                      <a:pt x="1772" y="392"/>
                    </a:lnTo>
                    <a:lnTo>
                      <a:pt x="1774" y="390"/>
                    </a:lnTo>
                    <a:lnTo>
                      <a:pt x="1772" y="386"/>
                    </a:lnTo>
                    <a:lnTo>
                      <a:pt x="1770" y="382"/>
                    </a:lnTo>
                    <a:lnTo>
                      <a:pt x="1766" y="378"/>
                    </a:lnTo>
                    <a:lnTo>
                      <a:pt x="1764" y="380"/>
                    </a:lnTo>
                    <a:lnTo>
                      <a:pt x="1762" y="382"/>
                    </a:lnTo>
                    <a:close/>
                    <a:moveTo>
                      <a:pt x="1786" y="386"/>
                    </a:moveTo>
                    <a:lnTo>
                      <a:pt x="1786" y="386"/>
                    </a:lnTo>
                    <a:lnTo>
                      <a:pt x="1784" y="386"/>
                    </a:lnTo>
                    <a:lnTo>
                      <a:pt x="1780" y="388"/>
                    </a:lnTo>
                    <a:lnTo>
                      <a:pt x="1776" y="396"/>
                    </a:lnTo>
                    <a:lnTo>
                      <a:pt x="1776" y="402"/>
                    </a:lnTo>
                    <a:lnTo>
                      <a:pt x="1778" y="404"/>
                    </a:lnTo>
                    <a:lnTo>
                      <a:pt x="1780" y="404"/>
                    </a:lnTo>
                    <a:lnTo>
                      <a:pt x="1784" y="402"/>
                    </a:lnTo>
                    <a:lnTo>
                      <a:pt x="1788" y="404"/>
                    </a:lnTo>
                    <a:lnTo>
                      <a:pt x="1790" y="410"/>
                    </a:lnTo>
                    <a:lnTo>
                      <a:pt x="1794" y="414"/>
                    </a:lnTo>
                    <a:lnTo>
                      <a:pt x="1796" y="416"/>
                    </a:lnTo>
                    <a:lnTo>
                      <a:pt x="1800" y="412"/>
                    </a:lnTo>
                    <a:lnTo>
                      <a:pt x="1798" y="408"/>
                    </a:lnTo>
                    <a:lnTo>
                      <a:pt x="1794" y="402"/>
                    </a:lnTo>
                    <a:lnTo>
                      <a:pt x="1790" y="396"/>
                    </a:lnTo>
                    <a:lnTo>
                      <a:pt x="1790" y="392"/>
                    </a:lnTo>
                    <a:lnTo>
                      <a:pt x="1790" y="390"/>
                    </a:lnTo>
                    <a:lnTo>
                      <a:pt x="1786" y="386"/>
                    </a:lnTo>
                    <a:close/>
                    <a:moveTo>
                      <a:pt x="1754" y="340"/>
                    </a:moveTo>
                    <a:lnTo>
                      <a:pt x="1754" y="340"/>
                    </a:lnTo>
                    <a:lnTo>
                      <a:pt x="1758" y="346"/>
                    </a:lnTo>
                    <a:lnTo>
                      <a:pt x="1766" y="354"/>
                    </a:lnTo>
                    <a:lnTo>
                      <a:pt x="1776" y="360"/>
                    </a:lnTo>
                    <a:lnTo>
                      <a:pt x="1780" y="360"/>
                    </a:lnTo>
                    <a:lnTo>
                      <a:pt x="1784" y="360"/>
                    </a:lnTo>
                    <a:lnTo>
                      <a:pt x="1788" y="358"/>
                    </a:lnTo>
                    <a:lnTo>
                      <a:pt x="1784" y="356"/>
                    </a:lnTo>
                    <a:lnTo>
                      <a:pt x="1776" y="352"/>
                    </a:lnTo>
                    <a:lnTo>
                      <a:pt x="1774" y="348"/>
                    </a:lnTo>
                    <a:lnTo>
                      <a:pt x="1772" y="344"/>
                    </a:lnTo>
                    <a:lnTo>
                      <a:pt x="1768" y="336"/>
                    </a:lnTo>
                    <a:lnTo>
                      <a:pt x="1764" y="332"/>
                    </a:lnTo>
                    <a:lnTo>
                      <a:pt x="1746" y="320"/>
                    </a:lnTo>
                    <a:lnTo>
                      <a:pt x="1742" y="318"/>
                    </a:lnTo>
                    <a:lnTo>
                      <a:pt x="1740" y="320"/>
                    </a:lnTo>
                    <a:lnTo>
                      <a:pt x="1742" y="328"/>
                    </a:lnTo>
                    <a:lnTo>
                      <a:pt x="1744" y="332"/>
                    </a:lnTo>
                    <a:lnTo>
                      <a:pt x="1748" y="334"/>
                    </a:lnTo>
                    <a:lnTo>
                      <a:pt x="1752" y="336"/>
                    </a:lnTo>
                    <a:lnTo>
                      <a:pt x="1754" y="340"/>
                    </a:lnTo>
                    <a:close/>
                    <a:moveTo>
                      <a:pt x="1744" y="368"/>
                    </a:moveTo>
                    <a:lnTo>
                      <a:pt x="1744" y="368"/>
                    </a:lnTo>
                    <a:lnTo>
                      <a:pt x="1744" y="374"/>
                    </a:lnTo>
                    <a:lnTo>
                      <a:pt x="1748" y="378"/>
                    </a:lnTo>
                    <a:lnTo>
                      <a:pt x="1752" y="382"/>
                    </a:lnTo>
                    <a:lnTo>
                      <a:pt x="1754" y="380"/>
                    </a:lnTo>
                    <a:lnTo>
                      <a:pt x="1756" y="380"/>
                    </a:lnTo>
                    <a:lnTo>
                      <a:pt x="1758" y="376"/>
                    </a:lnTo>
                    <a:lnTo>
                      <a:pt x="1758" y="374"/>
                    </a:lnTo>
                    <a:lnTo>
                      <a:pt x="1752" y="368"/>
                    </a:lnTo>
                    <a:lnTo>
                      <a:pt x="1746" y="366"/>
                    </a:lnTo>
                    <a:lnTo>
                      <a:pt x="1744" y="366"/>
                    </a:lnTo>
                    <a:lnTo>
                      <a:pt x="1744" y="368"/>
                    </a:lnTo>
                    <a:close/>
                    <a:moveTo>
                      <a:pt x="1802" y="416"/>
                    </a:moveTo>
                    <a:lnTo>
                      <a:pt x="1802" y="416"/>
                    </a:lnTo>
                    <a:lnTo>
                      <a:pt x="1800" y="420"/>
                    </a:lnTo>
                    <a:lnTo>
                      <a:pt x="1800" y="424"/>
                    </a:lnTo>
                    <a:lnTo>
                      <a:pt x="1804" y="426"/>
                    </a:lnTo>
                    <a:lnTo>
                      <a:pt x="1810" y="424"/>
                    </a:lnTo>
                    <a:lnTo>
                      <a:pt x="1810" y="422"/>
                    </a:lnTo>
                    <a:lnTo>
                      <a:pt x="1812" y="420"/>
                    </a:lnTo>
                    <a:lnTo>
                      <a:pt x="1810" y="416"/>
                    </a:lnTo>
                    <a:lnTo>
                      <a:pt x="1806" y="414"/>
                    </a:lnTo>
                    <a:lnTo>
                      <a:pt x="1804" y="414"/>
                    </a:lnTo>
                    <a:lnTo>
                      <a:pt x="1802" y="416"/>
                    </a:lnTo>
                    <a:close/>
                    <a:moveTo>
                      <a:pt x="1858" y="386"/>
                    </a:moveTo>
                    <a:lnTo>
                      <a:pt x="1858" y="386"/>
                    </a:lnTo>
                    <a:lnTo>
                      <a:pt x="1848" y="382"/>
                    </a:lnTo>
                    <a:lnTo>
                      <a:pt x="1844" y="378"/>
                    </a:lnTo>
                    <a:lnTo>
                      <a:pt x="1840" y="374"/>
                    </a:lnTo>
                    <a:lnTo>
                      <a:pt x="1832" y="368"/>
                    </a:lnTo>
                    <a:lnTo>
                      <a:pt x="1828" y="366"/>
                    </a:lnTo>
                    <a:lnTo>
                      <a:pt x="1826" y="368"/>
                    </a:lnTo>
                    <a:lnTo>
                      <a:pt x="1828" y="378"/>
                    </a:lnTo>
                    <a:lnTo>
                      <a:pt x="1830" y="382"/>
                    </a:lnTo>
                    <a:lnTo>
                      <a:pt x="1834" y="386"/>
                    </a:lnTo>
                    <a:lnTo>
                      <a:pt x="1848" y="394"/>
                    </a:lnTo>
                    <a:lnTo>
                      <a:pt x="1864" y="404"/>
                    </a:lnTo>
                    <a:lnTo>
                      <a:pt x="1878" y="414"/>
                    </a:lnTo>
                    <a:lnTo>
                      <a:pt x="1880" y="416"/>
                    </a:lnTo>
                    <a:lnTo>
                      <a:pt x="1882" y="416"/>
                    </a:lnTo>
                    <a:lnTo>
                      <a:pt x="1878" y="408"/>
                    </a:lnTo>
                    <a:lnTo>
                      <a:pt x="1870" y="396"/>
                    </a:lnTo>
                    <a:lnTo>
                      <a:pt x="1864" y="390"/>
                    </a:lnTo>
                    <a:lnTo>
                      <a:pt x="1858" y="386"/>
                    </a:lnTo>
                    <a:close/>
                    <a:moveTo>
                      <a:pt x="1882" y="456"/>
                    </a:moveTo>
                    <a:lnTo>
                      <a:pt x="1882" y="456"/>
                    </a:lnTo>
                    <a:lnTo>
                      <a:pt x="1876" y="450"/>
                    </a:lnTo>
                    <a:lnTo>
                      <a:pt x="1872" y="450"/>
                    </a:lnTo>
                    <a:lnTo>
                      <a:pt x="1870" y="454"/>
                    </a:lnTo>
                    <a:lnTo>
                      <a:pt x="1870" y="462"/>
                    </a:lnTo>
                    <a:lnTo>
                      <a:pt x="1870" y="468"/>
                    </a:lnTo>
                    <a:lnTo>
                      <a:pt x="1876" y="474"/>
                    </a:lnTo>
                    <a:lnTo>
                      <a:pt x="1882" y="478"/>
                    </a:lnTo>
                    <a:lnTo>
                      <a:pt x="1892" y="478"/>
                    </a:lnTo>
                    <a:lnTo>
                      <a:pt x="1900" y="476"/>
                    </a:lnTo>
                    <a:lnTo>
                      <a:pt x="1900" y="478"/>
                    </a:lnTo>
                    <a:lnTo>
                      <a:pt x="1902" y="480"/>
                    </a:lnTo>
                    <a:lnTo>
                      <a:pt x="1912" y="482"/>
                    </a:lnTo>
                    <a:lnTo>
                      <a:pt x="1916" y="482"/>
                    </a:lnTo>
                    <a:lnTo>
                      <a:pt x="1920" y="482"/>
                    </a:lnTo>
                    <a:lnTo>
                      <a:pt x="1920" y="480"/>
                    </a:lnTo>
                    <a:lnTo>
                      <a:pt x="1918" y="476"/>
                    </a:lnTo>
                    <a:lnTo>
                      <a:pt x="1914" y="468"/>
                    </a:lnTo>
                    <a:lnTo>
                      <a:pt x="1906" y="460"/>
                    </a:lnTo>
                    <a:lnTo>
                      <a:pt x="1902" y="458"/>
                    </a:lnTo>
                    <a:lnTo>
                      <a:pt x="1900" y="456"/>
                    </a:lnTo>
                    <a:lnTo>
                      <a:pt x="1892" y="456"/>
                    </a:lnTo>
                    <a:lnTo>
                      <a:pt x="1886" y="458"/>
                    </a:lnTo>
                    <a:lnTo>
                      <a:pt x="1884" y="456"/>
                    </a:lnTo>
                    <a:lnTo>
                      <a:pt x="1882" y="456"/>
                    </a:lnTo>
                    <a:close/>
                    <a:moveTo>
                      <a:pt x="1884" y="560"/>
                    </a:moveTo>
                    <a:lnTo>
                      <a:pt x="1884" y="560"/>
                    </a:lnTo>
                    <a:lnTo>
                      <a:pt x="1886" y="564"/>
                    </a:lnTo>
                    <a:lnTo>
                      <a:pt x="1894" y="570"/>
                    </a:lnTo>
                    <a:lnTo>
                      <a:pt x="1902" y="576"/>
                    </a:lnTo>
                    <a:lnTo>
                      <a:pt x="1906" y="576"/>
                    </a:lnTo>
                    <a:lnTo>
                      <a:pt x="1910" y="576"/>
                    </a:lnTo>
                    <a:lnTo>
                      <a:pt x="1910" y="574"/>
                    </a:lnTo>
                    <a:lnTo>
                      <a:pt x="1908" y="570"/>
                    </a:lnTo>
                    <a:lnTo>
                      <a:pt x="1900" y="562"/>
                    </a:lnTo>
                    <a:lnTo>
                      <a:pt x="1890" y="558"/>
                    </a:lnTo>
                    <a:lnTo>
                      <a:pt x="1886" y="558"/>
                    </a:lnTo>
                    <a:lnTo>
                      <a:pt x="1884" y="560"/>
                    </a:lnTo>
                    <a:close/>
                    <a:moveTo>
                      <a:pt x="1966" y="508"/>
                    </a:moveTo>
                    <a:lnTo>
                      <a:pt x="1966" y="508"/>
                    </a:lnTo>
                    <a:lnTo>
                      <a:pt x="1958" y="506"/>
                    </a:lnTo>
                    <a:lnTo>
                      <a:pt x="1950" y="502"/>
                    </a:lnTo>
                    <a:lnTo>
                      <a:pt x="1942" y="498"/>
                    </a:lnTo>
                    <a:lnTo>
                      <a:pt x="1938" y="498"/>
                    </a:lnTo>
                    <a:lnTo>
                      <a:pt x="1936" y="500"/>
                    </a:lnTo>
                    <a:lnTo>
                      <a:pt x="1934" y="500"/>
                    </a:lnTo>
                    <a:lnTo>
                      <a:pt x="1934" y="502"/>
                    </a:lnTo>
                    <a:lnTo>
                      <a:pt x="1938" y="504"/>
                    </a:lnTo>
                    <a:lnTo>
                      <a:pt x="1942" y="506"/>
                    </a:lnTo>
                    <a:lnTo>
                      <a:pt x="1944" y="510"/>
                    </a:lnTo>
                    <a:lnTo>
                      <a:pt x="1944" y="512"/>
                    </a:lnTo>
                    <a:lnTo>
                      <a:pt x="1946" y="516"/>
                    </a:lnTo>
                    <a:lnTo>
                      <a:pt x="1948" y="518"/>
                    </a:lnTo>
                    <a:lnTo>
                      <a:pt x="1956" y="524"/>
                    </a:lnTo>
                    <a:lnTo>
                      <a:pt x="1966" y="528"/>
                    </a:lnTo>
                    <a:lnTo>
                      <a:pt x="1974" y="528"/>
                    </a:lnTo>
                    <a:lnTo>
                      <a:pt x="1976" y="528"/>
                    </a:lnTo>
                    <a:lnTo>
                      <a:pt x="1978" y="526"/>
                    </a:lnTo>
                    <a:lnTo>
                      <a:pt x="1976" y="518"/>
                    </a:lnTo>
                    <a:lnTo>
                      <a:pt x="1972" y="512"/>
                    </a:lnTo>
                    <a:lnTo>
                      <a:pt x="1968" y="510"/>
                    </a:lnTo>
                    <a:lnTo>
                      <a:pt x="1966" y="508"/>
                    </a:lnTo>
                    <a:close/>
                    <a:moveTo>
                      <a:pt x="2174" y="784"/>
                    </a:moveTo>
                    <a:lnTo>
                      <a:pt x="2174" y="784"/>
                    </a:lnTo>
                    <a:lnTo>
                      <a:pt x="2174" y="788"/>
                    </a:lnTo>
                    <a:lnTo>
                      <a:pt x="2180" y="792"/>
                    </a:lnTo>
                    <a:lnTo>
                      <a:pt x="2182" y="794"/>
                    </a:lnTo>
                    <a:lnTo>
                      <a:pt x="2184" y="798"/>
                    </a:lnTo>
                    <a:lnTo>
                      <a:pt x="2186" y="804"/>
                    </a:lnTo>
                    <a:lnTo>
                      <a:pt x="2188" y="808"/>
                    </a:lnTo>
                    <a:lnTo>
                      <a:pt x="2192" y="808"/>
                    </a:lnTo>
                    <a:lnTo>
                      <a:pt x="2196" y="808"/>
                    </a:lnTo>
                    <a:lnTo>
                      <a:pt x="2198" y="806"/>
                    </a:lnTo>
                    <a:lnTo>
                      <a:pt x="2198" y="800"/>
                    </a:lnTo>
                    <a:lnTo>
                      <a:pt x="2196" y="794"/>
                    </a:lnTo>
                    <a:lnTo>
                      <a:pt x="2190" y="788"/>
                    </a:lnTo>
                    <a:lnTo>
                      <a:pt x="2186" y="784"/>
                    </a:lnTo>
                    <a:lnTo>
                      <a:pt x="2180" y="780"/>
                    </a:lnTo>
                    <a:lnTo>
                      <a:pt x="2176" y="780"/>
                    </a:lnTo>
                    <a:lnTo>
                      <a:pt x="2174" y="784"/>
                    </a:lnTo>
                    <a:close/>
                    <a:moveTo>
                      <a:pt x="1938" y="458"/>
                    </a:moveTo>
                    <a:lnTo>
                      <a:pt x="1938" y="458"/>
                    </a:lnTo>
                    <a:lnTo>
                      <a:pt x="1938" y="454"/>
                    </a:lnTo>
                    <a:lnTo>
                      <a:pt x="1938" y="448"/>
                    </a:lnTo>
                    <a:lnTo>
                      <a:pt x="1936" y="444"/>
                    </a:lnTo>
                    <a:lnTo>
                      <a:pt x="1930" y="438"/>
                    </a:lnTo>
                    <a:lnTo>
                      <a:pt x="1928" y="434"/>
                    </a:lnTo>
                    <a:lnTo>
                      <a:pt x="1926" y="428"/>
                    </a:lnTo>
                    <a:lnTo>
                      <a:pt x="1922" y="420"/>
                    </a:lnTo>
                    <a:lnTo>
                      <a:pt x="1920" y="410"/>
                    </a:lnTo>
                    <a:lnTo>
                      <a:pt x="1916" y="408"/>
                    </a:lnTo>
                    <a:lnTo>
                      <a:pt x="1910" y="406"/>
                    </a:lnTo>
                    <a:lnTo>
                      <a:pt x="1908" y="404"/>
                    </a:lnTo>
                    <a:lnTo>
                      <a:pt x="1906" y="406"/>
                    </a:lnTo>
                    <a:lnTo>
                      <a:pt x="1906" y="412"/>
                    </a:lnTo>
                    <a:lnTo>
                      <a:pt x="1912" y="422"/>
                    </a:lnTo>
                    <a:lnTo>
                      <a:pt x="1916" y="440"/>
                    </a:lnTo>
                    <a:lnTo>
                      <a:pt x="1918" y="446"/>
                    </a:lnTo>
                    <a:lnTo>
                      <a:pt x="1920" y="448"/>
                    </a:lnTo>
                    <a:lnTo>
                      <a:pt x="1926" y="452"/>
                    </a:lnTo>
                    <a:lnTo>
                      <a:pt x="1930" y="460"/>
                    </a:lnTo>
                    <a:lnTo>
                      <a:pt x="1936" y="466"/>
                    </a:lnTo>
                    <a:lnTo>
                      <a:pt x="1940" y="470"/>
                    </a:lnTo>
                    <a:lnTo>
                      <a:pt x="1942" y="468"/>
                    </a:lnTo>
                    <a:lnTo>
                      <a:pt x="1938" y="458"/>
                    </a:lnTo>
                    <a:close/>
                    <a:moveTo>
                      <a:pt x="2456" y="2102"/>
                    </a:moveTo>
                    <a:lnTo>
                      <a:pt x="2456" y="2102"/>
                    </a:lnTo>
                    <a:lnTo>
                      <a:pt x="2460" y="2096"/>
                    </a:lnTo>
                    <a:lnTo>
                      <a:pt x="2460" y="2090"/>
                    </a:lnTo>
                    <a:lnTo>
                      <a:pt x="2458" y="2084"/>
                    </a:lnTo>
                    <a:lnTo>
                      <a:pt x="2456" y="2082"/>
                    </a:lnTo>
                    <a:lnTo>
                      <a:pt x="2450" y="2082"/>
                    </a:lnTo>
                    <a:lnTo>
                      <a:pt x="2442" y="2084"/>
                    </a:lnTo>
                    <a:lnTo>
                      <a:pt x="2434" y="2088"/>
                    </a:lnTo>
                    <a:lnTo>
                      <a:pt x="2426" y="2094"/>
                    </a:lnTo>
                    <a:lnTo>
                      <a:pt x="2418" y="2100"/>
                    </a:lnTo>
                    <a:lnTo>
                      <a:pt x="2412" y="2100"/>
                    </a:lnTo>
                    <a:lnTo>
                      <a:pt x="2410" y="2098"/>
                    </a:lnTo>
                    <a:lnTo>
                      <a:pt x="2410" y="2094"/>
                    </a:lnTo>
                    <a:lnTo>
                      <a:pt x="2410" y="2080"/>
                    </a:lnTo>
                    <a:lnTo>
                      <a:pt x="2410" y="2076"/>
                    </a:lnTo>
                    <a:lnTo>
                      <a:pt x="2408" y="2074"/>
                    </a:lnTo>
                    <a:lnTo>
                      <a:pt x="2400" y="2072"/>
                    </a:lnTo>
                    <a:lnTo>
                      <a:pt x="2398" y="2070"/>
                    </a:lnTo>
                    <a:lnTo>
                      <a:pt x="2398" y="2068"/>
                    </a:lnTo>
                    <a:lnTo>
                      <a:pt x="2404" y="2064"/>
                    </a:lnTo>
                    <a:lnTo>
                      <a:pt x="2408" y="2062"/>
                    </a:lnTo>
                    <a:lnTo>
                      <a:pt x="2408" y="2058"/>
                    </a:lnTo>
                    <a:lnTo>
                      <a:pt x="2408" y="2056"/>
                    </a:lnTo>
                    <a:lnTo>
                      <a:pt x="2404" y="2054"/>
                    </a:lnTo>
                    <a:lnTo>
                      <a:pt x="2400" y="2054"/>
                    </a:lnTo>
                    <a:lnTo>
                      <a:pt x="2396" y="2056"/>
                    </a:lnTo>
                    <a:lnTo>
                      <a:pt x="2388" y="2060"/>
                    </a:lnTo>
                    <a:lnTo>
                      <a:pt x="2380" y="2068"/>
                    </a:lnTo>
                    <a:lnTo>
                      <a:pt x="2376" y="2074"/>
                    </a:lnTo>
                    <a:lnTo>
                      <a:pt x="2374" y="2080"/>
                    </a:lnTo>
                    <a:lnTo>
                      <a:pt x="2374" y="2096"/>
                    </a:lnTo>
                    <a:lnTo>
                      <a:pt x="2372" y="2104"/>
                    </a:lnTo>
                    <a:lnTo>
                      <a:pt x="2370" y="2110"/>
                    </a:lnTo>
                    <a:lnTo>
                      <a:pt x="2366" y="2116"/>
                    </a:lnTo>
                    <a:lnTo>
                      <a:pt x="2358" y="2120"/>
                    </a:lnTo>
                    <a:lnTo>
                      <a:pt x="2352" y="2126"/>
                    </a:lnTo>
                    <a:lnTo>
                      <a:pt x="2346" y="2134"/>
                    </a:lnTo>
                    <a:lnTo>
                      <a:pt x="2336" y="2156"/>
                    </a:lnTo>
                    <a:lnTo>
                      <a:pt x="2324" y="2180"/>
                    </a:lnTo>
                    <a:lnTo>
                      <a:pt x="2318" y="2190"/>
                    </a:lnTo>
                    <a:lnTo>
                      <a:pt x="2310" y="2196"/>
                    </a:lnTo>
                    <a:lnTo>
                      <a:pt x="2298" y="2206"/>
                    </a:lnTo>
                    <a:lnTo>
                      <a:pt x="2286" y="2218"/>
                    </a:lnTo>
                    <a:lnTo>
                      <a:pt x="2274" y="2228"/>
                    </a:lnTo>
                    <a:lnTo>
                      <a:pt x="2270" y="2230"/>
                    </a:lnTo>
                    <a:lnTo>
                      <a:pt x="2264" y="2232"/>
                    </a:lnTo>
                    <a:lnTo>
                      <a:pt x="2260" y="2234"/>
                    </a:lnTo>
                    <a:lnTo>
                      <a:pt x="2256" y="2236"/>
                    </a:lnTo>
                    <a:lnTo>
                      <a:pt x="2250" y="2242"/>
                    </a:lnTo>
                    <a:lnTo>
                      <a:pt x="2246" y="2248"/>
                    </a:lnTo>
                    <a:lnTo>
                      <a:pt x="2242" y="2250"/>
                    </a:lnTo>
                    <a:lnTo>
                      <a:pt x="2236" y="2250"/>
                    </a:lnTo>
                    <a:lnTo>
                      <a:pt x="2228" y="2250"/>
                    </a:lnTo>
                    <a:lnTo>
                      <a:pt x="2222" y="2254"/>
                    </a:lnTo>
                    <a:lnTo>
                      <a:pt x="2216" y="2260"/>
                    </a:lnTo>
                    <a:lnTo>
                      <a:pt x="2210" y="2266"/>
                    </a:lnTo>
                    <a:lnTo>
                      <a:pt x="2200" y="2282"/>
                    </a:lnTo>
                    <a:lnTo>
                      <a:pt x="2186" y="2298"/>
                    </a:lnTo>
                    <a:lnTo>
                      <a:pt x="2174" y="2310"/>
                    </a:lnTo>
                    <a:lnTo>
                      <a:pt x="2162" y="2322"/>
                    </a:lnTo>
                    <a:lnTo>
                      <a:pt x="2160" y="2328"/>
                    </a:lnTo>
                    <a:lnTo>
                      <a:pt x="2156" y="2334"/>
                    </a:lnTo>
                    <a:lnTo>
                      <a:pt x="2156" y="2338"/>
                    </a:lnTo>
                    <a:lnTo>
                      <a:pt x="2158" y="2344"/>
                    </a:lnTo>
                    <a:lnTo>
                      <a:pt x="2160" y="2348"/>
                    </a:lnTo>
                    <a:lnTo>
                      <a:pt x="2158" y="2352"/>
                    </a:lnTo>
                    <a:lnTo>
                      <a:pt x="2152" y="2356"/>
                    </a:lnTo>
                    <a:lnTo>
                      <a:pt x="2146" y="2360"/>
                    </a:lnTo>
                    <a:lnTo>
                      <a:pt x="2146" y="2362"/>
                    </a:lnTo>
                    <a:lnTo>
                      <a:pt x="2146" y="2368"/>
                    </a:lnTo>
                    <a:lnTo>
                      <a:pt x="2152" y="2376"/>
                    </a:lnTo>
                    <a:lnTo>
                      <a:pt x="2162" y="2382"/>
                    </a:lnTo>
                    <a:lnTo>
                      <a:pt x="2168" y="2384"/>
                    </a:lnTo>
                    <a:lnTo>
                      <a:pt x="2172" y="2384"/>
                    </a:lnTo>
                    <a:lnTo>
                      <a:pt x="2178" y="2382"/>
                    </a:lnTo>
                    <a:lnTo>
                      <a:pt x="2184" y="2378"/>
                    </a:lnTo>
                    <a:lnTo>
                      <a:pt x="2190" y="2376"/>
                    </a:lnTo>
                    <a:lnTo>
                      <a:pt x="2192" y="2374"/>
                    </a:lnTo>
                    <a:lnTo>
                      <a:pt x="2194" y="2376"/>
                    </a:lnTo>
                    <a:lnTo>
                      <a:pt x="2196" y="2378"/>
                    </a:lnTo>
                    <a:lnTo>
                      <a:pt x="2200" y="2384"/>
                    </a:lnTo>
                    <a:lnTo>
                      <a:pt x="2202" y="2386"/>
                    </a:lnTo>
                    <a:lnTo>
                      <a:pt x="2208" y="2386"/>
                    </a:lnTo>
                    <a:lnTo>
                      <a:pt x="2212" y="2386"/>
                    </a:lnTo>
                    <a:lnTo>
                      <a:pt x="2216" y="2388"/>
                    </a:lnTo>
                    <a:lnTo>
                      <a:pt x="2218" y="2392"/>
                    </a:lnTo>
                    <a:lnTo>
                      <a:pt x="2218" y="2396"/>
                    </a:lnTo>
                    <a:lnTo>
                      <a:pt x="2220" y="2398"/>
                    </a:lnTo>
                    <a:lnTo>
                      <a:pt x="2224" y="2402"/>
                    </a:lnTo>
                    <a:lnTo>
                      <a:pt x="2232" y="2402"/>
                    </a:lnTo>
                    <a:lnTo>
                      <a:pt x="2248" y="2404"/>
                    </a:lnTo>
                    <a:lnTo>
                      <a:pt x="2256" y="2404"/>
                    </a:lnTo>
                    <a:lnTo>
                      <a:pt x="2262" y="2404"/>
                    </a:lnTo>
                    <a:lnTo>
                      <a:pt x="2268" y="2402"/>
                    </a:lnTo>
                    <a:lnTo>
                      <a:pt x="2276" y="2398"/>
                    </a:lnTo>
                    <a:lnTo>
                      <a:pt x="2282" y="2390"/>
                    </a:lnTo>
                    <a:lnTo>
                      <a:pt x="2288" y="2380"/>
                    </a:lnTo>
                    <a:lnTo>
                      <a:pt x="2296" y="2372"/>
                    </a:lnTo>
                    <a:lnTo>
                      <a:pt x="2302" y="2366"/>
                    </a:lnTo>
                    <a:lnTo>
                      <a:pt x="2308" y="2362"/>
                    </a:lnTo>
                    <a:lnTo>
                      <a:pt x="2314" y="2360"/>
                    </a:lnTo>
                    <a:lnTo>
                      <a:pt x="2320" y="2358"/>
                    </a:lnTo>
                    <a:lnTo>
                      <a:pt x="2320" y="2356"/>
                    </a:lnTo>
                    <a:lnTo>
                      <a:pt x="2318" y="2352"/>
                    </a:lnTo>
                    <a:lnTo>
                      <a:pt x="2318" y="2346"/>
                    </a:lnTo>
                    <a:lnTo>
                      <a:pt x="2318" y="2340"/>
                    </a:lnTo>
                    <a:lnTo>
                      <a:pt x="2324" y="2328"/>
                    </a:lnTo>
                    <a:lnTo>
                      <a:pt x="2332" y="2312"/>
                    </a:lnTo>
                    <a:lnTo>
                      <a:pt x="2336" y="2300"/>
                    </a:lnTo>
                    <a:lnTo>
                      <a:pt x="2336" y="2288"/>
                    </a:lnTo>
                    <a:lnTo>
                      <a:pt x="2340" y="2276"/>
                    </a:lnTo>
                    <a:lnTo>
                      <a:pt x="2346" y="2266"/>
                    </a:lnTo>
                    <a:lnTo>
                      <a:pt x="2354" y="2258"/>
                    </a:lnTo>
                    <a:lnTo>
                      <a:pt x="2364" y="2252"/>
                    </a:lnTo>
                    <a:lnTo>
                      <a:pt x="2376" y="2248"/>
                    </a:lnTo>
                    <a:lnTo>
                      <a:pt x="2386" y="2246"/>
                    </a:lnTo>
                    <a:lnTo>
                      <a:pt x="2394" y="2244"/>
                    </a:lnTo>
                    <a:lnTo>
                      <a:pt x="2400" y="2246"/>
                    </a:lnTo>
                    <a:lnTo>
                      <a:pt x="2406" y="2246"/>
                    </a:lnTo>
                    <a:lnTo>
                      <a:pt x="2410" y="2246"/>
                    </a:lnTo>
                    <a:lnTo>
                      <a:pt x="2414" y="2244"/>
                    </a:lnTo>
                    <a:lnTo>
                      <a:pt x="2416" y="2242"/>
                    </a:lnTo>
                    <a:lnTo>
                      <a:pt x="2418" y="2238"/>
                    </a:lnTo>
                    <a:lnTo>
                      <a:pt x="2418" y="2236"/>
                    </a:lnTo>
                    <a:lnTo>
                      <a:pt x="2416" y="2232"/>
                    </a:lnTo>
                    <a:lnTo>
                      <a:pt x="2410" y="2230"/>
                    </a:lnTo>
                    <a:lnTo>
                      <a:pt x="2404" y="2228"/>
                    </a:lnTo>
                    <a:lnTo>
                      <a:pt x="2402" y="2224"/>
                    </a:lnTo>
                    <a:lnTo>
                      <a:pt x="2400" y="2218"/>
                    </a:lnTo>
                    <a:lnTo>
                      <a:pt x="2400" y="2214"/>
                    </a:lnTo>
                    <a:lnTo>
                      <a:pt x="2400" y="2208"/>
                    </a:lnTo>
                    <a:lnTo>
                      <a:pt x="2402" y="2204"/>
                    </a:lnTo>
                    <a:lnTo>
                      <a:pt x="2406" y="2200"/>
                    </a:lnTo>
                    <a:lnTo>
                      <a:pt x="2410" y="2198"/>
                    </a:lnTo>
                    <a:lnTo>
                      <a:pt x="2416" y="2196"/>
                    </a:lnTo>
                    <a:lnTo>
                      <a:pt x="2420" y="2192"/>
                    </a:lnTo>
                    <a:lnTo>
                      <a:pt x="2430" y="2178"/>
                    </a:lnTo>
                    <a:lnTo>
                      <a:pt x="2440" y="2160"/>
                    </a:lnTo>
                    <a:lnTo>
                      <a:pt x="2454" y="2138"/>
                    </a:lnTo>
                    <a:lnTo>
                      <a:pt x="2460" y="2130"/>
                    </a:lnTo>
                    <a:lnTo>
                      <a:pt x="2462" y="2124"/>
                    </a:lnTo>
                    <a:lnTo>
                      <a:pt x="2462" y="2120"/>
                    </a:lnTo>
                    <a:lnTo>
                      <a:pt x="2460" y="2118"/>
                    </a:lnTo>
                    <a:lnTo>
                      <a:pt x="2456" y="2116"/>
                    </a:lnTo>
                    <a:lnTo>
                      <a:pt x="2454" y="2114"/>
                    </a:lnTo>
                    <a:lnTo>
                      <a:pt x="2454" y="2110"/>
                    </a:lnTo>
                    <a:lnTo>
                      <a:pt x="2456" y="2102"/>
                    </a:lnTo>
                    <a:close/>
                    <a:moveTo>
                      <a:pt x="2684" y="808"/>
                    </a:moveTo>
                    <a:lnTo>
                      <a:pt x="2684" y="808"/>
                    </a:lnTo>
                    <a:lnTo>
                      <a:pt x="2680" y="812"/>
                    </a:lnTo>
                    <a:lnTo>
                      <a:pt x="2678" y="810"/>
                    </a:lnTo>
                    <a:lnTo>
                      <a:pt x="2682" y="802"/>
                    </a:lnTo>
                    <a:lnTo>
                      <a:pt x="2688" y="794"/>
                    </a:lnTo>
                    <a:lnTo>
                      <a:pt x="2690" y="792"/>
                    </a:lnTo>
                    <a:lnTo>
                      <a:pt x="2690" y="790"/>
                    </a:lnTo>
                    <a:lnTo>
                      <a:pt x="2688" y="788"/>
                    </a:lnTo>
                    <a:lnTo>
                      <a:pt x="2684" y="790"/>
                    </a:lnTo>
                    <a:lnTo>
                      <a:pt x="2676" y="794"/>
                    </a:lnTo>
                    <a:lnTo>
                      <a:pt x="2664" y="800"/>
                    </a:lnTo>
                    <a:lnTo>
                      <a:pt x="2658" y="804"/>
                    </a:lnTo>
                    <a:lnTo>
                      <a:pt x="2652" y="806"/>
                    </a:lnTo>
                    <a:lnTo>
                      <a:pt x="2648" y="806"/>
                    </a:lnTo>
                    <a:lnTo>
                      <a:pt x="2646" y="812"/>
                    </a:lnTo>
                    <a:lnTo>
                      <a:pt x="2644" y="814"/>
                    </a:lnTo>
                    <a:lnTo>
                      <a:pt x="2642" y="816"/>
                    </a:lnTo>
                    <a:lnTo>
                      <a:pt x="2636" y="814"/>
                    </a:lnTo>
                    <a:lnTo>
                      <a:pt x="2634" y="814"/>
                    </a:lnTo>
                    <a:lnTo>
                      <a:pt x="2634" y="816"/>
                    </a:lnTo>
                    <a:lnTo>
                      <a:pt x="2636" y="826"/>
                    </a:lnTo>
                    <a:lnTo>
                      <a:pt x="2640" y="832"/>
                    </a:lnTo>
                    <a:lnTo>
                      <a:pt x="2642" y="832"/>
                    </a:lnTo>
                    <a:lnTo>
                      <a:pt x="2656" y="822"/>
                    </a:lnTo>
                    <a:lnTo>
                      <a:pt x="2660" y="820"/>
                    </a:lnTo>
                    <a:lnTo>
                      <a:pt x="2662" y="820"/>
                    </a:lnTo>
                    <a:lnTo>
                      <a:pt x="2664" y="820"/>
                    </a:lnTo>
                    <a:lnTo>
                      <a:pt x="2666" y="822"/>
                    </a:lnTo>
                    <a:lnTo>
                      <a:pt x="2666" y="824"/>
                    </a:lnTo>
                    <a:lnTo>
                      <a:pt x="2668" y="824"/>
                    </a:lnTo>
                    <a:lnTo>
                      <a:pt x="2670" y="824"/>
                    </a:lnTo>
                    <a:lnTo>
                      <a:pt x="2678" y="820"/>
                    </a:lnTo>
                    <a:lnTo>
                      <a:pt x="2684" y="820"/>
                    </a:lnTo>
                    <a:lnTo>
                      <a:pt x="2690" y="820"/>
                    </a:lnTo>
                    <a:lnTo>
                      <a:pt x="2688" y="816"/>
                    </a:lnTo>
                    <a:lnTo>
                      <a:pt x="2688" y="810"/>
                    </a:lnTo>
                    <a:lnTo>
                      <a:pt x="2688" y="806"/>
                    </a:lnTo>
                    <a:lnTo>
                      <a:pt x="2684" y="808"/>
                    </a:lnTo>
                    <a:close/>
                    <a:moveTo>
                      <a:pt x="2600" y="1904"/>
                    </a:moveTo>
                    <a:lnTo>
                      <a:pt x="2600" y="1904"/>
                    </a:lnTo>
                    <a:lnTo>
                      <a:pt x="2596" y="1910"/>
                    </a:lnTo>
                    <a:lnTo>
                      <a:pt x="2592" y="1916"/>
                    </a:lnTo>
                    <a:lnTo>
                      <a:pt x="2586" y="1918"/>
                    </a:lnTo>
                    <a:lnTo>
                      <a:pt x="2580" y="1918"/>
                    </a:lnTo>
                    <a:lnTo>
                      <a:pt x="2574" y="1918"/>
                    </a:lnTo>
                    <a:lnTo>
                      <a:pt x="2566" y="1914"/>
                    </a:lnTo>
                    <a:lnTo>
                      <a:pt x="2548" y="1906"/>
                    </a:lnTo>
                    <a:lnTo>
                      <a:pt x="2540" y="1900"/>
                    </a:lnTo>
                    <a:lnTo>
                      <a:pt x="2534" y="1892"/>
                    </a:lnTo>
                    <a:lnTo>
                      <a:pt x="2530" y="1884"/>
                    </a:lnTo>
                    <a:lnTo>
                      <a:pt x="2528" y="1876"/>
                    </a:lnTo>
                    <a:lnTo>
                      <a:pt x="2522" y="1856"/>
                    </a:lnTo>
                    <a:lnTo>
                      <a:pt x="2518" y="1848"/>
                    </a:lnTo>
                    <a:lnTo>
                      <a:pt x="2514" y="1840"/>
                    </a:lnTo>
                    <a:lnTo>
                      <a:pt x="2508" y="1834"/>
                    </a:lnTo>
                    <a:lnTo>
                      <a:pt x="2504" y="1832"/>
                    </a:lnTo>
                    <a:lnTo>
                      <a:pt x="2504" y="1834"/>
                    </a:lnTo>
                    <a:lnTo>
                      <a:pt x="2504" y="1838"/>
                    </a:lnTo>
                    <a:lnTo>
                      <a:pt x="2506" y="1850"/>
                    </a:lnTo>
                    <a:lnTo>
                      <a:pt x="2512" y="1868"/>
                    </a:lnTo>
                    <a:lnTo>
                      <a:pt x="2514" y="1874"/>
                    </a:lnTo>
                    <a:lnTo>
                      <a:pt x="2512" y="1876"/>
                    </a:lnTo>
                    <a:lnTo>
                      <a:pt x="2506" y="1874"/>
                    </a:lnTo>
                    <a:lnTo>
                      <a:pt x="2498" y="1868"/>
                    </a:lnTo>
                    <a:lnTo>
                      <a:pt x="2490" y="1862"/>
                    </a:lnTo>
                    <a:lnTo>
                      <a:pt x="2484" y="1854"/>
                    </a:lnTo>
                    <a:lnTo>
                      <a:pt x="2482" y="1844"/>
                    </a:lnTo>
                    <a:lnTo>
                      <a:pt x="2482" y="1836"/>
                    </a:lnTo>
                    <a:lnTo>
                      <a:pt x="2482" y="1830"/>
                    </a:lnTo>
                    <a:lnTo>
                      <a:pt x="2482" y="1826"/>
                    </a:lnTo>
                    <a:lnTo>
                      <a:pt x="2478" y="1818"/>
                    </a:lnTo>
                    <a:lnTo>
                      <a:pt x="2474" y="1810"/>
                    </a:lnTo>
                    <a:lnTo>
                      <a:pt x="2472" y="1806"/>
                    </a:lnTo>
                    <a:lnTo>
                      <a:pt x="2472" y="1802"/>
                    </a:lnTo>
                    <a:lnTo>
                      <a:pt x="2472" y="1792"/>
                    </a:lnTo>
                    <a:lnTo>
                      <a:pt x="2470" y="1786"/>
                    </a:lnTo>
                    <a:lnTo>
                      <a:pt x="2466" y="1780"/>
                    </a:lnTo>
                    <a:lnTo>
                      <a:pt x="2462" y="1770"/>
                    </a:lnTo>
                    <a:lnTo>
                      <a:pt x="2454" y="1762"/>
                    </a:lnTo>
                    <a:lnTo>
                      <a:pt x="2448" y="1758"/>
                    </a:lnTo>
                    <a:lnTo>
                      <a:pt x="2440" y="1754"/>
                    </a:lnTo>
                    <a:lnTo>
                      <a:pt x="2428" y="1752"/>
                    </a:lnTo>
                    <a:lnTo>
                      <a:pt x="2424" y="1750"/>
                    </a:lnTo>
                    <a:lnTo>
                      <a:pt x="2422" y="1748"/>
                    </a:lnTo>
                    <a:lnTo>
                      <a:pt x="2418" y="1738"/>
                    </a:lnTo>
                    <a:lnTo>
                      <a:pt x="2412" y="1730"/>
                    </a:lnTo>
                    <a:lnTo>
                      <a:pt x="2408" y="1726"/>
                    </a:lnTo>
                    <a:lnTo>
                      <a:pt x="2402" y="1726"/>
                    </a:lnTo>
                    <a:lnTo>
                      <a:pt x="2394" y="1726"/>
                    </a:lnTo>
                    <a:lnTo>
                      <a:pt x="2394" y="1728"/>
                    </a:lnTo>
                    <a:lnTo>
                      <a:pt x="2394" y="1730"/>
                    </a:lnTo>
                    <a:lnTo>
                      <a:pt x="2400" y="1736"/>
                    </a:lnTo>
                    <a:lnTo>
                      <a:pt x="2410" y="1748"/>
                    </a:lnTo>
                    <a:lnTo>
                      <a:pt x="2414" y="1754"/>
                    </a:lnTo>
                    <a:lnTo>
                      <a:pt x="2416" y="1758"/>
                    </a:lnTo>
                    <a:lnTo>
                      <a:pt x="2416" y="1762"/>
                    </a:lnTo>
                    <a:lnTo>
                      <a:pt x="2416" y="1764"/>
                    </a:lnTo>
                    <a:lnTo>
                      <a:pt x="2414" y="1768"/>
                    </a:lnTo>
                    <a:lnTo>
                      <a:pt x="2420" y="1776"/>
                    </a:lnTo>
                    <a:lnTo>
                      <a:pt x="2426" y="1784"/>
                    </a:lnTo>
                    <a:lnTo>
                      <a:pt x="2430" y="1794"/>
                    </a:lnTo>
                    <a:lnTo>
                      <a:pt x="2440" y="1814"/>
                    </a:lnTo>
                    <a:lnTo>
                      <a:pt x="2444" y="1822"/>
                    </a:lnTo>
                    <a:lnTo>
                      <a:pt x="2448" y="1828"/>
                    </a:lnTo>
                    <a:lnTo>
                      <a:pt x="2452" y="1830"/>
                    </a:lnTo>
                    <a:lnTo>
                      <a:pt x="2454" y="1826"/>
                    </a:lnTo>
                    <a:lnTo>
                      <a:pt x="2456" y="1822"/>
                    </a:lnTo>
                    <a:lnTo>
                      <a:pt x="2460" y="1822"/>
                    </a:lnTo>
                    <a:lnTo>
                      <a:pt x="2464" y="1830"/>
                    </a:lnTo>
                    <a:lnTo>
                      <a:pt x="2466" y="1840"/>
                    </a:lnTo>
                    <a:lnTo>
                      <a:pt x="2466" y="1842"/>
                    </a:lnTo>
                    <a:lnTo>
                      <a:pt x="2464" y="1842"/>
                    </a:lnTo>
                    <a:lnTo>
                      <a:pt x="2458" y="1838"/>
                    </a:lnTo>
                    <a:lnTo>
                      <a:pt x="2458" y="1842"/>
                    </a:lnTo>
                    <a:lnTo>
                      <a:pt x="2474" y="1878"/>
                    </a:lnTo>
                    <a:lnTo>
                      <a:pt x="2480" y="1892"/>
                    </a:lnTo>
                    <a:lnTo>
                      <a:pt x="2482" y="1902"/>
                    </a:lnTo>
                    <a:lnTo>
                      <a:pt x="2482" y="1910"/>
                    </a:lnTo>
                    <a:lnTo>
                      <a:pt x="2482" y="1916"/>
                    </a:lnTo>
                    <a:lnTo>
                      <a:pt x="2478" y="1928"/>
                    </a:lnTo>
                    <a:lnTo>
                      <a:pt x="2476" y="1936"/>
                    </a:lnTo>
                    <a:lnTo>
                      <a:pt x="2476" y="1946"/>
                    </a:lnTo>
                    <a:lnTo>
                      <a:pt x="2476" y="1954"/>
                    </a:lnTo>
                    <a:lnTo>
                      <a:pt x="2472" y="1962"/>
                    </a:lnTo>
                    <a:lnTo>
                      <a:pt x="2466" y="1968"/>
                    </a:lnTo>
                    <a:lnTo>
                      <a:pt x="2460" y="1972"/>
                    </a:lnTo>
                    <a:lnTo>
                      <a:pt x="2446" y="1980"/>
                    </a:lnTo>
                    <a:lnTo>
                      <a:pt x="2442" y="1984"/>
                    </a:lnTo>
                    <a:lnTo>
                      <a:pt x="2440" y="1988"/>
                    </a:lnTo>
                    <a:lnTo>
                      <a:pt x="2440" y="1994"/>
                    </a:lnTo>
                    <a:lnTo>
                      <a:pt x="2444" y="2000"/>
                    </a:lnTo>
                    <a:lnTo>
                      <a:pt x="2456" y="2010"/>
                    </a:lnTo>
                    <a:lnTo>
                      <a:pt x="2474" y="2020"/>
                    </a:lnTo>
                    <a:lnTo>
                      <a:pt x="2488" y="2028"/>
                    </a:lnTo>
                    <a:lnTo>
                      <a:pt x="2494" y="2032"/>
                    </a:lnTo>
                    <a:lnTo>
                      <a:pt x="2496" y="2040"/>
                    </a:lnTo>
                    <a:lnTo>
                      <a:pt x="2498" y="2048"/>
                    </a:lnTo>
                    <a:lnTo>
                      <a:pt x="2496" y="2058"/>
                    </a:lnTo>
                    <a:lnTo>
                      <a:pt x="2492" y="2076"/>
                    </a:lnTo>
                    <a:lnTo>
                      <a:pt x="2488" y="2082"/>
                    </a:lnTo>
                    <a:lnTo>
                      <a:pt x="2484" y="2088"/>
                    </a:lnTo>
                    <a:lnTo>
                      <a:pt x="2478" y="2092"/>
                    </a:lnTo>
                    <a:lnTo>
                      <a:pt x="2474" y="2098"/>
                    </a:lnTo>
                    <a:lnTo>
                      <a:pt x="2474" y="2100"/>
                    </a:lnTo>
                    <a:lnTo>
                      <a:pt x="2476" y="2100"/>
                    </a:lnTo>
                    <a:lnTo>
                      <a:pt x="2488" y="2106"/>
                    </a:lnTo>
                    <a:lnTo>
                      <a:pt x="2492" y="2108"/>
                    </a:lnTo>
                    <a:lnTo>
                      <a:pt x="2494" y="2110"/>
                    </a:lnTo>
                    <a:lnTo>
                      <a:pt x="2498" y="2116"/>
                    </a:lnTo>
                    <a:lnTo>
                      <a:pt x="2498" y="2120"/>
                    </a:lnTo>
                    <a:lnTo>
                      <a:pt x="2502" y="2120"/>
                    </a:lnTo>
                    <a:lnTo>
                      <a:pt x="2506" y="2118"/>
                    </a:lnTo>
                    <a:lnTo>
                      <a:pt x="2512" y="2114"/>
                    </a:lnTo>
                    <a:lnTo>
                      <a:pt x="2520" y="2108"/>
                    </a:lnTo>
                    <a:lnTo>
                      <a:pt x="2530" y="2094"/>
                    </a:lnTo>
                    <a:lnTo>
                      <a:pt x="2552" y="2062"/>
                    </a:lnTo>
                    <a:lnTo>
                      <a:pt x="2560" y="2044"/>
                    </a:lnTo>
                    <a:lnTo>
                      <a:pt x="2568" y="2028"/>
                    </a:lnTo>
                    <a:lnTo>
                      <a:pt x="2570" y="2016"/>
                    </a:lnTo>
                    <a:lnTo>
                      <a:pt x="2570" y="2010"/>
                    </a:lnTo>
                    <a:lnTo>
                      <a:pt x="2568" y="2006"/>
                    </a:lnTo>
                    <a:lnTo>
                      <a:pt x="2566" y="2002"/>
                    </a:lnTo>
                    <a:lnTo>
                      <a:pt x="2568" y="1998"/>
                    </a:lnTo>
                    <a:lnTo>
                      <a:pt x="2570" y="1992"/>
                    </a:lnTo>
                    <a:lnTo>
                      <a:pt x="2574" y="1986"/>
                    </a:lnTo>
                    <a:lnTo>
                      <a:pt x="2580" y="1982"/>
                    </a:lnTo>
                    <a:lnTo>
                      <a:pt x="2586" y="1980"/>
                    </a:lnTo>
                    <a:lnTo>
                      <a:pt x="2594" y="1982"/>
                    </a:lnTo>
                    <a:lnTo>
                      <a:pt x="2602" y="1986"/>
                    </a:lnTo>
                    <a:lnTo>
                      <a:pt x="2608" y="1990"/>
                    </a:lnTo>
                    <a:lnTo>
                      <a:pt x="2610" y="1990"/>
                    </a:lnTo>
                    <a:lnTo>
                      <a:pt x="2612" y="1988"/>
                    </a:lnTo>
                    <a:lnTo>
                      <a:pt x="2612" y="1984"/>
                    </a:lnTo>
                    <a:lnTo>
                      <a:pt x="2610" y="1978"/>
                    </a:lnTo>
                    <a:lnTo>
                      <a:pt x="2608" y="1970"/>
                    </a:lnTo>
                    <a:lnTo>
                      <a:pt x="2608" y="1964"/>
                    </a:lnTo>
                    <a:lnTo>
                      <a:pt x="2610" y="1958"/>
                    </a:lnTo>
                    <a:lnTo>
                      <a:pt x="2612" y="1956"/>
                    </a:lnTo>
                    <a:lnTo>
                      <a:pt x="2614" y="1954"/>
                    </a:lnTo>
                    <a:lnTo>
                      <a:pt x="2620" y="1952"/>
                    </a:lnTo>
                    <a:lnTo>
                      <a:pt x="2624" y="1948"/>
                    </a:lnTo>
                    <a:lnTo>
                      <a:pt x="2626" y="1942"/>
                    </a:lnTo>
                    <a:lnTo>
                      <a:pt x="2626" y="1934"/>
                    </a:lnTo>
                    <a:lnTo>
                      <a:pt x="2628" y="1920"/>
                    </a:lnTo>
                    <a:lnTo>
                      <a:pt x="2628" y="1912"/>
                    </a:lnTo>
                    <a:lnTo>
                      <a:pt x="2630" y="1908"/>
                    </a:lnTo>
                    <a:lnTo>
                      <a:pt x="2632" y="1904"/>
                    </a:lnTo>
                    <a:lnTo>
                      <a:pt x="2630" y="1900"/>
                    </a:lnTo>
                    <a:lnTo>
                      <a:pt x="2626" y="1896"/>
                    </a:lnTo>
                    <a:lnTo>
                      <a:pt x="2620" y="1894"/>
                    </a:lnTo>
                    <a:lnTo>
                      <a:pt x="2614" y="1894"/>
                    </a:lnTo>
                    <a:lnTo>
                      <a:pt x="2608" y="1896"/>
                    </a:lnTo>
                    <a:lnTo>
                      <a:pt x="2604" y="1900"/>
                    </a:lnTo>
                    <a:lnTo>
                      <a:pt x="2600" y="1904"/>
                    </a:lnTo>
                    <a:close/>
                    <a:moveTo>
                      <a:pt x="2636" y="868"/>
                    </a:moveTo>
                    <a:lnTo>
                      <a:pt x="2636" y="868"/>
                    </a:lnTo>
                    <a:lnTo>
                      <a:pt x="2636" y="864"/>
                    </a:lnTo>
                    <a:lnTo>
                      <a:pt x="2634" y="860"/>
                    </a:lnTo>
                    <a:lnTo>
                      <a:pt x="2630" y="856"/>
                    </a:lnTo>
                    <a:lnTo>
                      <a:pt x="2626" y="854"/>
                    </a:lnTo>
                    <a:lnTo>
                      <a:pt x="2616" y="850"/>
                    </a:lnTo>
                    <a:lnTo>
                      <a:pt x="2606" y="852"/>
                    </a:lnTo>
                    <a:lnTo>
                      <a:pt x="2596" y="858"/>
                    </a:lnTo>
                    <a:lnTo>
                      <a:pt x="2588" y="864"/>
                    </a:lnTo>
                    <a:lnTo>
                      <a:pt x="2582" y="870"/>
                    </a:lnTo>
                    <a:lnTo>
                      <a:pt x="2580" y="876"/>
                    </a:lnTo>
                    <a:lnTo>
                      <a:pt x="2580" y="880"/>
                    </a:lnTo>
                    <a:lnTo>
                      <a:pt x="2580" y="882"/>
                    </a:lnTo>
                    <a:lnTo>
                      <a:pt x="2582" y="886"/>
                    </a:lnTo>
                    <a:lnTo>
                      <a:pt x="2586" y="888"/>
                    </a:lnTo>
                    <a:lnTo>
                      <a:pt x="2600" y="892"/>
                    </a:lnTo>
                    <a:lnTo>
                      <a:pt x="2610" y="896"/>
                    </a:lnTo>
                    <a:lnTo>
                      <a:pt x="2616" y="894"/>
                    </a:lnTo>
                    <a:lnTo>
                      <a:pt x="2620" y="890"/>
                    </a:lnTo>
                    <a:lnTo>
                      <a:pt x="2624" y="888"/>
                    </a:lnTo>
                    <a:lnTo>
                      <a:pt x="2626" y="886"/>
                    </a:lnTo>
                    <a:lnTo>
                      <a:pt x="2630" y="888"/>
                    </a:lnTo>
                    <a:lnTo>
                      <a:pt x="2636" y="890"/>
                    </a:lnTo>
                    <a:lnTo>
                      <a:pt x="2638" y="890"/>
                    </a:lnTo>
                    <a:lnTo>
                      <a:pt x="2640" y="888"/>
                    </a:lnTo>
                    <a:lnTo>
                      <a:pt x="2642" y="886"/>
                    </a:lnTo>
                    <a:lnTo>
                      <a:pt x="2640" y="882"/>
                    </a:lnTo>
                    <a:lnTo>
                      <a:pt x="2636" y="876"/>
                    </a:lnTo>
                    <a:lnTo>
                      <a:pt x="2636" y="872"/>
                    </a:lnTo>
                    <a:lnTo>
                      <a:pt x="2636" y="868"/>
                    </a:lnTo>
                    <a:close/>
                    <a:moveTo>
                      <a:pt x="2260" y="930"/>
                    </a:moveTo>
                    <a:lnTo>
                      <a:pt x="2260" y="930"/>
                    </a:lnTo>
                    <a:lnTo>
                      <a:pt x="2260" y="928"/>
                    </a:lnTo>
                    <a:lnTo>
                      <a:pt x="2262" y="924"/>
                    </a:lnTo>
                    <a:lnTo>
                      <a:pt x="2258" y="918"/>
                    </a:lnTo>
                    <a:lnTo>
                      <a:pt x="2254" y="912"/>
                    </a:lnTo>
                    <a:lnTo>
                      <a:pt x="2252" y="912"/>
                    </a:lnTo>
                    <a:lnTo>
                      <a:pt x="2248" y="914"/>
                    </a:lnTo>
                    <a:lnTo>
                      <a:pt x="2248" y="918"/>
                    </a:lnTo>
                    <a:lnTo>
                      <a:pt x="2248" y="920"/>
                    </a:lnTo>
                    <a:lnTo>
                      <a:pt x="2250" y="926"/>
                    </a:lnTo>
                    <a:lnTo>
                      <a:pt x="2256" y="930"/>
                    </a:lnTo>
                    <a:lnTo>
                      <a:pt x="2258" y="930"/>
                    </a:lnTo>
                    <a:lnTo>
                      <a:pt x="2260" y="930"/>
                    </a:lnTo>
                    <a:close/>
                    <a:moveTo>
                      <a:pt x="2258" y="948"/>
                    </a:moveTo>
                    <a:lnTo>
                      <a:pt x="2258" y="948"/>
                    </a:lnTo>
                    <a:lnTo>
                      <a:pt x="2256" y="950"/>
                    </a:lnTo>
                    <a:lnTo>
                      <a:pt x="2256" y="954"/>
                    </a:lnTo>
                    <a:lnTo>
                      <a:pt x="2258" y="960"/>
                    </a:lnTo>
                    <a:lnTo>
                      <a:pt x="2262" y="964"/>
                    </a:lnTo>
                    <a:lnTo>
                      <a:pt x="2266" y="966"/>
                    </a:lnTo>
                    <a:lnTo>
                      <a:pt x="2268" y="964"/>
                    </a:lnTo>
                    <a:lnTo>
                      <a:pt x="2268" y="962"/>
                    </a:lnTo>
                    <a:lnTo>
                      <a:pt x="2266" y="954"/>
                    </a:lnTo>
                    <a:lnTo>
                      <a:pt x="2262" y="948"/>
                    </a:lnTo>
                    <a:lnTo>
                      <a:pt x="2260" y="948"/>
                    </a:lnTo>
                    <a:lnTo>
                      <a:pt x="2258" y="948"/>
                    </a:lnTo>
                    <a:close/>
                    <a:moveTo>
                      <a:pt x="1490" y="460"/>
                    </a:moveTo>
                    <a:lnTo>
                      <a:pt x="1490" y="460"/>
                    </a:lnTo>
                    <a:lnTo>
                      <a:pt x="1492" y="462"/>
                    </a:lnTo>
                    <a:lnTo>
                      <a:pt x="1494" y="464"/>
                    </a:lnTo>
                    <a:lnTo>
                      <a:pt x="1496" y="462"/>
                    </a:lnTo>
                    <a:lnTo>
                      <a:pt x="1496" y="460"/>
                    </a:lnTo>
                    <a:lnTo>
                      <a:pt x="1496" y="454"/>
                    </a:lnTo>
                    <a:lnTo>
                      <a:pt x="1494" y="448"/>
                    </a:lnTo>
                    <a:lnTo>
                      <a:pt x="1490" y="446"/>
                    </a:lnTo>
                    <a:lnTo>
                      <a:pt x="1486" y="448"/>
                    </a:lnTo>
                    <a:lnTo>
                      <a:pt x="1486" y="452"/>
                    </a:lnTo>
                    <a:lnTo>
                      <a:pt x="1490" y="460"/>
                    </a:lnTo>
                    <a:close/>
                    <a:moveTo>
                      <a:pt x="1532" y="492"/>
                    </a:moveTo>
                    <a:lnTo>
                      <a:pt x="1532" y="492"/>
                    </a:lnTo>
                    <a:lnTo>
                      <a:pt x="1534" y="486"/>
                    </a:lnTo>
                    <a:lnTo>
                      <a:pt x="1534" y="482"/>
                    </a:lnTo>
                    <a:lnTo>
                      <a:pt x="1532" y="482"/>
                    </a:lnTo>
                    <a:lnTo>
                      <a:pt x="1530" y="482"/>
                    </a:lnTo>
                    <a:lnTo>
                      <a:pt x="1528" y="484"/>
                    </a:lnTo>
                    <a:lnTo>
                      <a:pt x="1526" y="484"/>
                    </a:lnTo>
                    <a:lnTo>
                      <a:pt x="1522" y="480"/>
                    </a:lnTo>
                    <a:lnTo>
                      <a:pt x="1518" y="478"/>
                    </a:lnTo>
                    <a:lnTo>
                      <a:pt x="1516" y="478"/>
                    </a:lnTo>
                    <a:lnTo>
                      <a:pt x="1518" y="486"/>
                    </a:lnTo>
                    <a:lnTo>
                      <a:pt x="1522" y="492"/>
                    </a:lnTo>
                    <a:lnTo>
                      <a:pt x="1528" y="496"/>
                    </a:lnTo>
                    <a:lnTo>
                      <a:pt x="1532" y="496"/>
                    </a:lnTo>
                    <a:lnTo>
                      <a:pt x="1532" y="492"/>
                    </a:lnTo>
                    <a:close/>
                    <a:moveTo>
                      <a:pt x="1520" y="466"/>
                    </a:moveTo>
                    <a:lnTo>
                      <a:pt x="1520" y="466"/>
                    </a:lnTo>
                    <a:lnTo>
                      <a:pt x="1516" y="458"/>
                    </a:lnTo>
                    <a:lnTo>
                      <a:pt x="1512" y="454"/>
                    </a:lnTo>
                    <a:lnTo>
                      <a:pt x="1508" y="454"/>
                    </a:lnTo>
                    <a:lnTo>
                      <a:pt x="1506" y="454"/>
                    </a:lnTo>
                    <a:lnTo>
                      <a:pt x="1504" y="456"/>
                    </a:lnTo>
                    <a:lnTo>
                      <a:pt x="1502" y="460"/>
                    </a:lnTo>
                    <a:lnTo>
                      <a:pt x="1500" y="468"/>
                    </a:lnTo>
                    <a:lnTo>
                      <a:pt x="1500" y="470"/>
                    </a:lnTo>
                    <a:lnTo>
                      <a:pt x="1504" y="470"/>
                    </a:lnTo>
                    <a:lnTo>
                      <a:pt x="1514" y="472"/>
                    </a:lnTo>
                    <a:lnTo>
                      <a:pt x="1518" y="470"/>
                    </a:lnTo>
                    <a:lnTo>
                      <a:pt x="1520" y="466"/>
                    </a:lnTo>
                    <a:close/>
                    <a:moveTo>
                      <a:pt x="1400" y="268"/>
                    </a:moveTo>
                    <a:lnTo>
                      <a:pt x="1400" y="268"/>
                    </a:lnTo>
                    <a:lnTo>
                      <a:pt x="1394" y="264"/>
                    </a:lnTo>
                    <a:lnTo>
                      <a:pt x="1392" y="264"/>
                    </a:lnTo>
                    <a:lnTo>
                      <a:pt x="1390" y="266"/>
                    </a:lnTo>
                    <a:lnTo>
                      <a:pt x="1392" y="272"/>
                    </a:lnTo>
                    <a:lnTo>
                      <a:pt x="1396" y="280"/>
                    </a:lnTo>
                    <a:lnTo>
                      <a:pt x="1398" y="282"/>
                    </a:lnTo>
                    <a:lnTo>
                      <a:pt x="1400" y="284"/>
                    </a:lnTo>
                    <a:lnTo>
                      <a:pt x="1402" y="282"/>
                    </a:lnTo>
                    <a:lnTo>
                      <a:pt x="1404" y="280"/>
                    </a:lnTo>
                    <a:lnTo>
                      <a:pt x="1404" y="274"/>
                    </a:lnTo>
                    <a:lnTo>
                      <a:pt x="1402" y="272"/>
                    </a:lnTo>
                    <a:lnTo>
                      <a:pt x="1400" y="268"/>
                    </a:lnTo>
                    <a:close/>
                    <a:moveTo>
                      <a:pt x="1360" y="254"/>
                    </a:moveTo>
                    <a:lnTo>
                      <a:pt x="1360" y="254"/>
                    </a:lnTo>
                    <a:lnTo>
                      <a:pt x="1360" y="256"/>
                    </a:lnTo>
                    <a:lnTo>
                      <a:pt x="1360" y="260"/>
                    </a:lnTo>
                    <a:lnTo>
                      <a:pt x="1362" y="264"/>
                    </a:lnTo>
                    <a:lnTo>
                      <a:pt x="1368" y="266"/>
                    </a:lnTo>
                    <a:lnTo>
                      <a:pt x="1372" y="264"/>
                    </a:lnTo>
                    <a:lnTo>
                      <a:pt x="1372" y="262"/>
                    </a:lnTo>
                    <a:lnTo>
                      <a:pt x="1372" y="260"/>
                    </a:lnTo>
                    <a:lnTo>
                      <a:pt x="1370" y="254"/>
                    </a:lnTo>
                    <a:lnTo>
                      <a:pt x="1366" y="252"/>
                    </a:lnTo>
                    <a:lnTo>
                      <a:pt x="1364" y="252"/>
                    </a:lnTo>
                    <a:lnTo>
                      <a:pt x="1360" y="254"/>
                    </a:lnTo>
                    <a:close/>
                    <a:moveTo>
                      <a:pt x="1320" y="218"/>
                    </a:moveTo>
                    <a:lnTo>
                      <a:pt x="1320" y="218"/>
                    </a:lnTo>
                    <a:lnTo>
                      <a:pt x="1318" y="216"/>
                    </a:lnTo>
                    <a:lnTo>
                      <a:pt x="1316" y="218"/>
                    </a:lnTo>
                    <a:lnTo>
                      <a:pt x="1314" y="220"/>
                    </a:lnTo>
                    <a:lnTo>
                      <a:pt x="1314" y="226"/>
                    </a:lnTo>
                    <a:lnTo>
                      <a:pt x="1316" y="232"/>
                    </a:lnTo>
                    <a:lnTo>
                      <a:pt x="1318" y="232"/>
                    </a:lnTo>
                    <a:lnTo>
                      <a:pt x="1320" y="232"/>
                    </a:lnTo>
                    <a:lnTo>
                      <a:pt x="1324" y="228"/>
                    </a:lnTo>
                    <a:lnTo>
                      <a:pt x="1324" y="224"/>
                    </a:lnTo>
                    <a:lnTo>
                      <a:pt x="1324" y="220"/>
                    </a:lnTo>
                    <a:lnTo>
                      <a:pt x="1320" y="218"/>
                    </a:lnTo>
                    <a:close/>
                    <a:moveTo>
                      <a:pt x="1360" y="106"/>
                    </a:moveTo>
                    <a:lnTo>
                      <a:pt x="1360" y="106"/>
                    </a:lnTo>
                    <a:lnTo>
                      <a:pt x="1370" y="106"/>
                    </a:lnTo>
                    <a:lnTo>
                      <a:pt x="1376" y="102"/>
                    </a:lnTo>
                    <a:lnTo>
                      <a:pt x="1376" y="100"/>
                    </a:lnTo>
                    <a:lnTo>
                      <a:pt x="1376" y="98"/>
                    </a:lnTo>
                    <a:lnTo>
                      <a:pt x="1374" y="98"/>
                    </a:lnTo>
                    <a:lnTo>
                      <a:pt x="1370" y="96"/>
                    </a:lnTo>
                    <a:lnTo>
                      <a:pt x="1362" y="94"/>
                    </a:lnTo>
                    <a:lnTo>
                      <a:pt x="1352" y="94"/>
                    </a:lnTo>
                    <a:lnTo>
                      <a:pt x="1344" y="96"/>
                    </a:lnTo>
                    <a:lnTo>
                      <a:pt x="1342" y="100"/>
                    </a:lnTo>
                    <a:lnTo>
                      <a:pt x="1340" y="102"/>
                    </a:lnTo>
                    <a:lnTo>
                      <a:pt x="1340" y="108"/>
                    </a:lnTo>
                    <a:lnTo>
                      <a:pt x="1344" y="108"/>
                    </a:lnTo>
                    <a:lnTo>
                      <a:pt x="1352" y="108"/>
                    </a:lnTo>
                    <a:lnTo>
                      <a:pt x="1360" y="106"/>
                    </a:lnTo>
                    <a:close/>
                    <a:moveTo>
                      <a:pt x="918" y="88"/>
                    </a:moveTo>
                    <a:lnTo>
                      <a:pt x="918" y="88"/>
                    </a:lnTo>
                    <a:lnTo>
                      <a:pt x="922" y="90"/>
                    </a:lnTo>
                    <a:lnTo>
                      <a:pt x="926" y="92"/>
                    </a:lnTo>
                    <a:lnTo>
                      <a:pt x="948" y="88"/>
                    </a:lnTo>
                    <a:lnTo>
                      <a:pt x="958" y="84"/>
                    </a:lnTo>
                    <a:lnTo>
                      <a:pt x="954" y="82"/>
                    </a:lnTo>
                    <a:lnTo>
                      <a:pt x="920" y="78"/>
                    </a:lnTo>
                    <a:lnTo>
                      <a:pt x="906" y="76"/>
                    </a:lnTo>
                    <a:lnTo>
                      <a:pt x="902" y="78"/>
                    </a:lnTo>
                    <a:lnTo>
                      <a:pt x="908" y="80"/>
                    </a:lnTo>
                    <a:lnTo>
                      <a:pt x="918" y="88"/>
                    </a:lnTo>
                    <a:close/>
                    <a:moveTo>
                      <a:pt x="910" y="44"/>
                    </a:moveTo>
                    <a:lnTo>
                      <a:pt x="910" y="44"/>
                    </a:lnTo>
                    <a:lnTo>
                      <a:pt x="912" y="46"/>
                    </a:lnTo>
                    <a:lnTo>
                      <a:pt x="914" y="48"/>
                    </a:lnTo>
                    <a:lnTo>
                      <a:pt x="914" y="54"/>
                    </a:lnTo>
                    <a:lnTo>
                      <a:pt x="916" y="56"/>
                    </a:lnTo>
                    <a:lnTo>
                      <a:pt x="918" y="56"/>
                    </a:lnTo>
                    <a:lnTo>
                      <a:pt x="922" y="58"/>
                    </a:lnTo>
                    <a:lnTo>
                      <a:pt x="930" y="56"/>
                    </a:lnTo>
                    <a:lnTo>
                      <a:pt x="936" y="54"/>
                    </a:lnTo>
                    <a:lnTo>
                      <a:pt x="938" y="52"/>
                    </a:lnTo>
                    <a:lnTo>
                      <a:pt x="936" y="50"/>
                    </a:lnTo>
                    <a:lnTo>
                      <a:pt x="928" y="46"/>
                    </a:lnTo>
                    <a:lnTo>
                      <a:pt x="924" y="44"/>
                    </a:lnTo>
                    <a:lnTo>
                      <a:pt x="920" y="38"/>
                    </a:lnTo>
                    <a:lnTo>
                      <a:pt x="916" y="34"/>
                    </a:lnTo>
                    <a:lnTo>
                      <a:pt x="906" y="30"/>
                    </a:lnTo>
                    <a:lnTo>
                      <a:pt x="896" y="30"/>
                    </a:lnTo>
                    <a:lnTo>
                      <a:pt x="894" y="30"/>
                    </a:lnTo>
                    <a:lnTo>
                      <a:pt x="896" y="32"/>
                    </a:lnTo>
                    <a:lnTo>
                      <a:pt x="902" y="38"/>
                    </a:lnTo>
                    <a:lnTo>
                      <a:pt x="910" y="44"/>
                    </a:lnTo>
                    <a:close/>
                    <a:moveTo>
                      <a:pt x="868" y="284"/>
                    </a:moveTo>
                    <a:lnTo>
                      <a:pt x="868" y="284"/>
                    </a:lnTo>
                    <a:lnTo>
                      <a:pt x="866" y="272"/>
                    </a:lnTo>
                    <a:lnTo>
                      <a:pt x="862" y="266"/>
                    </a:lnTo>
                    <a:lnTo>
                      <a:pt x="860" y="264"/>
                    </a:lnTo>
                    <a:lnTo>
                      <a:pt x="858" y="264"/>
                    </a:lnTo>
                    <a:lnTo>
                      <a:pt x="856" y="270"/>
                    </a:lnTo>
                    <a:lnTo>
                      <a:pt x="852" y="276"/>
                    </a:lnTo>
                    <a:lnTo>
                      <a:pt x="850" y="276"/>
                    </a:lnTo>
                    <a:lnTo>
                      <a:pt x="848" y="276"/>
                    </a:lnTo>
                    <a:lnTo>
                      <a:pt x="846" y="278"/>
                    </a:lnTo>
                    <a:lnTo>
                      <a:pt x="848" y="280"/>
                    </a:lnTo>
                    <a:lnTo>
                      <a:pt x="848" y="282"/>
                    </a:lnTo>
                    <a:lnTo>
                      <a:pt x="850" y="284"/>
                    </a:lnTo>
                    <a:lnTo>
                      <a:pt x="850" y="288"/>
                    </a:lnTo>
                    <a:lnTo>
                      <a:pt x="850" y="296"/>
                    </a:lnTo>
                    <a:lnTo>
                      <a:pt x="852" y="300"/>
                    </a:lnTo>
                    <a:lnTo>
                      <a:pt x="860" y="308"/>
                    </a:lnTo>
                    <a:lnTo>
                      <a:pt x="864" y="310"/>
                    </a:lnTo>
                    <a:lnTo>
                      <a:pt x="866" y="306"/>
                    </a:lnTo>
                    <a:lnTo>
                      <a:pt x="868" y="298"/>
                    </a:lnTo>
                    <a:lnTo>
                      <a:pt x="868" y="284"/>
                    </a:lnTo>
                    <a:close/>
                    <a:moveTo>
                      <a:pt x="852" y="306"/>
                    </a:moveTo>
                    <a:lnTo>
                      <a:pt x="852" y="306"/>
                    </a:lnTo>
                    <a:lnTo>
                      <a:pt x="848" y="302"/>
                    </a:lnTo>
                    <a:lnTo>
                      <a:pt x="846" y="298"/>
                    </a:lnTo>
                    <a:lnTo>
                      <a:pt x="844" y="296"/>
                    </a:lnTo>
                    <a:lnTo>
                      <a:pt x="844" y="302"/>
                    </a:lnTo>
                    <a:lnTo>
                      <a:pt x="846" y="304"/>
                    </a:lnTo>
                    <a:lnTo>
                      <a:pt x="852" y="310"/>
                    </a:lnTo>
                    <a:lnTo>
                      <a:pt x="858" y="318"/>
                    </a:lnTo>
                    <a:lnTo>
                      <a:pt x="858" y="314"/>
                    </a:lnTo>
                    <a:lnTo>
                      <a:pt x="856" y="310"/>
                    </a:lnTo>
                    <a:lnTo>
                      <a:pt x="852" y="306"/>
                    </a:lnTo>
                    <a:close/>
                    <a:moveTo>
                      <a:pt x="1028" y="396"/>
                    </a:moveTo>
                    <a:lnTo>
                      <a:pt x="1028" y="396"/>
                    </a:lnTo>
                    <a:lnTo>
                      <a:pt x="1032" y="394"/>
                    </a:lnTo>
                    <a:lnTo>
                      <a:pt x="1032" y="392"/>
                    </a:lnTo>
                    <a:lnTo>
                      <a:pt x="1036" y="380"/>
                    </a:lnTo>
                    <a:lnTo>
                      <a:pt x="1040" y="372"/>
                    </a:lnTo>
                    <a:lnTo>
                      <a:pt x="1040" y="370"/>
                    </a:lnTo>
                    <a:lnTo>
                      <a:pt x="1036" y="368"/>
                    </a:lnTo>
                    <a:lnTo>
                      <a:pt x="1034" y="366"/>
                    </a:lnTo>
                    <a:lnTo>
                      <a:pt x="1032" y="364"/>
                    </a:lnTo>
                    <a:lnTo>
                      <a:pt x="1032" y="362"/>
                    </a:lnTo>
                    <a:lnTo>
                      <a:pt x="1028" y="360"/>
                    </a:lnTo>
                    <a:lnTo>
                      <a:pt x="1024" y="358"/>
                    </a:lnTo>
                    <a:lnTo>
                      <a:pt x="1018" y="360"/>
                    </a:lnTo>
                    <a:lnTo>
                      <a:pt x="1008" y="366"/>
                    </a:lnTo>
                    <a:lnTo>
                      <a:pt x="998" y="374"/>
                    </a:lnTo>
                    <a:lnTo>
                      <a:pt x="994" y="378"/>
                    </a:lnTo>
                    <a:lnTo>
                      <a:pt x="994" y="384"/>
                    </a:lnTo>
                    <a:lnTo>
                      <a:pt x="992" y="388"/>
                    </a:lnTo>
                    <a:lnTo>
                      <a:pt x="988" y="396"/>
                    </a:lnTo>
                    <a:lnTo>
                      <a:pt x="984" y="402"/>
                    </a:lnTo>
                    <a:lnTo>
                      <a:pt x="984" y="408"/>
                    </a:lnTo>
                    <a:lnTo>
                      <a:pt x="984" y="410"/>
                    </a:lnTo>
                    <a:lnTo>
                      <a:pt x="984" y="412"/>
                    </a:lnTo>
                    <a:lnTo>
                      <a:pt x="988" y="410"/>
                    </a:lnTo>
                    <a:lnTo>
                      <a:pt x="996" y="408"/>
                    </a:lnTo>
                    <a:lnTo>
                      <a:pt x="1000" y="408"/>
                    </a:lnTo>
                    <a:lnTo>
                      <a:pt x="1006" y="410"/>
                    </a:lnTo>
                    <a:lnTo>
                      <a:pt x="1012" y="410"/>
                    </a:lnTo>
                    <a:lnTo>
                      <a:pt x="1016" y="410"/>
                    </a:lnTo>
                    <a:lnTo>
                      <a:pt x="1020" y="406"/>
                    </a:lnTo>
                    <a:lnTo>
                      <a:pt x="1024" y="400"/>
                    </a:lnTo>
                    <a:lnTo>
                      <a:pt x="1028" y="396"/>
                    </a:lnTo>
                    <a:close/>
                    <a:moveTo>
                      <a:pt x="1032" y="410"/>
                    </a:moveTo>
                    <a:lnTo>
                      <a:pt x="1032" y="410"/>
                    </a:lnTo>
                    <a:lnTo>
                      <a:pt x="1036" y="410"/>
                    </a:lnTo>
                    <a:lnTo>
                      <a:pt x="1036" y="406"/>
                    </a:lnTo>
                    <a:lnTo>
                      <a:pt x="1034" y="402"/>
                    </a:lnTo>
                    <a:lnTo>
                      <a:pt x="1032" y="400"/>
                    </a:lnTo>
                    <a:lnTo>
                      <a:pt x="1032" y="398"/>
                    </a:lnTo>
                    <a:lnTo>
                      <a:pt x="1030" y="398"/>
                    </a:lnTo>
                    <a:lnTo>
                      <a:pt x="1026" y="400"/>
                    </a:lnTo>
                    <a:lnTo>
                      <a:pt x="1024" y="404"/>
                    </a:lnTo>
                    <a:lnTo>
                      <a:pt x="1024" y="408"/>
                    </a:lnTo>
                    <a:lnTo>
                      <a:pt x="1024" y="410"/>
                    </a:lnTo>
                    <a:lnTo>
                      <a:pt x="1032" y="410"/>
                    </a:lnTo>
                    <a:close/>
                    <a:moveTo>
                      <a:pt x="1044" y="820"/>
                    </a:moveTo>
                    <a:lnTo>
                      <a:pt x="1044" y="820"/>
                    </a:lnTo>
                    <a:lnTo>
                      <a:pt x="1046" y="820"/>
                    </a:lnTo>
                    <a:lnTo>
                      <a:pt x="1050" y="820"/>
                    </a:lnTo>
                    <a:lnTo>
                      <a:pt x="1054" y="816"/>
                    </a:lnTo>
                    <a:lnTo>
                      <a:pt x="1056" y="812"/>
                    </a:lnTo>
                    <a:lnTo>
                      <a:pt x="1060" y="812"/>
                    </a:lnTo>
                    <a:lnTo>
                      <a:pt x="1064" y="810"/>
                    </a:lnTo>
                    <a:lnTo>
                      <a:pt x="1068" y="808"/>
                    </a:lnTo>
                    <a:lnTo>
                      <a:pt x="1068" y="806"/>
                    </a:lnTo>
                    <a:lnTo>
                      <a:pt x="1066" y="804"/>
                    </a:lnTo>
                    <a:lnTo>
                      <a:pt x="1064" y="802"/>
                    </a:lnTo>
                    <a:lnTo>
                      <a:pt x="1060" y="804"/>
                    </a:lnTo>
                    <a:lnTo>
                      <a:pt x="1052" y="808"/>
                    </a:lnTo>
                    <a:lnTo>
                      <a:pt x="1046" y="814"/>
                    </a:lnTo>
                    <a:lnTo>
                      <a:pt x="1044" y="818"/>
                    </a:lnTo>
                    <a:lnTo>
                      <a:pt x="1044" y="820"/>
                    </a:lnTo>
                    <a:close/>
                    <a:moveTo>
                      <a:pt x="844" y="336"/>
                    </a:moveTo>
                    <a:lnTo>
                      <a:pt x="844" y="336"/>
                    </a:lnTo>
                    <a:lnTo>
                      <a:pt x="852" y="332"/>
                    </a:lnTo>
                    <a:lnTo>
                      <a:pt x="856" y="326"/>
                    </a:lnTo>
                    <a:lnTo>
                      <a:pt x="854" y="320"/>
                    </a:lnTo>
                    <a:lnTo>
                      <a:pt x="850" y="312"/>
                    </a:lnTo>
                    <a:lnTo>
                      <a:pt x="846" y="306"/>
                    </a:lnTo>
                    <a:lnTo>
                      <a:pt x="842" y="306"/>
                    </a:lnTo>
                    <a:lnTo>
                      <a:pt x="840" y="310"/>
                    </a:lnTo>
                    <a:lnTo>
                      <a:pt x="840" y="316"/>
                    </a:lnTo>
                    <a:lnTo>
                      <a:pt x="840" y="330"/>
                    </a:lnTo>
                    <a:lnTo>
                      <a:pt x="842" y="336"/>
                    </a:lnTo>
                    <a:lnTo>
                      <a:pt x="844" y="336"/>
                    </a:lnTo>
                    <a:close/>
                    <a:moveTo>
                      <a:pt x="794" y="292"/>
                    </a:moveTo>
                    <a:lnTo>
                      <a:pt x="794" y="292"/>
                    </a:lnTo>
                    <a:lnTo>
                      <a:pt x="800" y="276"/>
                    </a:lnTo>
                    <a:lnTo>
                      <a:pt x="804" y="264"/>
                    </a:lnTo>
                    <a:lnTo>
                      <a:pt x="806" y="256"/>
                    </a:lnTo>
                    <a:lnTo>
                      <a:pt x="804" y="256"/>
                    </a:lnTo>
                    <a:lnTo>
                      <a:pt x="798" y="264"/>
                    </a:lnTo>
                    <a:lnTo>
                      <a:pt x="794" y="278"/>
                    </a:lnTo>
                    <a:lnTo>
                      <a:pt x="794" y="292"/>
                    </a:lnTo>
                    <a:close/>
                    <a:moveTo>
                      <a:pt x="1118" y="446"/>
                    </a:moveTo>
                    <a:lnTo>
                      <a:pt x="1118" y="446"/>
                    </a:lnTo>
                    <a:lnTo>
                      <a:pt x="1122" y="448"/>
                    </a:lnTo>
                    <a:lnTo>
                      <a:pt x="1128" y="450"/>
                    </a:lnTo>
                    <a:lnTo>
                      <a:pt x="1142" y="448"/>
                    </a:lnTo>
                    <a:lnTo>
                      <a:pt x="1158" y="448"/>
                    </a:lnTo>
                    <a:lnTo>
                      <a:pt x="1166" y="450"/>
                    </a:lnTo>
                    <a:lnTo>
                      <a:pt x="1172" y="452"/>
                    </a:lnTo>
                    <a:lnTo>
                      <a:pt x="1180" y="454"/>
                    </a:lnTo>
                    <a:lnTo>
                      <a:pt x="1186" y="454"/>
                    </a:lnTo>
                    <a:lnTo>
                      <a:pt x="1190" y="452"/>
                    </a:lnTo>
                    <a:lnTo>
                      <a:pt x="1194" y="450"/>
                    </a:lnTo>
                    <a:lnTo>
                      <a:pt x="1204" y="442"/>
                    </a:lnTo>
                    <a:lnTo>
                      <a:pt x="1208" y="440"/>
                    </a:lnTo>
                    <a:lnTo>
                      <a:pt x="1212" y="440"/>
                    </a:lnTo>
                    <a:lnTo>
                      <a:pt x="1216" y="440"/>
                    </a:lnTo>
                    <a:lnTo>
                      <a:pt x="1218" y="438"/>
                    </a:lnTo>
                    <a:lnTo>
                      <a:pt x="1218" y="434"/>
                    </a:lnTo>
                    <a:lnTo>
                      <a:pt x="1218" y="430"/>
                    </a:lnTo>
                    <a:lnTo>
                      <a:pt x="1214" y="420"/>
                    </a:lnTo>
                    <a:lnTo>
                      <a:pt x="1206" y="414"/>
                    </a:lnTo>
                    <a:lnTo>
                      <a:pt x="1200" y="410"/>
                    </a:lnTo>
                    <a:lnTo>
                      <a:pt x="1198" y="406"/>
                    </a:lnTo>
                    <a:lnTo>
                      <a:pt x="1200" y="406"/>
                    </a:lnTo>
                    <a:lnTo>
                      <a:pt x="1206" y="404"/>
                    </a:lnTo>
                    <a:lnTo>
                      <a:pt x="1218" y="402"/>
                    </a:lnTo>
                    <a:lnTo>
                      <a:pt x="1222" y="398"/>
                    </a:lnTo>
                    <a:lnTo>
                      <a:pt x="1222" y="394"/>
                    </a:lnTo>
                    <a:lnTo>
                      <a:pt x="1222" y="392"/>
                    </a:lnTo>
                    <a:lnTo>
                      <a:pt x="1224" y="390"/>
                    </a:lnTo>
                    <a:lnTo>
                      <a:pt x="1230" y="388"/>
                    </a:lnTo>
                    <a:lnTo>
                      <a:pt x="1232" y="388"/>
                    </a:lnTo>
                    <a:lnTo>
                      <a:pt x="1232" y="384"/>
                    </a:lnTo>
                    <a:lnTo>
                      <a:pt x="1232" y="376"/>
                    </a:lnTo>
                    <a:lnTo>
                      <a:pt x="1228" y="364"/>
                    </a:lnTo>
                    <a:lnTo>
                      <a:pt x="1234" y="372"/>
                    </a:lnTo>
                    <a:lnTo>
                      <a:pt x="1240" y="376"/>
                    </a:lnTo>
                    <a:lnTo>
                      <a:pt x="1246" y="378"/>
                    </a:lnTo>
                    <a:lnTo>
                      <a:pt x="1256" y="376"/>
                    </a:lnTo>
                    <a:lnTo>
                      <a:pt x="1268" y="372"/>
                    </a:lnTo>
                    <a:lnTo>
                      <a:pt x="1272" y="374"/>
                    </a:lnTo>
                    <a:lnTo>
                      <a:pt x="1272" y="376"/>
                    </a:lnTo>
                    <a:lnTo>
                      <a:pt x="1274" y="378"/>
                    </a:lnTo>
                    <a:lnTo>
                      <a:pt x="1278" y="382"/>
                    </a:lnTo>
                    <a:lnTo>
                      <a:pt x="1284" y="384"/>
                    </a:lnTo>
                    <a:lnTo>
                      <a:pt x="1296" y="386"/>
                    </a:lnTo>
                    <a:lnTo>
                      <a:pt x="1308" y="388"/>
                    </a:lnTo>
                    <a:lnTo>
                      <a:pt x="1316" y="392"/>
                    </a:lnTo>
                    <a:lnTo>
                      <a:pt x="1324" y="398"/>
                    </a:lnTo>
                    <a:lnTo>
                      <a:pt x="1330" y="406"/>
                    </a:lnTo>
                    <a:lnTo>
                      <a:pt x="1340" y="426"/>
                    </a:lnTo>
                    <a:lnTo>
                      <a:pt x="1348" y="438"/>
                    </a:lnTo>
                    <a:lnTo>
                      <a:pt x="1358" y="450"/>
                    </a:lnTo>
                    <a:lnTo>
                      <a:pt x="1374" y="472"/>
                    </a:lnTo>
                    <a:lnTo>
                      <a:pt x="1380" y="480"/>
                    </a:lnTo>
                    <a:lnTo>
                      <a:pt x="1384" y="486"/>
                    </a:lnTo>
                    <a:lnTo>
                      <a:pt x="1392" y="488"/>
                    </a:lnTo>
                    <a:lnTo>
                      <a:pt x="1400" y="492"/>
                    </a:lnTo>
                    <a:lnTo>
                      <a:pt x="1432" y="498"/>
                    </a:lnTo>
                    <a:lnTo>
                      <a:pt x="1450" y="502"/>
                    </a:lnTo>
                    <a:lnTo>
                      <a:pt x="1462" y="506"/>
                    </a:lnTo>
                    <a:lnTo>
                      <a:pt x="1470" y="510"/>
                    </a:lnTo>
                    <a:lnTo>
                      <a:pt x="1476" y="512"/>
                    </a:lnTo>
                    <a:lnTo>
                      <a:pt x="1482" y="518"/>
                    </a:lnTo>
                    <a:lnTo>
                      <a:pt x="1488" y="520"/>
                    </a:lnTo>
                    <a:lnTo>
                      <a:pt x="1492" y="520"/>
                    </a:lnTo>
                    <a:lnTo>
                      <a:pt x="1500" y="520"/>
                    </a:lnTo>
                    <a:lnTo>
                      <a:pt x="1506" y="518"/>
                    </a:lnTo>
                    <a:lnTo>
                      <a:pt x="1512" y="514"/>
                    </a:lnTo>
                    <a:lnTo>
                      <a:pt x="1514" y="510"/>
                    </a:lnTo>
                    <a:lnTo>
                      <a:pt x="1514" y="506"/>
                    </a:lnTo>
                    <a:lnTo>
                      <a:pt x="1512" y="502"/>
                    </a:lnTo>
                    <a:lnTo>
                      <a:pt x="1508" y="498"/>
                    </a:lnTo>
                    <a:lnTo>
                      <a:pt x="1498" y="494"/>
                    </a:lnTo>
                    <a:lnTo>
                      <a:pt x="1482" y="490"/>
                    </a:lnTo>
                    <a:lnTo>
                      <a:pt x="1474" y="484"/>
                    </a:lnTo>
                    <a:lnTo>
                      <a:pt x="1472" y="482"/>
                    </a:lnTo>
                    <a:lnTo>
                      <a:pt x="1472" y="480"/>
                    </a:lnTo>
                    <a:lnTo>
                      <a:pt x="1474" y="476"/>
                    </a:lnTo>
                    <a:lnTo>
                      <a:pt x="1478" y="472"/>
                    </a:lnTo>
                    <a:lnTo>
                      <a:pt x="1478" y="470"/>
                    </a:lnTo>
                    <a:lnTo>
                      <a:pt x="1476" y="468"/>
                    </a:lnTo>
                    <a:lnTo>
                      <a:pt x="1464" y="466"/>
                    </a:lnTo>
                    <a:lnTo>
                      <a:pt x="1454" y="464"/>
                    </a:lnTo>
                    <a:lnTo>
                      <a:pt x="1450" y="462"/>
                    </a:lnTo>
                    <a:lnTo>
                      <a:pt x="1448" y="458"/>
                    </a:lnTo>
                    <a:lnTo>
                      <a:pt x="1448" y="454"/>
                    </a:lnTo>
                    <a:lnTo>
                      <a:pt x="1450" y="448"/>
                    </a:lnTo>
                    <a:lnTo>
                      <a:pt x="1454" y="442"/>
                    </a:lnTo>
                    <a:lnTo>
                      <a:pt x="1454" y="438"/>
                    </a:lnTo>
                    <a:lnTo>
                      <a:pt x="1448" y="438"/>
                    </a:lnTo>
                    <a:lnTo>
                      <a:pt x="1436" y="440"/>
                    </a:lnTo>
                    <a:lnTo>
                      <a:pt x="1432" y="440"/>
                    </a:lnTo>
                    <a:lnTo>
                      <a:pt x="1428" y="440"/>
                    </a:lnTo>
                    <a:lnTo>
                      <a:pt x="1422" y="436"/>
                    </a:lnTo>
                    <a:lnTo>
                      <a:pt x="1416" y="428"/>
                    </a:lnTo>
                    <a:lnTo>
                      <a:pt x="1412" y="420"/>
                    </a:lnTo>
                    <a:lnTo>
                      <a:pt x="1408" y="400"/>
                    </a:lnTo>
                    <a:lnTo>
                      <a:pt x="1404" y="394"/>
                    </a:lnTo>
                    <a:lnTo>
                      <a:pt x="1400" y="390"/>
                    </a:lnTo>
                    <a:lnTo>
                      <a:pt x="1394" y="386"/>
                    </a:lnTo>
                    <a:lnTo>
                      <a:pt x="1386" y="378"/>
                    </a:lnTo>
                    <a:lnTo>
                      <a:pt x="1370" y="360"/>
                    </a:lnTo>
                    <a:lnTo>
                      <a:pt x="1364" y="350"/>
                    </a:lnTo>
                    <a:lnTo>
                      <a:pt x="1358" y="340"/>
                    </a:lnTo>
                    <a:lnTo>
                      <a:pt x="1356" y="334"/>
                    </a:lnTo>
                    <a:lnTo>
                      <a:pt x="1356" y="332"/>
                    </a:lnTo>
                    <a:lnTo>
                      <a:pt x="1358" y="330"/>
                    </a:lnTo>
                    <a:lnTo>
                      <a:pt x="1362" y="328"/>
                    </a:lnTo>
                    <a:lnTo>
                      <a:pt x="1366" y="326"/>
                    </a:lnTo>
                    <a:lnTo>
                      <a:pt x="1376" y="328"/>
                    </a:lnTo>
                    <a:lnTo>
                      <a:pt x="1388" y="328"/>
                    </a:lnTo>
                    <a:lnTo>
                      <a:pt x="1392" y="326"/>
                    </a:lnTo>
                    <a:lnTo>
                      <a:pt x="1394" y="324"/>
                    </a:lnTo>
                    <a:lnTo>
                      <a:pt x="1396" y="320"/>
                    </a:lnTo>
                    <a:lnTo>
                      <a:pt x="1396" y="314"/>
                    </a:lnTo>
                    <a:lnTo>
                      <a:pt x="1390" y="302"/>
                    </a:lnTo>
                    <a:lnTo>
                      <a:pt x="1386" y="296"/>
                    </a:lnTo>
                    <a:lnTo>
                      <a:pt x="1380" y="292"/>
                    </a:lnTo>
                    <a:lnTo>
                      <a:pt x="1374" y="290"/>
                    </a:lnTo>
                    <a:lnTo>
                      <a:pt x="1370" y="290"/>
                    </a:lnTo>
                    <a:lnTo>
                      <a:pt x="1364" y="290"/>
                    </a:lnTo>
                    <a:lnTo>
                      <a:pt x="1360" y="290"/>
                    </a:lnTo>
                    <a:lnTo>
                      <a:pt x="1354" y="284"/>
                    </a:lnTo>
                    <a:lnTo>
                      <a:pt x="1344" y="276"/>
                    </a:lnTo>
                    <a:lnTo>
                      <a:pt x="1338" y="272"/>
                    </a:lnTo>
                    <a:lnTo>
                      <a:pt x="1328" y="270"/>
                    </a:lnTo>
                    <a:lnTo>
                      <a:pt x="1312" y="264"/>
                    </a:lnTo>
                    <a:lnTo>
                      <a:pt x="1310" y="262"/>
                    </a:lnTo>
                    <a:lnTo>
                      <a:pt x="1308" y="260"/>
                    </a:lnTo>
                    <a:lnTo>
                      <a:pt x="1310" y="256"/>
                    </a:lnTo>
                    <a:lnTo>
                      <a:pt x="1312" y="246"/>
                    </a:lnTo>
                    <a:lnTo>
                      <a:pt x="1312" y="238"/>
                    </a:lnTo>
                    <a:lnTo>
                      <a:pt x="1306" y="230"/>
                    </a:lnTo>
                    <a:lnTo>
                      <a:pt x="1298" y="220"/>
                    </a:lnTo>
                    <a:lnTo>
                      <a:pt x="1288" y="210"/>
                    </a:lnTo>
                    <a:lnTo>
                      <a:pt x="1278" y="200"/>
                    </a:lnTo>
                    <a:lnTo>
                      <a:pt x="1266" y="192"/>
                    </a:lnTo>
                    <a:lnTo>
                      <a:pt x="1256" y="188"/>
                    </a:lnTo>
                    <a:lnTo>
                      <a:pt x="1248" y="186"/>
                    </a:lnTo>
                    <a:lnTo>
                      <a:pt x="1242" y="186"/>
                    </a:lnTo>
                    <a:lnTo>
                      <a:pt x="1238" y="184"/>
                    </a:lnTo>
                    <a:lnTo>
                      <a:pt x="1230" y="178"/>
                    </a:lnTo>
                    <a:lnTo>
                      <a:pt x="1220" y="170"/>
                    </a:lnTo>
                    <a:lnTo>
                      <a:pt x="1214" y="166"/>
                    </a:lnTo>
                    <a:lnTo>
                      <a:pt x="1202" y="162"/>
                    </a:lnTo>
                    <a:lnTo>
                      <a:pt x="1190" y="158"/>
                    </a:lnTo>
                    <a:lnTo>
                      <a:pt x="1174" y="152"/>
                    </a:lnTo>
                    <a:lnTo>
                      <a:pt x="1140" y="134"/>
                    </a:lnTo>
                    <a:lnTo>
                      <a:pt x="1106" y="120"/>
                    </a:lnTo>
                    <a:lnTo>
                      <a:pt x="1092" y="116"/>
                    </a:lnTo>
                    <a:lnTo>
                      <a:pt x="1078" y="116"/>
                    </a:lnTo>
                    <a:lnTo>
                      <a:pt x="1080" y="404"/>
                    </a:lnTo>
                    <a:lnTo>
                      <a:pt x="1094" y="414"/>
                    </a:lnTo>
                    <a:lnTo>
                      <a:pt x="1104" y="426"/>
                    </a:lnTo>
                    <a:lnTo>
                      <a:pt x="1118" y="446"/>
                    </a:lnTo>
                    <a:close/>
                    <a:moveTo>
                      <a:pt x="784" y="288"/>
                    </a:moveTo>
                    <a:lnTo>
                      <a:pt x="784" y="288"/>
                    </a:lnTo>
                    <a:lnTo>
                      <a:pt x="786" y="290"/>
                    </a:lnTo>
                    <a:lnTo>
                      <a:pt x="788" y="288"/>
                    </a:lnTo>
                    <a:lnTo>
                      <a:pt x="790" y="286"/>
                    </a:lnTo>
                    <a:lnTo>
                      <a:pt x="790" y="282"/>
                    </a:lnTo>
                    <a:lnTo>
                      <a:pt x="788" y="278"/>
                    </a:lnTo>
                    <a:lnTo>
                      <a:pt x="784" y="274"/>
                    </a:lnTo>
                    <a:lnTo>
                      <a:pt x="782" y="276"/>
                    </a:lnTo>
                    <a:lnTo>
                      <a:pt x="784" y="288"/>
                    </a:lnTo>
                    <a:close/>
                    <a:moveTo>
                      <a:pt x="1474" y="80"/>
                    </a:moveTo>
                    <a:lnTo>
                      <a:pt x="1474" y="80"/>
                    </a:lnTo>
                    <a:lnTo>
                      <a:pt x="1476" y="80"/>
                    </a:lnTo>
                    <a:lnTo>
                      <a:pt x="1476" y="78"/>
                    </a:lnTo>
                    <a:lnTo>
                      <a:pt x="1474" y="72"/>
                    </a:lnTo>
                    <a:lnTo>
                      <a:pt x="1468" y="68"/>
                    </a:lnTo>
                    <a:lnTo>
                      <a:pt x="1466" y="68"/>
                    </a:lnTo>
                    <a:lnTo>
                      <a:pt x="1464" y="68"/>
                    </a:lnTo>
                    <a:lnTo>
                      <a:pt x="1464" y="72"/>
                    </a:lnTo>
                    <a:lnTo>
                      <a:pt x="1464" y="76"/>
                    </a:lnTo>
                    <a:lnTo>
                      <a:pt x="1468" y="78"/>
                    </a:lnTo>
                    <a:lnTo>
                      <a:pt x="1474" y="80"/>
                    </a:lnTo>
                    <a:close/>
                    <a:moveTo>
                      <a:pt x="1436" y="292"/>
                    </a:moveTo>
                    <a:lnTo>
                      <a:pt x="1436" y="292"/>
                    </a:lnTo>
                    <a:lnTo>
                      <a:pt x="1442" y="296"/>
                    </a:lnTo>
                    <a:lnTo>
                      <a:pt x="1446" y="298"/>
                    </a:lnTo>
                    <a:lnTo>
                      <a:pt x="1448" y="298"/>
                    </a:lnTo>
                    <a:lnTo>
                      <a:pt x="1450" y="298"/>
                    </a:lnTo>
                    <a:lnTo>
                      <a:pt x="1452" y="296"/>
                    </a:lnTo>
                    <a:lnTo>
                      <a:pt x="1454" y="296"/>
                    </a:lnTo>
                    <a:lnTo>
                      <a:pt x="1458" y="298"/>
                    </a:lnTo>
                    <a:lnTo>
                      <a:pt x="1462" y="302"/>
                    </a:lnTo>
                    <a:lnTo>
                      <a:pt x="1468" y="306"/>
                    </a:lnTo>
                    <a:lnTo>
                      <a:pt x="1478" y="308"/>
                    </a:lnTo>
                    <a:lnTo>
                      <a:pt x="1490" y="306"/>
                    </a:lnTo>
                    <a:lnTo>
                      <a:pt x="1502" y="302"/>
                    </a:lnTo>
                    <a:lnTo>
                      <a:pt x="1514" y="298"/>
                    </a:lnTo>
                    <a:lnTo>
                      <a:pt x="1524" y="292"/>
                    </a:lnTo>
                    <a:lnTo>
                      <a:pt x="1534" y="284"/>
                    </a:lnTo>
                    <a:lnTo>
                      <a:pt x="1538" y="278"/>
                    </a:lnTo>
                    <a:lnTo>
                      <a:pt x="1542" y="272"/>
                    </a:lnTo>
                    <a:lnTo>
                      <a:pt x="1544" y="270"/>
                    </a:lnTo>
                    <a:lnTo>
                      <a:pt x="1548" y="270"/>
                    </a:lnTo>
                    <a:lnTo>
                      <a:pt x="1550" y="270"/>
                    </a:lnTo>
                    <a:lnTo>
                      <a:pt x="1556" y="272"/>
                    </a:lnTo>
                    <a:lnTo>
                      <a:pt x="1560" y="270"/>
                    </a:lnTo>
                    <a:lnTo>
                      <a:pt x="1566" y="268"/>
                    </a:lnTo>
                    <a:lnTo>
                      <a:pt x="1568" y="264"/>
                    </a:lnTo>
                    <a:lnTo>
                      <a:pt x="1570" y="260"/>
                    </a:lnTo>
                    <a:lnTo>
                      <a:pt x="1566" y="252"/>
                    </a:lnTo>
                    <a:lnTo>
                      <a:pt x="1564" y="246"/>
                    </a:lnTo>
                    <a:lnTo>
                      <a:pt x="1564" y="244"/>
                    </a:lnTo>
                    <a:lnTo>
                      <a:pt x="1566" y="242"/>
                    </a:lnTo>
                    <a:lnTo>
                      <a:pt x="1572" y="240"/>
                    </a:lnTo>
                    <a:lnTo>
                      <a:pt x="1574" y="238"/>
                    </a:lnTo>
                    <a:lnTo>
                      <a:pt x="1580" y="228"/>
                    </a:lnTo>
                    <a:lnTo>
                      <a:pt x="1580" y="216"/>
                    </a:lnTo>
                    <a:lnTo>
                      <a:pt x="1578" y="212"/>
                    </a:lnTo>
                    <a:lnTo>
                      <a:pt x="1576" y="208"/>
                    </a:lnTo>
                    <a:lnTo>
                      <a:pt x="1572" y="202"/>
                    </a:lnTo>
                    <a:lnTo>
                      <a:pt x="1566" y="202"/>
                    </a:lnTo>
                    <a:lnTo>
                      <a:pt x="1548" y="202"/>
                    </a:lnTo>
                    <a:lnTo>
                      <a:pt x="1546" y="204"/>
                    </a:lnTo>
                    <a:lnTo>
                      <a:pt x="1544" y="206"/>
                    </a:lnTo>
                    <a:lnTo>
                      <a:pt x="1542" y="210"/>
                    </a:lnTo>
                    <a:lnTo>
                      <a:pt x="1546" y="224"/>
                    </a:lnTo>
                    <a:lnTo>
                      <a:pt x="1550" y="236"/>
                    </a:lnTo>
                    <a:lnTo>
                      <a:pt x="1548" y="240"/>
                    </a:lnTo>
                    <a:lnTo>
                      <a:pt x="1542" y="240"/>
                    </a:lnTo>
                    <a:lnTo>
                      <a:pt x="1536" y="238"/>
                    </a:lnTo>
                    <a:lnTo>
                      <a:pt x="1530" y="242"/>
                    </a:lnTo>
                    <a:lnTo>
                      <a:pt x="1526" y="248"/>
                    </a:lnTo>
                    <a:lnTo>
                      <a:pt x="1522" y="254"/>
                    </a:lnTo>
                    <a:lnTo>
                      <a:pt x="1518" y="262"/>
                    </a:lnTo>
                    <a:lnTo>
                      <a:pt x="1514" y="266"/>
                    </a:lnTo>
                    <a:lnTo>
                      <a:pt x="1510" y="268"/>
                    </a:lnTo>
                    <a:lnTo>
                      <a:pt x="1504" y="266"/>
                    </a:lnTo>
                    <a:lnTo>
                      <a:pt x="1500" y="264"/>
                    </a:lnTo>
                    <a:lnTo>
                      <a:pt x="1498" y="264"/>
                    </a:lnTo>
                    <a:lnTo>
                      <a:pt x="1494" y="268"/>
                    </a:lnTo>
                    <a:lnTo>
                      <a:pt x="1490" y="270"/>
                    </a:lnTo>
                    <a:lnTo>
                      <a:pt x="1488" y="264"/>
                    </a:lnTo>
                    <a:lnTo>
                      <a:pt x="1486" y="256"/>
                    </a:lnTo>
                    <a:lnTo>
                      <a:pt x="1488" y="250"/>
                    </a:lnTo>
                    <a:lnTo>
                      <a:pt x="1490" y="248"/>
                    </a:lnTo>
                    <a:lnTo>
                      <a:pt x="1490" y="244"/>
                    </a:lnTo>
                    <a:lnTo>
                      <a:pt x="1488" y="242"/>
                    </a:lnTo>
                    <a:lnTo>
                      <a:pt x="1484" y="244"/>
                    </a:lnTo>
                    <a:lnTo>
                      <a:pt x="1480" y="250"/>
                    </a:lnTo>
                    <a:lnTo>
                      <a:pt x="1480" y="262"/>
                    </a:lnTo>
                    <a:lnTo>
                      <a:pt x="1478" y="266"/>
                    </a:lnTo>
                    <a:lnTo>
                      <a:pt x="1476" y="268"/>
                    </a:lnTo>
                    <a:lnTo>
                      <a:pt x="1470" y="270"/>
                    </a:lnTo>
                    <a:lnTo>
                      <a:pt x="1460" y="268"/>
                    </a:lnTo>
                    <a:lnTo>
                      <a:pt x="1448" y="266"/>
                    </a:lnTo>
                    <a:lnTo>
                      <a:pt x="1434" y="266"/>
                    </a:lnTo>
                    <a:lnTo>
                      <a:pt x="1424" y="264"/>
                    </a:lnTo>
                    <a:lnTo>
                      <a:pt x="1416" y="266"/>
                    </a:lnTo>
                    <a:lnTo>
                      <a:pt x="1414" y="268"/>
                    </a:lnTo>
                    <a:lnTo>
                      <a:pt x="1414" y="270"/>
                    </a:lnTo>
                    <a:lnTo>
                      <a:pt x="1416" y="278"/>
                    </a:lnTo>
                    <a:lnTo>
                      <a:pt x="1420" y="280"/>
                    </a:lnTo>
                    <a:lnTo>
                      <a:pt x="1428" y="284"/>
                    </a:lnTo>
                    <a:lnTo>
                      <a:pt x="1436" y="292"/>
                    </a:lnTo>
                    <a:close/>
                    <a:moveTo>
                      <a:pt x="1546" y="156"/>
                    </a:moveTo>
                    <a:lnTo>
                      <a:pt x="1546" y="156"/>
                    </a:lnTo>
                    <a:lnTo>
                      <a:pt x="1552" y="162"/>
                    </a:lnTo>
                    <a:lnTo>
                      <a:pt x="1562" y="170"/>
                    </a:lnTo>
                    <a:lnTo>
                      <a:pt x="1572" y="178"/>
                    </a:lnTo>
                    <a:lnTo>
                      <a:pt x="1582" y="190"/>
                    </a:lnTo>
                    <a:lnTo>
                      <a:pt x="1586" y="196"/>
                    </a:lnTo>
                    <a:lnTo>
                      <a:pt x="1588" y="202"/>
                    </a:lnTo>
                    <a:lnTo>
                      <a:pt x="1590" y="210"/>
                    </a:lnTo>
                    <a:lnTo>
                      <a:pt x="1590" y="220"/>
                    </a:lnTo>
                    <a:lnTo>
                      <a:pt x="1592" y="224"/>
                    </a:lnTo>
                    <a:lnTo>
                      <a:pt x="1594" y="232"/>
                    </a:lnTo>
                    <a:lnTo>
                      <a:pt x="1598" y="236"/>
                    </a:lnTo>
                    <a:lnTo>
                      <a:pt x="1602" y="234"/>
                    </a:lnTo>
                    <a:lnTo>
                      <a:pt x="1604" y="230"/>
                    </a:lnTo>
                    <a:lnTo>
                      <a:pt x="1608" y="222"/>
                    </a:lnTo>
                    <a:lnTo>
                      <a:pt x="1608" y="214"/>
                    </a:lnTo>
                    <a:lnTo>
                      <a:pt x="1608" y="206"/>
                    </a:lnTo>
                    <a:lnTo>
                      <a:pt x="1604" y="196"/>
                    </a:lnTo>
                    <a:lnTo>
                      <a:pt x="1596" y="190"/>
                    </a:lnTo>
                    <a:lnTo>
                      <a:pt x="1582" y="178"/>
                    </a:lnTo>
                    <a:lnTo>
                      <a:pt x="1574" y="168"/>
                    </a:lnTo>
                    <a:lnTo>
                      <a:pt x="1566" y="160"/>
                    </a:lnTo>
                    <a:lnTo>
                      <a:pt x="1556" y="154"/>
                    </a:lnTo>
                    <a:lnTo>
                      <a:pt x="1538" y="142"/>
                    </a:lnTo>
                    <a:lnTo>
                      <a:pt x="1526" y="132"/>
                    </a:lnTo>
                    <a:lnTo>
                      <a:pt x="1518" y="126"/>
                    </a:lnTo>
                    <a:lnTo>
                      <a:pt x="1516" y="126"/>
                    </a:lnTo>
                    <a:lnTo>
                      <a:pt x="1514" y="128"/>
                    </a:lnTo>
                    <a:lnTo>
                      <a:pt x="1510" y="132"/>
                    </a:lnTo>
                    <a:lnTo>
                      <a:pt x="1508" y="134"/>
                    </a:lnTo>
                    <a:lnTo>
                      <a:pt x="1510" y="136"/>
                    </a:lnTo>
                    <a:lnTo>
                      <a:pt x="1516" y="138"/>
                    </a:lnTo>
                    <a:lnTo>
                      <a:pt x="1530" y="144"/>
                    </a:lnTo>
                    <a:lnTo>
                      <a:pt x="1538" y="150"/>
                    </a:lnTo>
                    <a:lnTo>
                      <a:pt x="1546" y="156"/>
                    </a:lnTo>
                    <a:close/>
                    <a:moveTo>
                      <a:pt x="1500" y="128"/>
                    </a:moveTo>
                    <a:lnTo>
                      <a:pt x="1500" y="128"/>
                    </a:lnTo>
                    <a:lnTo>
                      <a:pt x="1502" y="126"/>
                    </a:lnTo>
                    <a:lnTo>
                      <a:pt x="1502" y="122"/>
                    </a:lnTo>
                    <a:lnTo>
                      <a:pt x="1496" y="116"/>
                    </a:lnTo>
                    <a:lnTo>
                      <a:pt x="1492" y="114"/>
                    </a:lnTo>
                    <a:lnTo>
                      <a:pt x="1490" y="114"/>
                    </a:lnTo>
                    <a:lnTo>
                      <a:pt x="1486" y="114"/>
                    </a:lnTo>
                    <a:lnTo>
                      <a:pt x="1484" y="118"/>
                    </a:lnTo>
                    <a:lnTo>
                      <a:pt x="1484" y="120"/>
                    </a:lnTo>
                    <a:lnTo>
                      <a:pt x="1484" y="124"/>
                    </a:lnTo>
                    <a:lnTo>
                      <a:pt x="1488" y="128"/>
                    </a:lnTo>
                    <a:lnTo>
                      <a:pt x="1494" y="130"/>
                    </a:lnTo>
                    <a:lnTo>
                      <a:pt x="1498" y="130"/>
                    </a:lnTo>
                    <a:lnTo>
                      <a:pt x="1500" y="128"/>
                    </a:lnTo>
                    <a:close/>
                    <a:moveTo>
                      <a:pt x="726" y="46"/>
                    </a:moveTo>
                    <a:lnTo>
                      <a:pt x="726" y="46"/>
                    </a:lnTo>
                    <a:lnTo>
                      <a:pt x="726" y="50"/>
                    </a:lnTo>
                    <a:lnTo>
                      <a:pt x="724" y="54"/>
                    </a:lnTo>
                    <a:lnTo>
                      <a:pt x="716" y="62"/>
                    </a:lnTo>
                    <a:lnTo>
                      <a:pt x="714" y="66"/>
                    </a:lnTo>
                    <a:lnTo>
                      <a:pt x="716" y="70"/>
                    </a:lnTo>
                    <a:lnTo>
                      <a:pt x="718" y="72"/>
                    </a:lnTo>
                    <a:lnTo>
                      <a:pt x="726" y="72"/>
                    </a:lnTo>
                    <a:lnTo>
                      <a:pt x="738" y="72"/>
                    </a:lnTo>
                    <a:lnTo>
                      <a:pt x="742" y="74"/>
                    </a:lnTo>
                    <a:lnTo>
                      <a:pt x="746" y="78"/>
                    </a:lnTo>
                    <a:lnTo>
                      <a:pt x="752" y="88"/>
                    </a:lnTo>
                    <a:lnTo>
                      <a:pt x="758" y="104"/>
                    </a:lnTo>
                    <a:lnTo>
                      <a:pt x="762" y="106"/>
                    </a:lnTo>
                    <a:lnTo>
                      <a:pt x="764" y="108"/>
                    </a:lnTo>
                    <a:lnTo>
                      <a:pt x="774" y="110"/>
                    </a:lnTo>
                    <a:lnTo>
                      <a:pt x="786" y="110"/>
                    </a:lnTo>
                    <a:lnTo>
                      <a:pt x="798" y="110"/>
                    </a:lnTo>
                    <a:lnTo>
                      <a:pt x="810" y="108"/>
                    </a:lnTo>
                    <a:lnTo>
                      <a:pt x="820" y="108"/>
                    </a:lnTo>
                    <a:lnTo>
                      <a:pt x="828" y="110"/>
                    </a:lnTo>
                    <a:lnTo>
                      <a:pt x="830" y="112"/>
                    </a:lnTo>
                    <a:lnTo>
                      <a:pt x="830" y="114"/>
                    </a:lnTo>
                    <a:lnTo>
                      <a:pt x="830" y="120"/>
                    </a:lnTo>
                    <a:lnTo>
                      <a:pt x="826" y="122"/>
                    </a:lnTo>
                    <a:lnTo>
                      <a:pt x="822" y="122"/>
                    </a:lnTo>
                    <a:lnTo>
                      <a:pt x="816" y="120"/>
                    </a:lnTo>
                    <a:lnTo>
                      <a:pt x="808" y="120"/>
                    </a:lnTo>
                    <a:lnTo>
                      <a:pt x="802" y="118"/>
                    </a:lnTo>
                    <a:lnTo>
                      <a:pt x="798" y="120"/>
                    </a:lnTo>
                    <a:lnTo>
                      <a:pt x="794" y="124"/>
                    </a:lnTo>
                    <a:lnTo>
                      <a:pt x="790" y="130"/>
                    </a:lnTo>
                    <a:lnTo>
                      <a:pt x="784" y="134"/>
                    </a:lnTo>
                    <a:lnTo>
                      <a:pt x="778" y="134"/>
                    </a:lnTo>
                    <a:lnTo>
                      <a:pt x="772" y="132"/>
                    </a:lnTo>
                    <a:lnTo>
                      <a:pt x="766" y="130"/>
                    </a:lnTo>
                    <a:lnTo>
                      <a:pt x="760" y="130"/>
                    </a:lnTo>
                    <a:lnTo>
                      <a:pt x="756" y="132"/>
                    </a:lnTo>
                    <a:lnTo>
                      <a:pt x="756" y="138"/>
                    </a:lnTo>
                    <a:lnTo>
                      <a:pt x="756" y="142"/>
                    </a:lnTo>
                    <a:lnTo>
                      <a:pt x="760" y="144"/>
                    </a:lnTo>
                    <a:lnTo>
                      <a:pt x="768" y="146"/>
                    </a:lnTo>
                    <a:lnTo>
                      <a:pt x="780" y="156"/>
                    </a:lnTo>
                    <a:lnTo>
                      <a:pt x="786" y="164"/>
                    </a:lnTo>
                    <a:lnTo>
                      <a:pt x="790" y="170"/>
                    </a:lnTo>
                    <a:lnTo>
                      <a:pt x="790" y="174"/>
                    </a:lnTo>
                    <a:lnTo>
                      <a:pt x="788" y="176"/>
                    </a:lnTo>
                    <a:lnTo>
                      <a:pt x="784" y="180"/>
                    </a:lnTo>
                    <a:lnTo>
                      <a:pt x="784" y="184"/>
                    </a:lnTo>
                    <a:lnTo>
                      <a:pt x="784" y="188"/>
                    </a:lnTo>
                    <a:lnTo>
                      <a:pt x="788" y="194"/>
                    </a:lnTo>
                    <a:lnTo>
                      <a:pt x="792" y="196"/>
                    </a:lnTo>
                    <a:lnTo>
                      <a:pt x="796" y="198"/>
                    </a:lnTo>
                    <a:lnTo>
                      <a:pt x="802" y="198"/>
                    </a:lnTo>
                    <a:lnTo>
                      <a:pt x="806" y="196"/>
                    </a:lnTo>
                    <a:lnTo>
                      <a:pt x="810" y="192"/>
                    </a:lnTo>
                    <a:lnTo>
                      <a:pt x="814" y="186"/>
                    </a:lnTo>
                    <a:lnTo>
                      <a:pt x="816" y="178"/>
                    </a:lnTo>
                    <a:lnTo>
                      <a:pt x="822" y="158"/>
                    </a:lnTo>
                    <a:lnTo>
                      <a:pt x="826" y="150"/>
                    </a:lnTo>
                    <a:lnTo>
                      <a:pt x="828" y="150"/>
                    </a:lnTo>
                    <a:lnTo>
                      <a:pt x="828" y="154"/>
                    </a:lnTo>
                    <a:lnTo>
                      <a:pt x="824" y="168"/>
                    </a:lnTo>
                    <a:lnTo>
                      <a:pt x="824" y="174"/>
                    </a:lnTo>
                    <a:lnTo>
                      <a:pt x="824" y="178"/>
                    </a:lnTo>
                    <a:lnTo>
                      <a:pt x="828" y="180"/>
                    </a:lnTo>
                    <a:lnTo>
                      <a:pt x="832" y="184"/>
                    </a:lnTo>
                    <a:lnTo>
                      <a:pt x="844" y="188"/>
                    </a:lnTo>
                    <a:lnTo>
                      <a:pt x="852" y="192"/>
                    </a:lnTo>
                    <a:lnTo>
                      <a:pt x="860" y="198"/>
                    </a:lnTo>
                    <a:lnTo>
                      <a:pt x="870" y="206"/>
                    </a:lnTo>
                    <a:lnTo>
                      <a:pt x="878" y="212"/>
                    </a:lnTo>
                    <a:lnTo>
                      <a:pt x="886" y="214"/>
                    </a:lnTo>
                    <a:lnTo>
                      <a:pt x="892" y="216"/>
                    </a:lnTo>
                    <a:lnTo>
                      <a:pt x="906" y="218"/>
                    </a:lnTo>
                    <a:lnTo>
                      <a:pt x="916" y="220"/>
                    </a:lnTo>
                    <a:lnTo>
                      <a:pt x="926" y="226"/>
                    </a:lnTo>
                    <a:lnTo>
                      <a:pt x="940" y="232"/>
                    </a:lnTo>
                    <a:lnTo>
                      <a:pt x="954" y="238"/>
                    </a:lnTo>
                    <a:lnTo>
                      <a:pt x="966" y="242"/>
                    </a:lnTo>
                    <a:lnTo>
                      <a:pt x="980" y="252"/>
                    </a:lnTo>
                    <a:lnTo>
                      <a:pt x="988" y="258"/>
                    </a:lnTo>
                    <a:lnTo>
                      <a:pt x="994" y="266"/>
                    </a:lnTo>
                    <a:lnTo>
                      <a:pt x="1004" y="284"/>
                    </a:lnTo>
                    <a:lnTo>
                      <a:pt x="1014" y="302"/>
                    </a:lnTo>
                    <a:lnTo>
                      <a:pt x="1024" y="318"/>
                    </a:lnTo>
                    <a:lnTo>
                      <a:pt x="1028" y="324"/>
                    </a:lnTo>
                    <a:lnTo>
                      <a:pt x="1030" y="328"/>
                    </a:lnTo>
                    <a:lnTo>
                      <a:pt x="1028" y="330"/>
                    </a:lnTo>
                    <a:lnTo>
                      <a:pt x="1026" y="332"/>
                    </a:lnTo>
                    <a:lnTo>
                      <a:pt x="1022" y="336"/>
                    </a:lnTo>
                    <a:lnTo>
                      <a:pt x="1020" y="338"/>
                    </a:lnTo>
                    <a:lnTo>
                      <a:pt x="1020" y="344"/>
                    </a:lnTo>
                    <a:lnTo>
                      <a:pt x="1024" y="350"/>
                    </a:lnTo>
                    <a:lnTo>
                      <a:pt x="1028" y="354"/>
                    </a:lnTo>
                    <a:lnTo>
                      <a:pt x="1036" y="360"/>
                    </a:lnTo>
                    <a:lnTo>
                      <a:pt x="1040" y="364"/>
                    </a:lnTo>
                    <a:lnTo>
                      <a:pt x="1044" y="368"/>
                    </a:lnTo>
                    <a:lnTo>
                      <a:pt x="1044" y="372"/>
                    </a:lnTo>
                    <a:lnTo>
                      <a:pt x="1040" y="380"/>
                    </a:lnTo>
                    <a:lnTo>
                      <a:pt x="1036" y="394"/>
                    </a:lnTo>
                    <a:lnTo>
                      <a:pt x="1036" y="396"/>
                    </a:lnTo>
                    <a:lnTo>
                      <a:pt x="1038" y="398"/>
                    </a:lnTo>
                    <a:lnTo>
                      <a:pt x="1044" y="396"/>
                    </a:lnTo>
                    <a:lnTo>
                      <a:pt x="1046" y="396"/>
                    </a:lnTo>
                    <a:lnTo>
                      <a:pt x="1050" y="396"/>
                    </a:lnTo>
                    <a:lnTo>
                      <a:pt x="1052" y="398"/>
                    </a:lnTo>
                    <a:lnTo>
                      <a:pt x="1054" y="398"/>
                    </a:lnTo>
                    <a:lnTo>
                      <a:pt x="1060" y="398"/>
                    </a:lnTo>
                    <a:lnTo>
                      <a:pt x="1068" y="398"/>
                    </a:lnTo>
                    <a:lnTo>
                      <a:pt x="1074" y="400"/>
                    </a:lnTo>
                    <a:lnTo>
                      <a:pt x="1080" y="404"/>
                    </a:lnTo>
                    <a:lnTo>
                      <a:pt x="1078" y="116"/>
                    </a:lnTo>
                    <a:lnTo>
                      <a:pt x="1070" y="114"/>
                    </a:lnTo>
                    <a:lnTo>
                      <a:pt x="1060" y="110"/>
                    </a:lnTo>
                    <a:lnTo>
                      <a:pt x="1038" y="100"/>
                    </a:lnTo>
                    <a:lnTo>
                      <a:pt x="1002" y="76"/>
                    </a:lnTo>
                    <a:lnTo>
                      <a:pt x="996" y="72"/>
                    </a:lnTo>
                    <a:lnTo>
                      <a:pt x="988" y="72"/>
                    </a:lnTo>
                    <a:lnTo>
                      <a:pt x="982" y="74"/>
                    </a:lnTo>
                    <a:lnTo>
                      <a:pt x="976" y="76"/>
                    </a:lnTo>
                    <a:lnTo>
                      <a:pt x="970" y="80"/>
                    </a:lnTo>
                    <a:lnTo>
                      <a:pt x="966" y="84"/>
                    </a:lnTo>
                    <a:lnTo>
                      <a:pt x="964" y="88"/>
                    </a:lnTo>
                    <a:lnTo>
                      <a:pt x="964" y="92"/>
                    </a:lnTo>
                    <a:lnTo>
                      <a:pt x="966" y="96"/>
                    </a:lnTo>
                    <a:lnTo>
                      <a:pt x="964" y="100"/>
                    </a:lnTo>
                    <a:lnTo>
                      <a:pt x="956" y="106"/>
                    </a:lnTo>
                    <a:lnTo>
                      <a:pt x="946" y="110"/>
                    </a:lnTo>
                    <a:lnTo>
                      <a:pt x="942" y="110"/>
                    </a:lnTo>
                    <a:lnTo>
                      <a:pt x="938" y="108"/>
                    </a:lnTo>
                    <a:lnTo>
                      <a:pt x="936" y="108"/>
                    </a:lnTo>
                    <a:lnTo>
                      <a:pt x="934" y="110"/>
                    </a:lnTo>
                    <a:lnTo>
                      <a:pt x="928" y="116"/>
                    </a:lnTo>
                    <a:lnTo>
                      <a:pt x="914" y="138"/>
                    </a:lnTo>
                    <a:lnTo>
                      <a:pt x="906" y="148"/>
                    </a:lnTo>
                    <a:lnTo>
                      <a:pt x="898" y="158"/>
                    </a:lnTo>
                    <a:lnTo>
                      <a:pt x="890" y="164"/>
                    </a:lnTo>
                    <a:lnTo>
                      <a:pt x="886" y="164"/>
                    </a:lnTo>
                    <a:lnTo>
                      <a:pt x="882" y="164"/>
                    </a:lnTo>
                    <a:lnTo>
                      <a:pt x="876" y="160"/>
                    </a:lnTo>
                    <a:lnTo>
                      <a:pt x="872" y="156"/>
                    </a:lnTo>
                    <a:lnTo>
                      <a:pt x="870" y="150"/>
                    </a:lnTo>
                    <a:lnTo>
                      <a:pt x="868" y="144"/>
                    </a:lnTo>
                    <a:lnTo>
                      <a:pt x="864" y="132"/>
                    </a:lnTo>
                    <a:lnTo>
                      <a:pt x="862" y="126"/>
                    </a:lnTo>
                    <a:lnTo>
                      <a:pt x="860" y="120"/>
                    </a:lnTo>
                    <a:lnTo>
                      <a:pt x="856" y="118"/>
                    </a:lnTo>
                    <a:lnTo>
                      <a:pt x="854" y="118"/>
                    </a:lnTo>
                    <a:lnTo>
                      <a:pt x="852" y="124"/>
                    </a:lnTo>
                    <a:lnTo>
                      <a:pt x="852" y="126"/>
                    </a:lnTo>
                    <a:lnTo>
                      <a:pt x="846" y="114"/>
                    </a:lnTo>
                    <a:lnTo>
                      <a:pt x="842" y="102"/>
                    </a:lnTo>
                    <a:lnTo>
                      <a:pt x="842" y="94"/>
                    </a:lnTo>
                    <a:lnTo>
                      <a:pt x="842" y="86"/>
                    </a:lnTo>
                    <a:lnTo>
                      <a:pt x="844" y="80"/>
                    </a:lnTo>
                    <a:lnTo>
                      <a:pt x="846" y="66"/>
                    </a:lnTo>
                    <a:lnTo>
                      <a:pt x="846" y="58"/>
                    </a:lnTo>
                    <a:lnTo>
                      <a:pt x="844" y="48"/>
                    </a:lnTo>
                    <a:lnTo>
                      <a:pt x="840" y="40"/>
                    </a:lnTo>
                    <a:lnTo>
                      <a:pt x="838" y="36"/>
                    </a:lnTo>
                    <a:lnTo>
                      <a:pt x="834" y="36"/>
                    </a:lnTo>
                    <a:lnTo>
                      <a:pt x="830" y="36"/>
                    </a:lnTo>
                    <a:lnTo>
                      <a:pt x="826" y="36"/>
                    </a:lnTo>
                    <a:lnTo>
                      <a:pt x="818" y="36"/>
                    </a:lnTo>
                    <a:lnTo>
                      <a:pt x="810" y="32"/>
                    </a:lnTo>
                    <a:lnTo>
                      <a:pt x="798" y="26"/>
                    </a:lnTo>
                    <a:lnTo>
                      <a:pt x="786" y="18"/>
                    </a:lnTo>
                    <a:lnTo>
                      <a:pt x="776" y="16"/>
                    </a:lnTo>
                    <a:lnTo>
                      <a:pt x="770" y="16"/>
                    </a:lnTo>
                    <a:lnTo>
                      <a:pt x="764" y="20"/>
                    </a:lnTo>
                    <a:lnTo>
                      <a:pt x="756" y="28"/>
                    </a:lnTo>
                    <a:lnTo>
                      <a:pt x="752" y="32"/>
                    </a:lnTo>
                    <a:lnTo>
                      <a:pt x="748" y="34"/>
                    </a:lnTo>
                    <a:lnTo>
                      <a:pt x="740" y="36"/>
                    </a:lnTo>
                    <a:lnTo>
                      <a:pt x="732" y="38"/>
                    </a:lnTo>
                    <a:lnTo>
                      <a:pt x="728" y="40"/>
                    </a:lnTo>
                    <a:lnTo>
                      <a:pt x="726" y="42"/>
                    </a:lnTo>
                    <a:lnTo>
                      <a:pt x="726" y="46"/>
                    </a:lnTo>
                    <a:close/>
                    <a:moveTo>
                      <a:pt x="1600" y="438"/>
                    </a:moveTo>
                    <a:lnTo>
                      <a:pt x="1600" y="438"/>
                    </a:lnTo>
                    <a:lnTo>
                      <a:pt x="1594" y="436"/>
                    </a:lnTo>
                    <a:lnTo>
                      <a:pt x="1588" y="434"/>
                    </a:lnTo>
                    <a:lnTo>
                      <a:pt x="1586" y="436"/>
                    </a:lnTo>
                    <a:lnTo>
                      <a:pt x="1588" y="438"/>
                    </a:lnTo>
                    <a:lnTo>
                      <a:pt x="1590" y="442"/>
                    </a:lnTo>
                    <a:lnTo>
                      <a:pt x="1590" y="444"/>
                    </a:lnTo>
                    <a:lnTo>
                      <a:pt x="1592" y="446"/>
                    </a:lnTo>
                    <a:lnTo>
                      <a:pt x="1596" y="448"/>
                    </a:lnTo>
                    <a:lnTo>
                      <a:pt x="1600" y="448"/>
                    </a:lnTo>
                    <a:lnTo>
                      <a:pt x="1604" y="446"/>
                    </a:lnTo>
                    <a:lnTo>
                      <a:pt x="1604" y="444"/>
                    </a:lnTo>
                    <a:lnTo>
                      <a:pt x="1600" y="438"/>
                    </a:lnTo>
                    <a:close/>
                    <a:moveTo>
                      <a:pt x="1606" y="1248"/>
                    </a:moveTo>
                    <a:lnTo>
                      <a:pt x="1606" y="1248"/>
                    </a:lnTo>
                    <a:lnTo>
                      <a:pt x="1606" y="1252"/>
                    </a:lnTo>
                    <a:lnTo>
                      <a:pt x="1604" y="1260"/>
                    </a:lnTo>
                    <a:lnTo>
                      <a:pt x="1604" y="1268"/>
                    </a:lnTo>
                    <a:lnTo>
                      <a:pt x="1604" y="1272"/>
                    </a:lnTo>
                    <a:lnTo>
                      <a:pt x="1606" y="1274"/>
                    </a:lnTo>
                    <a:lnTo>
                      <a:pt x="1608" y="1274"/>
                    </a:lnTo>
                    <a:lnTo>
                      <a:pt x="1610" y="1270"/>
                    </a:lnTo>
                    <a:lnTo>
                      <a:pt x="1610" y="1260"/>
                    </a:lnTo>
                    <a:lnTo>
                      <a:pt x="1614" y="1250"/>
                    </a:lnTo>
                    <a:lnTo>
                      <a:pt x="1620" y="1240"/>
                    </a:lnTo>
                    <a:lnTo>
                      <a:pt x="1620" y="1236"/>
                    </a:lnTo>
                    <a:lnTo>
                      <a:pt x="1618" y="1232"/>
                    </a:lnTo>
                    <a:lnTo>
                      <a:pt x="1618" y="1228"/>
                    </a:lnTo>
                    <a:lnTo>
                      <a:pt x="1616" y="1224"/>
                    </a:lnTo>
                    <a:lnTo>
                      <a:pt x="1616" y="1220"/>
                    </a:lnTo>
                    <a:lnTo>
                      <a:pt x="1614" y="1220"/>
                    </a:lnTo>
                    <a:lnTo>
                      <a:pt x="1612" y="1224"/>
                    </a:lnTo>
                    <a:lnTo>
                      <a:pt x="1612" y="1230"/>
                    </a:lnTo>
                    <a:lnTo>
                      <a:pt x="1612" y="1234"/>
                    </a:lnTo>
                    <a:lnTo>
                      <a:pt x="1612" y="1236"/>
                    </a:lnTo>
                    <a:lnTo>
                      <a:pt x="1608" y="1240"/>
                    </a:lnTo>
                    <a:lnTo>
                      <a:pt x="1606" y="1244"/>
                    </a:lnTo>
                    <a:lnTo>
                      <a:pt x="1604" y="1246"/>
                    </a:lnTo>
                    <a:lnTo>
                      <a:pt x="1606" y="1248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7" name="Freeform 6153">
                <a:extLst>
                  <a:ext uri="{FF2B5EF4-FFF2-40B4-BE49-F238E27FC236}">
                    <a16:creationId xmlns:a16="http://schemas.microsoft.com/office/drawing/2014/main" id="{3F996E3E-415B-4053-A868-F330D406337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491075" y="2755632"/>
                <a:ext cx="1762208" cy="2303241"/>
              </a:xfrm>
              <a:custGeom>
                <a:avLst/>
                <a:gdLst>
                  <a:gd name="T0" fmla="*/ 1666909 w 2776"/>
                  <a:gd name="T1" fmla="*/ 1643154 h 3628"/>
                  <a:gd name="T2" fmla="*/ 1572963 w 2776"/>
                  <a:gd name="T3" fmla="*/ 1734581 h 3628"/>
                  <a:gd name="T4" fmla="*/ 1567885 w 2776"/>
                  <a:gd name="T5" fmla="*/ 1859024 h 3628"/>
                  <a:gd name="T6" fmla="*/ 1595815 w 2776"/>
                  <a:gd name="T7" fmla="*/ 1991086 h 3628"/>
                  <a:gd name="T8" fmla="*/ 1712613 w 2776"/>
                  <a:gd name="T9" fmla="*/ 1728232 h 3628"/>
                  <a:gd name="T10" fmla="*/ 1736734 w 2776"/>
                  <a:gd name="T11" fmla="*/ 1666011 h 3628"/>
                  <a:gd name="T12" fmla="*/ 1698648 w 2776"/>
                  <a:gd name="T13" fmla="*/ 844434 h 3628"/>
                  <a:gd name="T14" fmla="*/ 1576772 w 2776"/>
                  <a:gd name="T15" fmla="*/ 868560 h 3628"/>
                  <a:gd name="T16" fmla="*/ 1533607 w 2776"/>
                  <a:gd name="T17" fmla="*/ 784752 h 3628"/>
                  <a:gd name="T18" fmla="*/ 1484095 w 2776"/>
                  <a:gd name="T19" fmla="*/ 730150 h 3628"/>
                  <a:gd name="T20" fmla="*/ 1434583 w 2776"/>
                  <a:gd name="T21" fmla="*/ 633643 h 3628"/>
                  <a:gd name="T22" fmla="*/ 1401575 w 2776"/>
                  <a:gd name="T23" fmla="*/ 539676 h 3628"/>
                  <a:gd name="T24" fmla="*/ 1353332 w 2776"/>
                  <a:gd name="T25" fmla="*/ 454597 h 3628"/>
                  <a:gd name="T26" fmla="*/ 1301281 w 2776"/>
                  <a:gd name="T27" fmla="*/ 313647 h 3628"/>
                  <a:gd name="T28" fmla="*/ 1263195 w 2776"/>
                  <a:gd name="T29" fmla="*/ 199363 h 3628"/>
                  <a:gd name="T30" fmla="*/ 1197179 w 2776"/>
                  <a:gd name="T31" fmla="*/ 219680 h 3628"/>
                  <a:gd name="T32" fmla="*/ 1090537 w 2776"/>
                  <a:gd name="T33" fmla="*/ 195553 h 3628"/>
                  <a:gd name="T34" fmla="*/ 983895 w 2776"/>
                  <a:gd name="T35" fmla="*/ 156189 h 3628"/>
                  <a:gd name="T36" fmla="*/ 873445 w 2776"/>
                  <a:gd name="T37" fmla="*/ 208251 h 3628"/>
                  <a:gd name="T38" fmla="*/ 743952 w 2776"/>
                  <a:gd name="T39" fmla="*/ 142220 h 3628"/>
                  <a:gd name="T40" fmla="*/ 731256 w 2776"/>
                  <a:gd name="T41" fmla="*/ 69840 h 3628"/>
                  <a:gd name="T42" fmla="*/ 712213 w 2776"/>
                  <a:gd name="T43" fmla="*/ 20317 h 3628"/>
                  <a:gd name="T44" fmla="*/ 633502 w 2776"/>
                  <a:gd name="T45" fmla="*/ 8889 h 3628"/>
                  <a:gd name="T46" fmla="*/ 534477 w 2776"/>
                  <a:gd name="T47" fmla="*/ 17778 h 3628"/>
                  <a:gd name="T48" fmla="*/ 424027 w 2776"/>
                  <a:gd name="T49" fmla="*/ 54602 h 3628"/>
                  <a:gd name="T50" fmla="*/ 344046 w 2776"/>
                  <a:gd name="T51" fmla="*/ 72380 h 3628"/>
                  <a:gd name="T52" fmla="*/ 210744 w 2776"/>
                  <a:gd name="T53" fmla="*/ 162538 h 3628"/>
                  <a:gd name="T54" fmla="*/ 124415 w 2776"/>
                  <a:gd name="T55" fmla="*/ 312377 h 3628"/>
                  <a:gd name="T56" fmla="*/ 38086 w 2776"/>
                  <a:gd name="T57" fmla="*/ 453328 h 3628"/>
                  <a:gd name="T58" fmla="*/ 15235 w 2776"/>
                  <a:gd name="T59" fmla="*/ 537136 h 3628"/>
                  <a:gd name="T60" fmla="*/ 38086 w 2776"/>
                  <a:gd name="T61" fmla="*/ 626024 h 3628"/>
                  <a:gd name="T62" fmla="*/ 25391 w 2776"/>
                  <a:gd name="T63" fmla="*/ 775863 h 3628"/>
                  <a:gd name="T64" fmla="*/ 34278 w 2776"/>
                  <a:gd name="T65" fmla="*/ 802530 h 3628"/>
                  <a:gd name="T66" fmla="*/ 34278 w 2776"/>
                  <a:gd name="T67" fmla="*/ 825386 h 3628"/>
                  <a:gd name="T68" fmla="*/ 54590 w 2776"/>
                  <a:gd name="T69" fmla="*/ 848243 h 3628"/>
                  <a:gd name="T70" fmla="*/ 71094 w 2776"/>
                  <a:gd name="T71" fmla="*/ 863481 h 3628"/>
                  <a:gd name="T72" fmla="*/ 106642 w 2776"/>
                  <a:gd name="T73" fmla="*/ 909195 h 3628"/>
                  <a:gd name="T74" fmla="*/ 115528 w 2776"/>
                  <a:gd name="T75" fmla="*/ 940941 h 3628"/>
                  <a:gd name="T76" fmla="*/ 171388 w 2776"/>
                  <a:gd name="T77" fmla="*/ 996813 h 3628"/>
                  <a:gd name="T78" fmla="*/ 319925 w 2776"/>
                  <a:gd name="T79" fmla="*/ 1036177 h 3628"/>
                  <a:gd name="T80" fmla="*/ 411332 w 2776"/>
                  <a:gd name="T81" fmla="*/ 1038717 h 3628"/>
                  <a:gd name="T82" fmla="*/ 535747 w 2776"/>
                  <a:gd name="T83" fmla="*/ 993003 h 3628"/>
                  <a:gd name="T84" fmla="*/ 632232 w 2776"/>
                  <a:gd name="T85" fmla="*/ 1052685 h 3628"/>
                  <a:gd name="T86" fmla="*/ 690631 w 2776"/>
                  <a:gd name="T87" fmla="*/ 1069193 h 3628"/>
                  <a:gd name="T88" fmla="*/ 686822 w 2776"/>
                  <a:gd name="T89" fmla="*/ 1158081 h 3628"/>
                  <a:gd name="T90" fmla="*/ 700787 w 2776"/>
                  <a:gd name="T91" fmla="*/ 1193636 h 3628"/>
                  <a:gd name="T92" fmla="*/ 690631 w 2776"/>
                  <a:gd name="T93" fmla="*/ 1262206 h 3628"/>
                  <a:gd name="T94" fmla="*/ 766804 w 2776"/>
                  <a:gd name="T95" fmla="*/ 1376491 h 3628"/>
                  <a:gd name="T96" fmla="*/ 797273 w 2776"/>
                  <a:gd name="T97" fmla="*/ 1521251 h 3628"/>
                  <a:gd name="T98" fmla="*/ 746491 w 2776"/>
                  <a:gd name="T99" fmla="*/ 1737121 h 3628"/>
                  <a:gd name="T100" fmla="*/ 846785 w 2776"/>
                  <a:gd name="T101" fmla="*/ 2073625 h 3628"/>
                  <a:gd name="T102" fmla="*/ 903914 w 2776"/>
                  <a:gd name="T103" fmla="*/ 2242511 h 3628"/>
                  <a:gd name="T104" fmla="*/ 934383 w 2776"/>
                  <a:gd name="T105" fmla="*/ 2289495 h 3628"/>
                  <a:gd name="T106" fmla="*/ 1009286 w 2776"/>
                  <a:gd name="T107" fmla="*/ 2284416 h 3628"/>
                  <a:gd name="T108" fmla="*/ 1104502 w 2776"/>
                  <a:gd name="T109" fmla="*/ 2269178 h 3628"/>
                  <a:gd name="T110" fmla="*/ 1280968 w 2776"/>
                  <a:gd name="T111" fmla="*/ 2079974 h 3628"/>
                  <a:gd name="T112" fmla="*/ 1354602 w 2776"/>
                  <a:gd name="T113" fmla="*/ 1940293 h 3628"/>
                  <a:gd name="T114" fmla="*/ 1338098 w 2776"/>
                  <a:gd name="T115" fmla="*/ 1812041 h 3628"/>
                  <a:gd name="T116" fmla="*/ 1482826 w 2776"/>
                  <a:gd name="T117" fmla="*/ 1673630 h 3628"/>
                  <a:gd name="T118" fmla="*/ 1475208 w 2776"/>
                  <a:gd name="T119" fmla="*/ 1513632 h 3628"/>
                  <a:gd name="T120" fmla="*/ 1448548 w 2776"/>
                  <a:gd name="T121" fmla="*/ 1400617 h 3628"/>
                  <a:gd name="T122" fmla="*/ 1491712 w 2776"/>
                  <a:gd name="T123" fmla="*/ 1268555 h 3628"/>
                  <a:gd name="T124" fmla="*/ 1679605 w 2776"/>
                  <a:gd name="T125" fmla="*/ 1045066 h 3628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  <a:gd name="T189" fmla="*/ 0 w 2776"/>
                  <a:gd name="T190" fmla="*/ 0 h 3628"/>
                  <a:gd name="T191" fmla="*/ 2776 w 2776"/>
                  <a:gd name="T192" fmla="*/ 3628 h 3628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T189" t="T190" r="T191" b="T192"/>
                <a:pathLst>
                  <a:path w="2776" h="3628">
                    <a:moveTo>
                      <a:pt x="2710" y="2504"/>
                    </a:moveTo>
                    <a:lnTo>
                      <a:pt x="2710" y="2504"/>
                    </a:lnTo>
                    <a:lnTo>
                      <a:pt x="2706" y="2498"/>
                    </a:lnTo>
                    <a:lnTo>
                      <a:pt x="2702" y="2492"/>
                    </a:lnTo>
                    <a:lnTo>
                      <a:pt x="2698" y="2476"/>
                    </a:lnTo>
                    <a:lnTo>
                      <a:pt x="2696" y="2470"/>
                    </a:lnTo>
                    <a:lnTo>
                      <a:pt x="2692" y="2466"/>
                    </a:lnTo>
                    <a:lnTo>
                      <a:pt x="2690" y="2468"/>
                    </a:lnTo>
                    <a:lnTo>
                      <a:pt x="2684" y="2472"/>
                    </a:lnTo>
                    <a:lnTo>
                      <a:pt x="2680" y="2480"/>
                    </a:lnTo>
                    <a:lnTo>
                      <a:pt x="2678" y="2486"/>
                    </a:lnTo>
                    <a:lnTo>
                      <a:pt x="2676" y="2508"/>
                    </a:lnTo>
                    <a:lnTo>
                      <a:pt x="2674" y="2518"/>
                    </a:lnTo>
                    <a:lnTo>
                      <a:pt x="2672" y="2526"/>
                    </a:lnTo>
                    <a:lnTo>
                      <a:pt x="2668" y="2532"/>
                    </a:lnTo>
                    <a:lnTo>
                      <a:pt x="2664" y="2536"/>
                    </a:lnTo>
                    <a:lnTo>
                      <a:pt x="2656" y="2542"/>
                    </a:lnTo>
                    <a:lnTo>
                      <a:pt x="2648" y="2544"/>
                    </a:lnTo>
                    <a:lnTo>
                      <a:pt x="2634" y="2546"/>
                    </a:lnTo>
                    <a:lnTo>
                      <a:pt x="2632" y="2548"/>
                    </a:lnTo>
                    <a:lnTo>
                      <a:pt x="2632" y="2554"/>
                    </a:lnTo>
                    <a:lnTo>
                      <a:pt x="2638" y="2566"/>
                    </a:lnTo>
                    <a:lnTo>
                      <a:pt x="2636" y="2572"/>
                    </a:lnTo>
                    <a:lnTo>
                      <a:pt x="2636" y="2576"/>
                    </a:lnTo>
                    <a:lnTo>
                      <a:pt x="2626" y="2588"/>
                    </a:lnTo>
                    <a:lnTo>
                      <a:pt x="2606" y="2608"/>
                    </a:lnTo>
                    <a:lnTo>
                      <a:pt x="2596" y="2618"/>
                    </a:lnTo>
                    <a:lnTo>
                      <a:pt x="2588" y="2628"/>
                    </a:lnTo>
                    <a:lnTo>
                      <a:pt x="2578" y="2640"/>
                    </a:lnTo>
                    <a:lnTo>
                      <a:pt x="2572" y="2646"/>
                    </a:lnTo>
                    <a:lnTo>
                      <a:pt x="2564" y="2650"/>
                    </a:lnTo>
                    <a:lnTo>
                      <a:pt x="2554" y="2652"/>
                    </a:lnTo>
                    <a:lnTo>
                      <a:pt x="2538" y="2656"/>
                    </a:lnTo>
                    <a:lnTo>
                      <a:pt x="2530" y="2658"/>
                    </a:lnTo>
                    <a:lnTo>
                      <a:pt x="2526" y="2660"/>
                    </a:lnTo>
                    <a:lnTo>
                      <a:pt x="2522" y="2664"/>
                    </a:lnTo>
                    <a:lnTo>
                      <a:pt x="2520" y="2668"/>
                    </a:lnTo>
                    <a:lnTo>
                      <a:pt x="2516" y="2670"/>
                    </a:lnTo>
                    <a:lnTo>
                      <a:pt x="2512" y="2670"/>
                    </a:lnTo>
                    <a:lnTo>
                      <a:pt x="2506" y="2670"/>
                    </a:lnTo>
                    <a:lnTo>
                      <a:pt x="2500" y="2670"/>
                    </a:lnTo>
                    <a:lnTo>
                      <a:pt x="2496" y="2670"/>
                    </a:lnTo>
                    <a:lnTo>
                      <a:pt x="2496" y="2672"/>
                    </a:lnTo>
                    <a:lnTo>
                      <a:pt x="2496" y="2676"/>
                    </a:lnTo>
                    <a:lnTo>
                      <a:pt x="2494" y="2690"/>
                    </a:lnTo>
                    <a:lnTo>
                      <a:pt x="2492" y="2700"/>
                    </a:lnTo>
                    <a:lnTo>
                      <a:pt x="2486" y="2712"/>
                    </a:lnTo>
                    <a:lnTo>
                      <a:pt x="2480" y="2724"/>
                    </a:lnTo>
                    <a:lnTo>
                      <a:pt x="2478" y="2732"/>
                    </a:lnTo>
                    <a:lnTo>
                      <a:pt x="2478" y="2738"/>
                    </a:lnTo>
                    <a:lnTo>
                      <a:pt x="2478" y="2742"/>
                    </a:lnTo>
                    <a:lnTo>
                      <a:pt x="2482" y="2750"/>
                    </a:lnTo>
                    <a:lnTo>
                      <a:pt x="2482" y="2754"/>
                    </a:lnTo>
                    <a:lnTo>
                      <a:pt x="2482" y="2762"/>
                    </a:lnTo>
                    <a:lnTo>
                      <a:pt x="2480" y="2772"/>
                    </a:lnTo>
                    <a:lnTo>
                      <a:pt x="2480" y="2778"/>
                    </a:lnTo>
                    <a:lnTo>
                      <a:pt x="2484" y="2790"/>
                    </a:lnTo>
                    <a:lnTo>
                      <a:pt x="2488" y="2798"/>
                    </a:lnTo>
                    <a:lnTo>
                      <a:pt x="2488" y="2802"/>
                    </a:lnTo>
                    <a:lnTo>
                      <a:pt x="2488" y="2806"/>
                    </a:lnTo>
                    <a:lnTo>
                      <a:pt x="2488" y="2814"/>
                    </a:lnTo>
                    <a:lnTo>
                      <a:pt x="2490" y="2820"/>
                    </a:lnTo>
                    <a:lnTo>
                      <a:pt x="2494" y="2832"/>
                    </a:lnTo>
                    <a:lnTo>
                      <a:pt x="2498" y="2848"/>
                    </a:lnTo>
                    <a:lnTo>
                      <a:pt x="2498" y="2860"/>
                    </a:lnTo>
                    <a:lnTo>
                      <a:pt x="2496" y="2868"/>
                    </a:lnTo>
                    <a:lnTo>
                      <a:pt x="2492" y="2876"/>
                    </a:lnTo>
                    <a:lnTo>
                      <a:pt x="2488" y="2884"/>
                    </a:lnTo>
                    <a:lnTo>
                      <a:pt x="2480" y="2900"/>
                    </a:lnTo>
                    <a:lnTo>
                      <a:pt x="2476" y="2908"/>
                    </a:lnTo>
                    <a:lnTo>
                      <a:pt x="2474" y="2916"/>
                    </a:lnTo>
                    <a:lnTo>
                      <a:pt x="2472" y="2924"/>
                    </a:lnTo>
                    <a:lnTo>
                      <a:pt x="2470" y="2928"/>
                    </a:lnTo>
                    <a:lnTo>
                      <a:pt x="2466" y="2928"/>
                    </a:lnTo>
                    <a:lnTo>
                      <a:pt x="2464" y="2928"/>
                    </a:lnTo>
                    <a:lnTo>
                      <a:pt x="2462" y="2930"/>
                    </a:lnTo>
                    <a:lnTo>
                      <a:pt x="2458" y="2934"/>
                    </a:lnTo>
                    <a:lnTo>
                      <a:pt x="2454" y="2942"/>
                    </a:lnTo>
                    <a:lnTo>
                      <a:pt x="2450" y="2954"/>
                    </a:lnTo>
                    <a:lnTo>
                      <a:pt x="2448" y="2968"/>
                    </a:lnTo>
                    <a:lnTo>
                      <a:pt x="2446" y="2980"/>
                    </a:lnTo>
                    <a:lnTo>
                      <a:pt x="2448" y="2990"/>
                    </a:lnTo>
                    <a:lnTo>
                      <a:pt x="2448" y="2998"/>
                    </a:lnTo>
                    <a:lnTo>
                      <a:pt x="2456" y="3012"/>
                    </a:lnTo>
                    <a:lnTo>
                      <a:pt x="2464" y="3026"/>
                    </a:lnTo>
                    <a:lnTo>
                      <a:pt x="2466" y="3034"/>
                    </a:lnTo>
                    <a:lnTo>
                      <a:pt x="2466" y="3040"/>
                    </a:lnTo>
                    <a:lnTo>
                      <a:pt x="2466" y="3054"/>
                    </a:lnTo>
                    <a:lnTo>
                      <a:pt x="2464" y="3062"/>
                    </a:lnTo>
                    <a:lnTo>
                      <a:pt x="2466" y="3072"/>
                    </a:lnTo>
                    <a:lnTo>
                      <a:pt x="2468" y="3084"/>
                    </a:lnTo>
                    <a:lnTo>
                      <a:pt x="2474" y="3100"/>
                    </a:lnTo>
                    <a:lnTo>
                      <a:pt x="2480" y="3114"/>
                    </a:lnTo>
                    <a:lnTo>
                      <a:pt x="2486" y="3122"/>
                    </a:lnTo>
                    <a:lnTo>
                      <a:pt x="2492" y="3126"/>
                    </a:lnTo>
                    <a:lnTo>
                      <a:pt x="2498" y="3130"/>
                    </a:lnTo>
                    <a:lnTo>
                      <a:pt x="2510" y="3134"/>
                    </a:lnTo>
                    <a:lnTo>
                      <a:pt x="2514" y="3136"/>
                    </a:lnTo>
                    <a:lnTo>
                      <a:pt x="2520" y="3142"/>
                    </a:lnTo>
                    <a:lnTo>
                      <a:pt x="2522" y="3144"/>
                    </a:lnTo>
                    <a:lnTo>
                      <a:pt x="2526" y="3146"/>
                    </a:lnTo>
                    <a:lnTo>
                      <a:pt x="2534" y="3146"/>
                    </a:lnTo>
                    <a:lnTo>
                      <a:pt x="2544" y="3144"/>
                    </a:lnTo>
                    <a:lnTo>
                      <a:pt x="2554" y="3140"/>
                    </a:lnTo>
                    <a:lnTo>
                      <a:pt x="2574" y="3128"/>
                    </a:lnTo>
                    <a:lnTo>
                      <a:pt x="2584" y="3124"/>
                    </a:lnTo>
                    <a:lnTo>
                      <a:pt x="2594" y="3122"/>
                    </a:lnTo>
                    <a:lnTo>
                      <a:pt x="2598" y="3120"/>
                    </a:lnTo>
                    <a:lnTo>
                      <a:pt x="2602" y="3116"/>
                    </a:lnTo>
                    <a:lnTo>
                      <a:pt x="2610" y="3096"/>
                    </a:lnTo>
                    <a:lnTo>
                      <a:pt x="2620" y="3068"/>
                    </a:lnTo>
                    <a:lnTo>
                      <a:pt x="2628" y="3034"/>
                    </a:lnTo>
                    <a:lnTo>
                      <a:pt x="2648" y="2952"/>
                    </a:lnTo>
                    <a:lnTo>
                      <a:pt x="2668" y="2870"/>
                    </a:lnTo>
                    <a:lnTo>
                      <a:pt x="2682" y="2822"/>
                    </a:lnTo>
                    <a:lnTo>
                      <a:pt x="2694" y="2792"/>
                    </a:lnTo>
                    <a:lnTo>
                      <a:pt x="2696" y="2780"/>
                    </a:lnTo>
                    <a:lnTo>
                      <a:pt x="2700" y="2768"/>
                    </a:lnTo>
                    <a:lnTo>
                      <a:pt x="2700" y="2756"/>
                    </a:lnTo>
                    <a:lnTo>
                      <a:pt x="2698" y="2742"/>
                    </a:lnTo>
                    <a:lnTo>
                      <a:pt x="2698" y="2730"/>
                    </a:lnTo>
                    <a:lnTo>
                      <a:pt x="2698" y="2722"/>
                    </a:lnTo>
                    <a:lnTo>
                      <a:pt x="2700" y="2718"/>
                    </a:lnTo>
                    <a:lnTo>
                      <a:pt x="2704" y="2714"/>
                    </a:lnTo>
                    <a:lnTo>
                      <a:pt x="2710" y="2710"/>
                    </a:lnTo>
                    <a:lnTo>
                      <a:pt x="2712" y="2706"/>
                    </a:lnTo>
                    <a:lnTo>
                      <a:pt x="2710" y="2700"/>
                    </a:lnTo>
                    <a:lnTo>
                      <a:pt x="2710" y="2690"/>
                    </a:lnTo>
                    <a:lnTo>
                      <a:pt x="2712" y="2684"/>
                    </a:lnTo>
                    <a:lnTo>
                      <a:pt x="2712" y="2674"/>
                    </a:lnTo>
                    <a:lnTo>
                      <a:pt x="2712" y="2670"/>
                    </a:lnTo>
                    <a:lnTo>
                      <a:pt x="2710" y="2662"/>
                    </a:lnTo>
                    <a:lnTo>
                      <a:pt x="2706" y="2654"/>
                    </a:lnTo>
                    <a:lnTo>
                      <a:pt x="2706" y="2648"/>
                    </a:lnTo>
                    <a:lnTo>
                      <a:pt x="2706" y="2642"/>
                    </a:lnTo>
                    <a:lnTo>
                      <a:pt x="2708" y="2638"/>
                    </a:lnTo>
                    <a:lnTo>
                      <a:pt x="2710" y="2636"/>
                    </a:lnTo>
                    <a:lnTo>
                      <a:pt x="2714" y="2640"/>
                    </a:lnTo>
                    <a:lnTo>
                      <a:pt x="2718" y="2646"/>
                    </a:lnTo>
                    <a:lnTo>
                      <a:pt x="2722" y="2658"/>
                    </a:lnTo>
                    <a:lnTo>
                      <a:pt x="2724" y="2662"/>
                    </a:lnTo>
                    <a:lnTo>
                      <a:pt x="2728" y="2662"/>
                    </a:lnTo>
                    <a:lnTo>
                      <a:pt x="2732" y="2658"/>
                    </a:lnTo>
                    <a:lnTo>
                      <a:pt x="2734" y="2652"/>
                    </a:lnTo>
                    <a:lnTo>
                      <a:pt x="2736" y="2644"/>
                    </a:lnTo>
                    <a:lnTo>
                      <a:pt x="2738" y="2634"/>
                    </a:lnTo>
                    <a:lnTo>
                      <a:pt x="2736" y="2624"/>
                    </a:lnTo>
                    <a:lnTo>
                      <a:pt x="2734" y="2614"/>
                    </a:lnTo>
                    <a:lnTo>
                      <a:pt x="2732" y="2604"/>
                    </a:lnTo>
                    <a:lnTo>
                      <a:pt x="2730" y="2590"/>
                    </a:lnTo>
                    <a:lnTo>
                      <a:pt x="2724" y="2556"/>
                    </a:lnTo>
                    <a:lnTo>
                      <a:pt x="2720" y="2522"/>
                    </a:lnTo>
                    <a:lnTo>
                      <a:pt x="2716" y="2510"/>
                    </a:lnTo>
                    <a:lnTo>
                      <a:pt x="2710" y="2504"/>
                    </a:lnTo>
                    <a:close/>
                    <a:moveTo>
                      <a:pt x="2770" y="1364"/>
                    </a:moveTo>
                    <a:lnTo>
                      <a:pt x="2770" y="1364"/>
                    </a:lnTo>
                    <a:lnTo>
                      <a:pt x="2764" y="1352"/>
                    </a:lnTo>
                    <a:lnTo>
                      <a:pt x="2762" y="1342"/>
                    </a:lnTo>
                    <a:lnTo>
                      <a:pt x="2764" y="1332"/>
                    </a:lnTo>
                    <a:lnTo>
                      <a:pt x="2766" y="1322"/>
                    </a:lnTo>
                    <a:lnTo>
                      <a:pt x="2770" y="1316"/>
                    </a:lnTo>
                    <a:lnTo>
                      <a:pt x="2770" y="1308"/>
                    </a:lnTo>
                    <a:lnTo>
                      <a:pt x="2768" y="1304"/>
                    </a:lnTo>
                    <a:lnTo>
                      <a:pt x="2762" y="1300"/>
                    </a:lnTo>
                    <a:lnTo>
                      <a:pt x="2752" y="1300"/>
                    </a:lnTo>
                    <a:lnTo>
                      <a:pt x="2746" y="1302"/>
                    </a:lnTo>
                    <a:lnTo>
                      <a:pt x="2730" y="1314"/>
                    </a:lnTo>
                    <a:lnTo>
                      <a:pt x="2720" y="1320"/>
                    </a:lnTo>
                    <a:lnTo>
                      <a:pt x="2708" y="1326"/>
                    </a:lnTo>
                    <a:lnTo>
                      <a:pt x="2694" y="1330"/>
                    </a:lnTo>
                    <a:lnTo>
                      <a:pt x="2676" y="1330"/>
                    </a:lnTo>
                    <a:lnTo>
                      <a:pt x="2660" y="1332"/>
                    </a:lnTo>
                    <a:lnTo>
                      <a:pt x="2650" y="1332"/>
                    </a:lnTo>
                    <a:lnTo>
                      <a:pt x="2646" y="1334"/>
                    </a:lnTo>
                    <a:lnTo>
                      <a:pt x="2646" y="1336"/>
                    </a:lnTo>
                    <a:lnTo>
                      <a:pt x="2646" y="1338"/>
                    </a:lnTo>
                    <a:lnTo>
                      <a:pt x="2644" y="1340"/>
                    </a:lnTo>
                    <a:lnTo>
                      <a:pt x="2640" y="1340"/>
                    </a:lnTo>
                    <a:lnTo>
                      <a:pt x="2630" y="1340"/>
                    </a:lnTo>
                    <a:lnTo>
                      <a:pt x="2618" y="1340"/>
                    </a:lnTo>
                    <a:lnTo>
                      <a:pt x="2608" y="1342"/>
                    </a:lnTo>
                    <a:lnTo>
                      <a:pt x="2602" y="1346"/>
                    </a:lnTo>
                    <a:lnTo>
                      <a:pt x="2596" y="1352"/>
                    </a:lnTo>
                    <a:lnTo>
                      <a:pt x="2590" y="1356"/>
                    </a:lnTo>
                    <a:lnTo>
                      <a:pt x="2584" y="1360"/>
                    </a:lnTo>
                    <a:lnTo>
                      <a:pt x="2574" y="1360"/>
                    </a:lnTo>
                    <a:lnTo>
                      <a:pt x="2564" y="1358"/>
                    </a:lnTo>
                    <a:lnTo>
                      <a:pt x="2552" y="1356"/>
                    </a:lnTo>
                    <a:lnTo>
                      <a:pt x="2542" y="1356"/>
                    </a:lnTo>
                    <a:lnTo>
                      <a:pt x="2534" y="1360"/>
                    </a:lnTo>
                    <a:lnTo>
                      <a:pt x="2528" y="1366"/>
                    </a:lnTo>
                    <a:lnTo>
                      <a:pt x="2520" y="1370"/>
                    </a:lnTo>
                    <a:lnTo>
                      <a:pt x="2512" y="1374"/>
                    </a:lnTo>
                    <a:lnTo>
                      <a:pt x="2504" y="1376"/>
                    </a:lnTo>
                    <a:lnTo>
                      <a:pt x="2494" y="1374"/>
                    </a:lnTo>
                    <a:lnTo>
                      <a:pt x="2484" y="1368"/>
                    </a:lnTo>
                    <a:lnTo>
                      <a:pt x="2476" y="1362"/>
                    </a:lnTo>
                    <a:lnTo>
                      <a:pt x="2470" y="1356"/>
                    </a:lnTo>
                    <a:lnTo>
                      <a:pt x="2466" y="1350"/>
                    </a:lnTo>
                    <a:lnTo>
                      <a:pt x="2458" y="1334"/>
                    </a:lnTo>
                    <a:lnTo>
                      <a:pt x="2454" y="1328"/>
                    </a:lnTo>
                    <a:lnTo>
                      <a:pt x="2448" y="1320"/>
                    </a:lnTo>
                    <a:lnTo>
                      <a:pt x="2444" y="1318"/>
                    </a:lnTo>
                    <a:lnTo>
                      <a:pt x="2438" y="1316"/>
                    </a:lnTo>
                    <a:lnTo>
                      <a:pt x="2428" y="1316"/>
                    </a:lnTo>
                    <a:lnTo>
                      <a:pt x="2426" y="1316"/>
                    </a:lnTo>
                    <a:lnTo>
                      <a:pt x="2428" y="1314"/>
                    </a:lnTo>
                    <a:lnTo>
                      <a:pt x="2444" y="1302"/>
                    </a:lnTo>
                    <a:lnTo>
                      <a:pt x="2450" y="1298"/>
                    </a:lnTo>
                    <a:lnTo>
                      <a:pt x="2452" y="1294"/>
                    </a:lnTo>
                    <a:lnTo>
                      <a:pt x="2452" y="1288"/>
                    </a:lnTo>
                    <a:lnTo>
                      <a:pt x="2452" y="1284"/>
                    </a:lnTo>
                    <a:lnTo>
                      <a:pt x="2448" y="1272"/>
                    </a:lnTo>
                    <a:lnTo>
                      <a:pt x="2440" y="1260"/>
                    </a:lnTo>
                    <a:lnTo>
                      <a:pt x="2436" y="1256"/>
                    </a:lnTo>
                    <a:lnTo>
                      <a:pt x="2432" y="1254"/>
                    </a:lnTo>
                    <a:lnTo>
                      <a:pt x="2426" y="1252"/>
                    </a:lnTo>
                    <a:lnTo>
                      <a:pt x="2422" y="1244"/>
                    </a:lnTo>
                    <a:lnTo>
                      <a:pt x="2418" y="1238"/>
                    </a:lnTo>
                    <a:lnTo>
                      <a:pt x="2416" y="1236"/>
                    </a:lnTo>
                    <a:lnTo>
                      <a:pt x="2414" y="1232"/>
                    </a:lnTo>
                    <a:lnTo>
                      <a:pt x="2410" y="1224"/>
                    </a:lnTo>
                    <a:lnTo>
                      <a:pt x="2404" y="1214"/>
                    </a:lnTo>
                    <a:lnTo>
                      <a:pt x="2402" y="1214"/>
                    </a:lnTo>
                    <a:lnTo>
                      <a:pt x="2402" y="1216"/>
                    </a:lnTo>
                    <a:lnTo>
                      <a:pt x="2396" y="1208"/>
                    </a:lnTo>
                    <a:lnTo>
                      <a:pt x="2394" y="1204"/>
                    </a:lnTo>
                    <a:lnTo>
                      <a:pt x="2392" y="1202"/>
                    </a:lnTo>
                    <a:lnTo>
                      <a:pt x="2388" y="1202"/>
                    </a:lnTo>
                    <a:lnTo>
                      <a:pt x="2384" y="1202"/>
                    </a:lnTo>
                    <a:lnTo>
                      <a:pt x="2382" y="1198"/>
                    </a:lnTo>
                    <a:lnTo>
                      <a:pt x="2378" y="1192"/>
                    </a:lnTo>
                    <a:lnTo>
                      <a:pt x="2372" y="1182"/>
                    </a:lnTo>
                    <a:lnTo>
                      <a:pt x="2366" y="1172"/>
                    </a:lnTo>
                    <a:lnTo>
                      <a:pt x="2362" y="1166"/>
                    </a:lnTo>
                    <a:lnTo>
                      <a:pt x="2358" y="1164"/>
                    </a:lnTo>
                    <a:lnTo>
                      <a:pt x="2356" y="1164"/>
                    </a:lnTo>
                    <a:lnTo>
                      <a:pt x="2354" y="1166"/>
                    </a:lnTo>
                    <a:lnTo>
                      <a:pt x="2352" y="1166"/>
                    </a:lnTo>
                    <a:lnTo>
                      <a:pt x="2348" y="1162"/>
                    </a:lnTo>
                    <a:lnTo>
                      <a:pt x="2344" y="1156"/>
                    </a:lnTo>
                    <a:lnTo>
                      <a:pt x="2340" y="1150"/>
                    </a:lnTo>
                    <a:lnTo>
                      <a:pt x="2338" y="1150"/>
                    </a:lnTo>
                    <a:lnTo>
                      <a:pt x="2334" y="1150"/>
                    </a:lnTo>
                    <a:lnTo>
                      <a:pt x="2332" y="1152"/>
                    </a:lnTo>
                    <a:lnTo>
                      <a:pt x="2330" y="1152"/>
                    </a:lnTo>
                    <a:lnTo>
                      <a:pt x="2326" y="1150"/>
                    </a:lnTo>
                    <a:lnTo>
                      <a:pt x="2322" y="1144"/>
                    </a:lnTo>
                    <a:lnTo>
                      <a:pt x="2316" y="1132"/>
                    </a:lnTo>
                    <a:lnTo>
                      <a:pt x="2312" y="1124"/>
                    </a:lnTo>
                    <a:lnTo>
                      <a:pt x="2310" y="1122"/>
                    </a:lnTo>
                    <a:lnTo>
                      <a:pt x="2308" y="1124"/>
                    </a:lnTo>
                    <a:lnTo>
                      <a:pt x="2308" y="1128"/>
                    </a:lnTo>
                    <a:lnTo>
                      <a:pt x="2308" y="1140"/>
                    </a:lnTo>
                    <a:lnTo>
                      <a:pt x="2308" y="1144"/>
                    </a:lnTo>
                    <a:lnTo>
                      <a:pt x="2306" y="1146"/>
                    </a:lnTo>
                    <a:lnTo>
                      <a:pt x="2304" y="1142"/>
                    </a:lnTo>
                    <a:lnTo>
                      <a:pt x="2300" y="1136"/>
                    </a:lnTo>
                    <a:lnTo>
                      <a:pt x="2298" y="1126"/>
                    </a:lnTo>
                    <a:lnTo>
                      <a:pt x="2290" y="1110"/>
                    </a:lnTo>
                    <a:lnTo>
                      <a:pt x="2286" y="1100"/>
                    </a:lnTo>
                    <a:lnTo>
                      <a:pt x="2284" y="1086"/>
                    </a:lnTo>
                    <a:lnTo>
                      <a:pt x="2280" y="1058"/>
                    </a:lnTo>
                    <a:lnTo>
                      <a:pt x="2276" y="1042"/>
                    </a:lnTo>
                    <a:lnTo>
                      <a:pt x="2272" y="1026"/>
                    </a:lnTo>
                    <a:lnTo>
                      <a:pt x="2268" y="1012"/>
                    </a:lnTo>
                    <a:lnTo>
                      <a:pt x="2260" y="998"/>
                    </a:lnTo>
                    <a:lnTo>
                      <a:pt x="2252" y="988"/>
                    </a:lnTo>
                    <a:lnTo>
                      <a:pt x="2248" y="984"/>
                    </a:lnTo>
                    <a:lnTo>
                      <a:pt x="2244" y="986"/>
                    </a:lnTo>
                    <a:lnTo>
                      <a:pt x="2242" y="986"/>
                    </a:lnTo>
                    <a:lnTo>
                      <a:pt x="2240" y="984"/>
                    </a:lnTo>
                    <a:lnTo>
                      <a:pt x="2236" y="976"/>
                    </a:lnTo>
                    <a:lnTo>
                      <a:pt x="2230" y="968"/>
                    </a:lnTo>
                    <a:lnTo>
                      <a:pt x="2226" y="966"/>
                    </a:lnTo>
                    <a:lnTo>
                      <a:pt x="2222" y="966"/>
                    </a:lnTo>
                    <a:lnTo>
                      <a:pt x="2220" y="966"/>
                    </a:lnTo>
                    <a:lnTo>
                      <a:pt x="2218" y="964"/>
                    </a:lnTo>
                    <a:lnTo>
                      <a:pt x="2212" y="956"/>
                    </a:lnTo>
                    <a:lnTo>
                      <a:pt x="2208" y="944"/>
                    </a:lnTo>
                    <a:lnTo>
                      <a:pt x="2206" y="928"/>
                    </a:lnTo>
                    <a:lnTo>
                      <a:pt x="2202" y="900"/>
                    </a:lnTo>
                    <a:lnTo>
                      <a:pt x="2200" y="890"/>
                    </a:lnTo>
                    <a:lnTo>
                      <a:pt x="2202" y="884"/>
                    </a:lnTo>
                    <a:lnTo>
                      <a:pt x="2204" y="876"/>
                    </a:lnTo>
                    <a:lnTo>
                      <a:pt x="2204" y="870"/>
                    </a:lnTo>
                    <a:lnTo>
                      <a:pt x="2200" y="858"/>
                    </a:lnTo>
                    <a:lnTo>
                      <a:pt x="2198" y="850"/>
                    </a:lnTo>
                    <a:lnTo>
                      <a:pt x="2200" y="848"/>
                    </a:lnTo>
                    <a:lnTo>
                      <a:pt x="2204" y="850"/>
                    </a:lnTo>
                    <a:lnTo>
                      <a:pt x="2208" y="850"/>
                    </a:lnTo>
                    <a:lnTo>
                      <a:pt x="2210" y="848"/>
                    </a:lnTo>
                    <a:lnTo>
                      <a:pt x="2204" y="842"/>
                    </a:lnTo>
                    <a:lnTo>
                      <a:pt x="2198" y="826"/>
                    </a:lnTo>
                    <a:lnTo>
                      <a:pt x="2194" y="816"/>
                    </a:lnTo>
                    <a:lnTo>
                      <a:pt x="2192" y="802"/>
                    </a:lnTo>
                    <a:lnTo>
                      <a:pt x="2190" y="794"/>
                    </a:lnTo>
                    <a:lnTo>
                      <a:pt x="2188" y="790"/>
                    </a:lnTo>
                    <a:lnTo>
                      <a:pt x="2184" y="786"/>
                    </a:lnTo>
                    <a:lnTo>
                      <a:pt x="2176" y="784"/>
                    </a:lnTo>
                    <a:lnTo>
                      <a:pt x="2174" y="782"/>
                    </a:lnTo>
                    <a:lnTo>
                      <a:pt x="2170" y="780"/>
                    </a:lnTo>
                    <a:lnTo>
                      <a:pt x="2166" y="772"/>
                    </a:lnTo>
                    <a:lnTo>
                      <a:pt x="2162" y="766"/>
                    </a:lnTo>
                    <a:lnTo>
                      <a:pt x="2160" y="764"/>
                    </a:lnTo>
                    <a:lnTo>
                      <a:pt x="2154" y="764"/>
                    </a:lnTo>
                    <a:lnTo>
                      <a:pt x="2150" y="762"/>
                    </a:lnTo>
                    <a:lnTo>
                      <a:pt x="2146" y="758"/>
                    </a:lnTo>
                    <a:lnTo>
                      <a:pt x="2138" y="746"/>
                    </a:lnTo>
                    <a:lnTo>
                      <a:pt x="2134" y="752"/>
                    </a:lnTo>
                    <a:lnTo>
                      <a:pt x="2138" y="746"/>
                    </a:lnTo>
                    <a:lnTo>
                      <a:pt x="2134" y="732"/>
                    </a:lnTo>
                    <a:lnTo>
                      <a:pt x="2132" y="716"/>
                    </a:lnTo>
                    <a:lnTo>
                      <a:pt x="2132" y="710"/>
                    </a:lnTo>
                    <a:lnTo>
                      <a:pt x="2134" y="706"/>
                    </a:lnTo>
                    <a:lnTo>
                      <a:pt x="2136" y="702"/>
                    </a:lnTo>
                    <a:lnTo>
                      <a:pt x="2142" y="702"/>
                    </a:lnTo>
                    <a:lnTo>
                      <a:pt x="2144" y="702"/>
                    </a:lnTo>
                    <a:lnTo>
                      <a:pt x="2138" y="698"/>
                    </a:lnTo>
                    <a:lnTo>
                      <a:pt x="2134" y="692"/>
                    </a:lnTo>
                    <a:lnTo>
                      <a:pt x="2128" y="684"/>
                    </a:lnTo>
                    <a:lnTo>
                      <a:pt x="2120" y="674"/>
                    </a:lnTo>
                    <a:lnTo>
                      <a:pt x="2116" y="662"/>
                    </a:lnTo>
                    <a:lnTo>
                      <a:pt x="2108" y="642"/>
                    </a:lnTo>
                    <a:lnTo>
                      <a:pt x="2098" y="624"/>
                    </a:lnTo>
                    <a:lnTo>
                      <a:pt x="2082" y="594"/>
                    </a:lnTo>
                    <a:lnTo>
                      <a:pt x="2072" y="572"/>
                    </a:lnTo>
                    <a:lnTo>
                      <a:pt x="2070" y="564"/>
                    </a:lnTo>
                    <a:lnTo>
                      <a:pt x="2070" y="556"/>
                    </a:lnTo>
                    <a:lnTo>
                      <a:pt x="2070" y="550"/>
                    </a:lnTo>
                    <a:lnTo>
                      <a:pt x="2070" y="544"/>
                    </a:lnTo>
                    <a:lnTo>
                      <a:pt x="2064" y="534"/>
                    </a:lnTo>
                    <a:lnTo>
                      <a:pt x="2058" y="526"/>
                    </a:lnTo>
                    <a:lnTo>
                      <a:pt x="2056" y="520"/>
                    </a:lnTo>
                    <a:lnTo>
                      <a:pt x="2056" y="512"/>
                    </a:lnTo>
                    <a:lnTo>
                      <a:pt x="2054" y="504"/>
                    </a:lnTo>
                    <a:lnTo>
                      <a:pt x="2050" y="494"/>
                    </a:lnTo>
                    <a:lnTo>
                      <a:pt x="2036" y="474"/>
                    </a:lnTo>
                    <a:lnTo>
                      <a:pt x="2022" y="452"/>
                    </a:lnTo>
                    <a:lnTo>
                      <a:pt x="2018" y="442"/>
                    </a:lnTo>
                    <a:lnTo>
                      <a:pt x="2016" y="434"/>
                    </a:lnTo>
                    <a:lnTo>
                      <a:pt x="2016" y="426"/>
                    </a:lnTo>
                    <a:lnTo>
                      <a:pt x="2014" y="422"/>
                    </a:lnTo>
                    <a:lnTo>
                      <a:pt x="2010" y="416"/>
                    </a:lnTo>
                    <a:lnTo>
                      <a:pt x="2008" y="412"/>
                    </a:lnTo>
                    <a:lnTo>
                      <a:pt x="2008" y="408"/>
                    </a:lnTo>
                    <a:lnTo>
                      <a:pt x="2010" y="402"/>
                    </a:lnTo>
                    <a:lnTo>
                      <a:pt x="2014" y="394"/>
                    </a:lnTo>
                    <a:lnTo>
                      <a:pt x="2000" y="332"/>
                    </a:lnTo>
                    <a:lnTo>
                      <a:pt x="1998" y="332"/>
                    </a:lnTo>
                    <a:lnTo>
                      <a:pt x="1996" y="328"/>
                    </a:lnTo>
                    <a:lnTo>
                      <a:pt x="1992" y="326"/>
                    </a:lnTo>
                    <a:lnTo>
                      <a:pt x="1990" y="326"/>
                    </a:lnTo>
                    <a:lnTo>
                      <a:pt x="1986" y="326"/>
                    </a:lnTo>
                    <a:lnTo>
                      <a:pt x="1984" y="324"/>
                    </a:lnTo>
                    <a:lnTo>
                      <a:pt x="1984" y="322"/>
                    </a:lnTo>
                    <a:lnTo>
                      <a:pt x="1984" y="320"/>
                    </a:lnTo>
                    <a:lnTo>
                      <a:pt x="1986" y="318"/>
                    </a:lnTo>
                    <a:lnTo>
                      <a:pt x="1988" y="316"/>
                    </a:lnTo>
                    <a:lnTo>
                      <a:pt x="1990" y="314"/>
                    </a:lnTo>
                    <a:lnTo>
                      <a:pt x="1992" y="316"/>
                    </a:lnTo>
                    <a:lnTo>
                      <a:pt x="1998" y="320"/>
                    </a:lnTo>
                    <a:lnTo>
                      <a:pt x="1996" y="316"/>
                    </a:lnTo>
                    <a:lnTo>
                      <a:pt x="1990" y="310"/>
                    </a:lnTo>
                    <a:lnTo>
                      <a:pt x="1988" y="308"/>
                    </a:lnTo>
                    <a:lnTo>
                      <a:pt x="1986" y="308"/>
                    </a:lnTo>
                    <a:lnTo>
                      <a:pt x="1980" y="312"/>
                    </a:lnTo>
                    <a:lnTo>
                      <a:pt x="1976" y="314"/>
                    </a:lnTo>
                    <a:lnTo>
                      <a:pt x="1974" y="314"/>
                    </a:lnTo>
                    <a:lnTo>
                      <a:pt x="1966" y="310"/>
                    </a:lnTo>
                    <a:lnTo>
                      <a:pt x="1958" y="306"/>
                    </a:lnTo>
                    <a:lnTo>
                      <a:pt x="1954" y="306"/>
                    </a:lnTo>
                    <a:lnTo>
                      <a:pt x="1948" y="308"/>
                    </a:lnTo>
                    <a:lnTo>
                      <a:pt x="1938" y="312"/>
                    </a:lnTo>
                    <a:lnTo>
                      <a:pt x="1932" y="312"/>
                    </a:lnTo>
                    <a:lnTo>
                      <a:pt x="1928" y="312"/>
                    </a:lnTo>
                    <a:lnTo>
                      <a:pt x="1922" y="318"/>
                    </a:lnTo>
                    <a:lnTo>
                      <a:pt x="1920" y="320"/>
                    </a:lnTo>
                    <a:lnTo>
                      <a:pt x="1916" y="322"/>
                    </a:lnTo>
                    <a:lnTo>
                      <a:pt x="1908" y="326"/>
                    </a:lnTo>
                    <a:lnTo>
                      <a:pt x="1892" y="340"/>
                    </a:lnTo>
                    <a:lnTo>
                      <a:pt x="1886" y="346"/>
                    </a:lnTo>
                    <a:lnTo>
                      <a:pt x="1880" y="346"/>
                    </a:lnTo>
                    <a:lnTo>
                      <a:pt x="1874" y="346"/>
                    </a:lnTo>
                    <a:lnTo>
                      <a:pt x="1866" y="344"/>
                    </a:lnTo>
                    <a:lnTo>
                      <a:pt x="1854" y="336"/>
                    </a:lnTo>
                    <a:lnTo>
                      <a:pt x="1848" y="334"/>
                    </a:lnTo>
                    <a:lnTo>
                      <a:pt x="1844" y="334"/>
                    </a:lnTo>
                    <a:lnTo>
                      <a:pt x="1836" y="332"/>
                    </a:lnTo>
                    <a:lnTo>
                      <a:pt x="1830" y="330"/>
                    </a:lnTo>
                    <a:lnTo>
                      <a:pt x="1826" y="326"/>
                    </a:lnTo>
                    <a:lnTo>
                      <a:pt x="1822" y="326"/>
                    </a:lnTo>
                    <a:lnTo>
                      <a:pt x="1818" y="326"/>
                    </a:lnTo>
                    <a:lnTo>
                      <a:pt x="1812" y="326"/>
                    </a:lnTo>
                    <a:lnTo>
                      <a:pt x="1812" y="324"/>
                    </a:lnTo>
                    <a:lnTo>
                      <a:pt x="1808" y="322"/>
                    </a:lnTo>
                    <a:lnTo>
                      <a:pt x="1804" y="318"/>
                    </a:lnTo>
                    <a:lnTo>
                      <a:pt x="1794" y="314"/>
                    </a:lnTo>
                    <a:lnTo>
                      <a:pt x="1778" y="310"/>
                    </a:lnTo>
                    <a:lnTo>
                      <a:pt x="1762" y="308"/>
                    </a:lnTo>
                    <a:lnTo>
                      <a:pt x="1750" y="306"/>
                    </a:lnTo>
                    <a:lnTo>
                      <a:pt x="1734" y="308"/>
                    </a:lnTo>
                    <a:lnTo>
                      <a:pt x="1724" y="310"/>
                    </a:lnTo>
                    <a:lnTo>
                      <a:pt x="1718" y="310"/>
                    </a:lnTo>
                    <a:lnTo>
                      <a:pt x="1718" y="308"/>
                    </a:lnTo>
                    <a:lnTo>
                      <a:pt x="1716" y="302"/>
                    </a:lnTo>
                    <a:lnTo>
                      <a:pt x="1714" y="292"/>
                    </a:lnTo>
                    <a:lnTo>
                      <a:pt x="1710" y="288"/>
                    </a:lnTo>
                    <a:lnTo>
                      <a:pt x="1706" y="286"/>
                    </a:lnTo>
                    <a:lnTo>
                      <a:pt x="1700" y="284"/>
                    </a:lnTo>
                    <a:lnTo>
                      <a:pt x="1692" y="284"/>
                    </a:lnTo>
                    <a:lnTo>
                      <a:pt x="1678" y="284"/>
                    </a:lnTo>
                    <a:lnTo>
                      <a:pt x="1672" y="282"/>
                    </a:lnTo>
                    <a:lnTo>
                      <a:pt x="1666" y="280"/>
                    </a:lnTo>
                    <a:lnTo>
                      <a:pt x="1654" y="278"/>
                    </a:lnTo>
                    <a:lnTo>
                      <a:pt x="1648" y="276"/>
                    </a:lnTo>
                    <a:lnTo>
                      <a:pt x="1644" y="274"/>
                    </a:lnTo>
                    <a:lnTo>
                      <a:pt x="1640" y="266"/>
                    </a:lnTo>
                    <a:lnTo>
                      <a:pt x="1638" y="262"/>
                    </a:lnTo>
                    <a:lnTo>
                      <a:pt x="1632" y="256"/>
                    </a:lnTo>
                    <a:lnTo>
                      <a:pt x="1624" y="250"/>
                    </a:lnTo>
                    <a:lnTo>
                      <a:pt x="1612" y="242"/>
                    </a:lnTo>
                    <a:lnTo>
                      <a:pt x="1596" y="236"/>
                    </a:lnTo>
                    <a:lnTo>
                      <a:pt x="1584" y="236"/>
                    </a:lnTo>
                    <a:lnTo>
                      <a:pt x="1574" y="238"/>
                    </a:lnTo>
                    <a:lnTo>
                      <a:pt x="1568" y="242"/>
                    </a:lnTo>
                    <a:lnTo>
                      <a:pt x="1564" y="244"/>
                    </a:lnTo>
                    <a:lnTo>
                      <a:pt x="1560" y="246"/>
                    </a:lnTo>
                    <a:lnTo>
                      <a:pt x="1550" y="246"/>
                    </a:lnTo>
                    <a:lnTo>
                      <a:pt x="1544" y="248"/>
                    </a:lnTo>
                    <a:lnTo>
                      <a:pt x="1536" y="252"/>
                    </a:lnTo>
                    <a:lnTo>
                      <a:pt x="1528" y="260"/>
                    </a:lnTo>
                    <a:lnTo>
                      <a:pt x="1516" y="274"/>
                    </a:lnTo>
                    <a:lnTo>
                      <a:pt x="1510" y="284"/>
                    </a:lnTo>
                    <a:lnTo>
                      <a:pt x="1508" y="292"/>
                    </a:lnTo>
                    <a:lnTo>
                      <a:pt x="1508" y="302"/>
                    </a:lnTo>
                    <a:lnTo>
                      <a:pt x="1510" y="314"/>
                    </a:lnTo>
                    <a:lnTo>
                      <a:pt x="1512" y="324"/>
                    </a:lnTo>
                    <a:lnTo>
                      <a:pt x="1514" y="334"/>
                    </a:lnTo>
                    <a:lnTo>
                      <a:pt x="1512" y="344"/>
                    </a:lnTo>
                    <a:lnTo>
                      <a:pt x="1506" y="354"/>
                    </a:lnTo>
                    <a:lnTo>
                      <a:pt x="1498" y="362"/>
                    </a:lnTo>
                    <a:lnTo>
                      <a:pt x="1492" y="368"/>
                    </a:lnTo>
                    <a:lnTo>
                      <a:pt x="1484" y="374"/>
                    </a:lnTo>
                    <a:lnTo>
                      <a:pt x="1478" y="376"/>
                    </a:lnTo>
                    <a:lnTo>
                      <a:pt x="1470" y="376"/>
                    </a:lnTo>
                    <a:lnTo>
                      <a:pt x="1464" y="374"/>
                    </a:lnTo>
                    <a:lnTo>
                      <a:pt x="1458" y="368"/>
                    </a:lnTo>
                    <a:lnTo>
                      <a:pt x="1452" y="362"/>
                    </a:lnTo>
                    <a:lnTo>
                      <a:pt x="1446" y="356"/>
                    </a:lnTo>
                    <a:lnTo>
                      <a:pt x="1438" y="350"/>
                    </a:lnTo>
                    <a:lnTo>
                      <a:pt x="1418" y="338"/>
                    </a:lnTo>
                    <a:lnTo>
                      <a:pt x="1398" y="330"/>
                    </a:lnTo>
                    <a:lnTo>
                      <a:pt x="1376" y="328"/>
                    </a:lnTo>
                    <a:lnTo>
                      <a:pt x="1358" y="326"/>
                    </a:lnTo>
                    <a:lnTo>
                      <a:pt x="1350" y="324"/>
                    </a:lnTo>
                    <a:lnTo>
                      <a:pt x="1344" y="320"/>
                    </a:lnTo>
                    <a:lnTo>
                      <a:pt x="1338" y="316"/>
                    </a:lnTo>
                    <a:lnTo>
                      <a:pt x="1334" y="310"/>
                    </a:lnTo>
                    <a:lnTo>
                      <a:pt x="1330" y="300"/>
                    </a:lnTo>
                    <a:lnTo>
                      <a:pt x="1326" y="288"/>
                    </a:lnTo>
                    <a:lnTo>
                      <a:pt x="1324" y="276"/>
                    </a:lnTo>
                    <a:lnTo>
                      <a:pt x="1320" y="268"/>
                    </a:lnTo>
                    <a:lnTo>
                      <a:pt x="1314" y="262"/>
                    </a:lnTo>
                    <a:lnTo>
                      <a:pt x="1306" y="260"/>
                    </a:lnTo>
                    <a:lnTo>
                      <a:pt x="1294" y="258"/>
                    </a:lnTo>
                    <a:lnTo>
                      <a:pt x="1288" y="256"/>
                    </a:lnTo>
                    <a:lnTo>
                      <a:pt x="1284" y="254"/>
                    </a:lnTo>
                    <a:lnTo>
                      <a:pt x="1272" y="248"/>
                    </a:lnTo>
                    <a:lnTo>
                      <a:pt x="1256" y="242"/>
                    </a:lnTo>
                    <a:lnTo>
                      <a:pt x="1238" y="240"/>
                    </a:lnTo>
                    <a:lnTo>
                      <a:pt x="1230" y="240"/>
                    </a:lnTo>
                    <a:lnTo>
                      <a:pt x="1224" y="240"/>
                    </a:lnTo>
                    <a:lnTo>
                      <a:pt x="1216" y="242"/>
                    </a:lnTo>
                    <a:lnTo>
                      <a:pt x="1210" y="242"/>
                    </a:lnTo>
                    <a:lnTo>
                      <a:pt x="1196" y="236"/>
                    </a:lnTo>
                    <a:lnTo>
                      <a:pt x="1182" y="230"/>
                    </a:lnTo>
                    <a:lnTo>
                      <a:pt x="1172" y="224"/>
                    </a:lnTo>
                    <a:lnTo>
                      <a:pt x="1160" y="218"/>
                    </a:lnTo>
                    <a:lnTo>
                      <a:pt x="1156" y="214"/>
                    </a:lnTo>
                    <a:lnTo>
                      <a:pt x="1154" y="206"/>
                    </a:lnTo>
                    <a:lnTo>
                      <a:pt x="1152" y="198"/>
                    </a:lnTo>
                    <a:lnTo>
                      <a:pt x="1150" y="198"/>
                    </a:lnTo>
                    <a:lnTo>
                      <a:pt x="1148" y="198"/>
                    </a:lnTo>
                    <a:lnTo>
                      <a:pt x="1144" y="200"/>
                    </a:lnTo>
                    <a:lnTo>
                      <a:pt x="1142" y="200"/>
                    </a:lnTo>
                    <a:lnTo>
                      <a:pt x="1140" y="198"/>
                    </a:lnTo>
                    <a:lnTo>
                      <a:pt x="1132" y="196"/>
                    </a:lnTo>
                    <a:lnTo>
                      <a:pt x="1124" y="194"/>
                    </a:lnTo>
                    <a:lnTo>
                      <a:pt x="1118" y="194"/>
                    </a:lnTo>
                    <a:lnTo>
                      <a:pt x="1114" y="190"/>
                    </a:lnTo>
                    <a:lnTo>
                      <a:pt x="1110" y="184"/>
                    </a:lnTo>
                    <a:lnTo>
                      <a:pt x="1108" y="176"/>
                    </a:lnTo>
                    <a:lnTo>
                      <a:pt x="1110" y="170"/>
                    </a:lnTo>
                    <a:lnTo>
                      <a:pt x="1116" y="162"/>
                    </a:lnTo>
                    <a:lnTo>
                      <a:pt x="1134" y="144"/>
                    </a:lnTo>
                    <a:lnTo>
                      <a:pt x="1142" y="134"/>
                    </a:lnTo>
                    <a:lnTo>
                      <a:pt x="1150" y="124"/>
                    </a:lnTo>
                    <a:lnTo>
                      <a:pt x="1154" y="116"/>
                    </a:lnTo>
                    <a:lnTo>
                      <a:pt x="1154" y="114"/>
                    </a:lnTo>
                    <a:lnTo>
                      <a:pt x="1152" y="110"/>
                    </a:lnTo>
                    <a:lnTo>
                      <a:pt x="1150" y="106"/>
                    </a:lnTo>
                    <a:lnTo>
                      <a:pt x="1148" y="102"/>
                    </a:lnTo>
                    <a:lnTo>
                      <a:pt x="1148" y="96"/>
                    </a:lnTo>
                    <a:lnTo>
                      <a:pt x="1148" y="92"/>
                    </a:lnTo>
                    <a:lnTo>
                      <a:pt x="1146" y="90"/>
                    </a:lnTo>
                    <a:lnTo>
                      <a:pt x="1142" y="86"/>
                    </a:lnTo>
                    <a:lnTo>
                      <a:pt x="1136" y="82"/>
                    </a:lnTo>
                    <a:lnTo>
                      <a:pt x="1132" y="78"/>
                    </a:lnTo>
                    <a:lnTo>
                      <a:pt x="1128" y="74"/>
                    </a:lnTo>
                    <a:lnTo>
                      <a:pt x="1124" y="64"/>
                    </a:lnTo>
                    <a:lnTo>
                      <a:pt x="1124" y="60"/>
                    </a:lnTo>
                    <a:lnTo>
                      <a:pt x="1124" y="56"/>
                    </a:lnTo>
                    <a:lnTo>
                      <a:pt x="1126" y="52"/>
                    </a:lnTo>
                    <a:lnTo>
                      <a:pt x="1130" y="50"/>
                    </a:lnTo>
                    <a:lnTo>
                      <a:pt x="1140" y="42"/>
                    </a:lnTo>
                    <a:lnTo>
                      <a:pt x="1148" y="34"/>
                    </a:lnTo>
                    <a:lnTo>
                      <a:pt x="1152" y="26"/>
                    </a:lnTo>
                    <a:lnTo>
                      <a:pt x="1152" y="20"/>
                    </a:lnTo>
                    <a:lnTo>
                      <a:pt x="1152" y="16"/>
                    </a:lnTo>
                    <a:lnTo>
                      <a:pt x="1148" y="14"/>
                    </a:lnTo>
                    <a:lnTo>
                      <a:pt x="1146" y="16"/>
                    </a:lnTo>
                    <a:lnTo>
                      <a:pt x="1136" y="22"/>
                    </a:lnTo>
                    <a:lnTo>
                      <a:pt x="1128" y="30"/>
                    </a:lnTo>
                    <a:lnTo>
                      <a:pt x="1124" y="32"/>
                    </a:lnTo>
                    <a:lnTo>
                      <a:pt x="1122" y="32"/>
                    </a:lnTo>
                    <a:lnTo>
                      <a:pt x="1120" y="30"/>
                    </a:lnTo>
                    <a:lnTo>
                      <a:pt x="1118" y="26"/>
                    </a:lnTo>
                    <a:lnTo>
                      <a:pt x="1118" y="18"/>
                    </a:lnTo>
                    <a:lnTo>
                      <a:pt x="1116" y="10"/>
                    </a:lnTo>
                    <a:lnTo>
                      <a:pt x="1112" y="6"/>
                    </a:lnTo>
                    <a:lnTo>
                      <a:pt x="1108" y="4"/>
                    </a:lnTo>
                    <a:lnTo>
                      <a:pt x="1096" y="0"/>
                    </a:lnTo>
                    <a:lnTo>
                      <a:pt x="1088" y="2"/>
                    </a:lnTo>
                    <a:lnTo>
                      <a:pt x="1080" y="4"/>
                    </a:lnTo>
                    <a:lnTo>
                      <a:pt x="1074" y="6"/>
                    </a:lnTo>
                    <a:lnTo>
                      <a:pt x="1064" y="16"/>
                    </a:lnTo>
                    <a:lnTo>
                      <a:pt x="1058" y="22"/>
                    </a:lnTo>
                    <a:lnTo>
                      <a:pt x="1052" y="22"/>
                    </a:lnTo>
                    <a:lnTo>
                      <a:pt x="1040" y="22"/>
                    </a:lnTo>
                    <a:lnTo>
                      <a:pt x="1034" y="22"/>
                    </a:lnTo>
                    <a:lnTo>
                      <a:pt x="1026" y="24"/>
                    </a:lnTo>
                    <a:lnTo>
                      <a:pt x="1022" y="28"/>
                    </a:lnTo>
                    <a:lnTo>
                      <a:pt x="1018" y="24"/>
                    </a:lnTo>
                    <a:lnTo>
                      <a:pt x="1014" y="20"/>
                    </a:lnTo>
                    <a:lnTo>
                      <a:pt x="1006" y="14"/>
                    </a:lnTo>
                    <a:lnTo>
                      <a:pt x="1002" y="12"/>
                    </a:lnTo>
                    <a:lnTo>
                      <a:pt x="998" y="14"/>
                    </a:lnTo>
                    <a:lnTo>
                      <a:pt x="994" y="18"/>
                    </a:lnTo>
                    <a:lnTo>
                      <a:pt x="992" y="20"/>
                    </a:lnTo>
                    <a:lnTo>
                      <a:pt x="988" y="22"/>
                    </a:lnTo>
                    <a:lnTo>
                      <a:pt x="984" y="22"/>
                    </a:lnTo>
                    <a:lnTo>
                      <a:pt x="978" y="20"/>
                    </a:lnTo>
                    <a:lnTo>
                      <a:pt x="966" y="16"/>
                    </a:lnTo>
                    <a:lnTo>
                      <a:pt x="962" y="16"/>
                    </a:lnTo>
                    <a:lnTo>
                      <a:pt x="960" y="18"/>
                    </a:lnTo>
                    <a:lnTo>
                      <a:pt x="954" y="22"/>
                    </a:lnTo>
                    <a:lnTo>
                      <a:pt x="942" y="26"/>
                    </a:lnTo>
                    <a:lnTo>
                      <a:pt x="936" y="28"/>
                    </a:lnTo>
                    <a:lnTo>
                      <a:pt x="930" y="30"/>
                    </a:lnTo>
                    <a:lnTo>
                      <a:pt x="924" y="36"/>
                    </a:lnTo>
                    <a:lnTo>
                      <a:pt x="920" y="38"/>
                    </a:lnTo>
                    <a:lnTo>
                      <a:pt x="918" y="38"/>
                    </a:lnTo>
                    <a:lnTo>
                      <a:pt x="914" y="36"/>
                    </a:lnTo>
                    <a:lnTo>
                      <a:pt x="910" y="32"/>
                    </a:lnTo>
                    <a:lnTo>
                      <a:pt x="906" y="28"/>
                    </a:lnTo>
                    <a:lnTo>
                      <a:pt x="900" y="26"/>
                    </a:lnTo>
                    <a:lnTo>
                      <a:pt x="886" y="22"/>
                    </a:lnTo>
                    <a:lnTo>
                      <a:pt x="870" y="24"/>
                    </a:lnTo>
                    <a:lnTo>
                      <a:pt x="854" y="26"/>
                    </a:lnTo>
                    <a:lnTo>
                      <a:pt x="848" y="28"/>
                    </a:lnTo>
                    <a:lnTo>
                      <a:pt x="842" y="28"/>
                    </a:lnTo>
                    <a:lnTo>
                      <a:pt x="832" y="28"/>
                    </a:lnTo>
                    <a:lnTo>
                      <a:pt x="822" y="28"/>
                    </a:lnTo>
                    <a:lnTo>
                      <a:pt x="820" y="30"/>
                    </a:lnTo>
                    <a:lnTo>
                      <a:pt x="816" y="32"/>
                    </a:lnTo>
                    <a:lnTo>
                      <a:pt x="812" y="38"/>
                    </a:lnTo>
                    <a:lnTo>
                      <a:pt x="804" y="40"/>
                    </a:lnTo>
                    <a:lnTo>
                      <a:pt x="776" y="42"/>
                    </a:lnTo>
                    <a:lnTo>
                      <a:pt x="754" y="46"/>
                    </a:lnTo>
                    <a:lnTo>
                      <a:pt x="732" y="52"/>
                    </a:lnTo>
                    <a:lnTo>
                      <a:pt x="724" y="58"/>
                    </a:lnTo>
                    <a:lnTo>
                      <a:pt x="716" y="64"/>
                    </a:lnTo>
                    <a:lnTo>
                      <a:pt x="710" y="70"/>
                    </a:lnTo>
                    <a:lnTo>
                      <a:pt x="706" y="76"/>
                    </a:lnTo>
                    <a:lnTo>
                      <a:pt x="704" y="82"/>
                    </a:lnTo>
                    <a:lnTo>
                      <a:pt x="700" y="86"/>
                    </a:lnTo>
                    <a:lnTo>
                      <a:pt x="698" y="86"/>
                    </a:lnTo>
                    <a:lnTo>
                      <a:pt x="696" y="84"/>
                    </a:lnTo>
                    <a:lnTo>
                      <a:pt x="690" y="80"/>
                    </a:lnTo>
                    <a:lnTo>
                      <a:pt x="686" y="82"/>
                    </a:lnTo>
                    <a:lnTo>
                      <a:pt x="682" y="84"/>
                    </a:lnTo>
                    <a:lnTo>
                      <a:pt x="680" y="86"/>
                    </a:lnTo>
                    <a:lnTo>
                      <a:pt x="676" y="88"/>
                    </a:lnTo>
                    <a:lnTo>
                      <a:pt x="670" y="86"/>
                    </a:lnTo>
                    <a:lnTo>
                      <a:pt x="668" y="86"/>
                    </a:lnTo>
                    <a:lnTo>
                      <a:pt x="664" y="88"/>
                    </a:lnTo>
                    <a:lnTo>
                      <a:pt x="662" y="90"/>
                    </a:lnTo>
                    <a:lnTo>
                      <a:pt x="656" y="96"/>
                    </a:lnTo>
                    <a:lnTo>
                      <a:pt x="650" y="104"/>
                    </a:lnTo>
                    <a:lnTo>
                      <a:pt x="640" y="114"/>
                    </a:lnTo>
                    <a:lnTo>
                      <a:pt x="634" y="118"/>
                    </a:lnTo>
                    <a:lnTo>
                      <a:pt x="628" y="120"/>
                    </a:lnTo>
                    <a:lnTo>
                      <a:pt x="622" y="120"/>
                    </a:lnTo>
                    <a:lnTo>
                      <a:pt x="616" y="120"/>
                    </a:lnTo>
                    <a:lnTo>
                      <a:pt x="600" y="120"/>
                    </a:lnTo>
                    <a:lnTo>
                      <a:pt x="596" y="118"/>
                    </a:lnTo>
                    <a:lnTo>
                      <a:pt x="592" y="116"/>
                    </a:lnTo>
                    <a:lnTo>
                      <a:pt x="588" y="112"/>
                    </a:lnTo>
                    <a:lnTo>
                      <a:pt x="586" y="108"/>
                    </a:lnTo>
                    <a:lnTo>
                      <a:pt x="586" y="104"/>
                    </a:lnTo>
                    <a:lnTo>
                      <a:pt x="584" y="104"/>
                    </a:lnTo>
                    <a:lnTo>
                      <a:pt x="580" y="108"/>
                    </a:lnTo>
                    <a:lnTo>
                      <a:pt x="578" y="110"/>
                    </a:lnTo>
                    <a:lnTo>
                      <a:pt x="574" y="112"/>
                    </a:lnTo>
                    <a:lnTo>
                      <a:pt x="570" y="114"/>
                    </a:lnTo>
                    <a:lnTo>
                      <a:pt x="562" y="112"/>
                    </a:lnTo>
                    <a:lnTo>
                      <a:pt x="558" y="110"/>
                    </a:lnTo>
                    <a:lnTo>
                      <a:pt x="552" y="110"/>
                    </a:lnTo>
                    <a:lnTo>
                      <a:pt x="542" y="114"/>
                    </a:lnTo>
                    <a:lnTo>
                      <a:pt x="536" y="116"/>
                    </a:lnTo>
                    <a:lnTo>
                      <a:pt x="530" y="118"/>
                    </a:lnTo>
                    <a:lnTo>
                      <a:pt x="520" y="116"/>
                    </a:lnTo>
                    <a:lnTo>
                      <a:pt x="510" y="112"/>
                    </a:lnTo>
                    <a:lnTo>
                      <a:pt x="502" y="108"/>
                    </a:lnTo>
                    <a:lnTo>
                      <a:pt x="498" y="102"/>
                    </a:lnTo>
                    <a:lnTo>
                      <a:pt x="494" y="98"/>
                    </a:lnTo>
                    <a:lnTo>
                      <a:pt x="492" y="94"/>
                    </a:lnTo>
                    <a:lnTo>
                      <a:pt x="464" y="96"/>
                    </a:lnTo>
                    <a:lnTo>
                      <a:pt x="454" y="122"/>
                    </a:lnTo>
                    <a:lnTo>
                      <a:pt x="444" y="152"/>
                    </a:lnTo>
                    <a:lnTo>
                      <a:pt x="436" y="166"/>
                    </a:lnTo>
                    <a:lnTo>
                      <a:pt x="426" y="180"/>
                    </a:lnTo>
                    <a:lnTo>
                      <a:pt x="414" y="190"/>
                    </a:lnTo>
                    <a:lnTo>
                      <a:pt x="400" y="200"/>
                    </a:lnTo>
                    <a:lnTo>
                      <a:pt x="380" y="206"/>
                    </a:lnTo>
                    <a:lnTo>
                      <a:pt x="368" y="212"/>
                    </a:lnTo>
                    <a:lnTo>
                      <a:pt x="360" y="218"/>
                    </a:lnTo>
                    <a:lnTo>
                      <a:pt x="356" y="222"/>
                    </a:lnTo>
                    <a:lnTo>
                      <a:pt x="352" y="232"/>
                    </a:lnTo>
                    <a:lnTo>
                      <a:pt x="348" y="238"/>
                    </a:lnTo>
                    <a:lnTo>
                      <a:pt x="342" y="244"/>
                    </a:lnTo>
                    <a:lnTo>
                      <a:pt x="334" y="252"/>
                    </a:lnTo>
                    <a:lnTo>
                      <a:pt x="332" y="256"/>
                    </a:lnTo>
                    <a:lnTo>
                      <a:pt x="330" y="260"/>
                    </a:lnTo>
                    <a:lnTo>
                      <a:pt x="330" y="264"/>
                    </a:lnTo>
                    <a:lnTo>
                      <a:pt x="330" y="270"/>
                    </a:lnTo>
                    <a:lnTo>
                      <a:pt x="330" y="274"/>
                    </a:lnTo>
                    <a:lnTo>
                      <a:pt x="326" y="282"/>
                    </a:lnTo>
                    <a:lnTo>
                      <a:pt x="320" y="292"/>
                    </a:lnTo>
                    <a:lnTo>
                      <a:pt x="312" y="306"/>
                    </a:lnTo>
                    <a:lnTo>
                      <a:pt x="308" y="320"/>
                    </a:lnTo>
                    <a:lnTo>
                      <a:pt x="308" y="336"/>
                    </a:lnTo>
                    <a:lnTo>
                      <a:pt x="310" y="350"/>
                    </a:lnTo>
                    <a:lnTo>
                      <a:pt x="314" y="376"/>
                    </a:lnTo>
                    <a:lnTo>
                      <a:pt x="314" y="388"/>
                    </a:lnTo>
                    <a:lnTo>
                      <a:pt x="310" y="398"/>
                    </a:lnTo>
                    <a:lnTo>
                      <a:pt x="298" y="420"/>
                    </a:lnTo>
                    <a:lnTo>
                      <a:pt x="288" y="434"/>
                    </a:lnTo>
                    <a:lnTo>
                      <a:pt x="282" y="442"/>
                    </a:lnTo>
                    <a:lnTo>
                      <a:pt x="276" y="446"/>
                    </a:lnTo>
                    <a:lnTo>
                      <a:pt x="264" y="452"/>
                    </a:lnTo>
                    <a:lnTo>
                      <a:pt x="258" y="456"/>
                    </a:lnTo>
                    <a:lnTo>
                      <a:pt x="250" y="466"/>
                    </a:lnTo>
                    <a:lnTo>
                      <a:pt x="240" y="478"/>
                    </a:lnTo>
                    <a:lnTo>
                      <a:pt x="228" y="484"/>
                    </a:lnTo>
                    <a:lnTo>
                      <a:pt x="218" y="488"/>
                    </a:lnTo>
                    <a:lnTo>
                      <a:pt x="206" y="490"/>
                    </a:lnTo>
                    <a:lnTo>
                      <a:pt x="196" y="492"/>
                    </a:lnTo>
                    <a:lnTo>
                      <a:pt x="188" y="496"/>
                    </a:lnTo>
                    <a:lnTo>
                      <a:pt x="180" y="500"/>
                    </a:lnTo>
                    <a:lnTo>
                      <a:pt x="174" y="510"/>
                    </a:lnTo>
                    <a:lnTo>
                      <a:pt x="164" y="538"/>
                    </a:lnTo>
                    <a:lnTo>
                      <a:pt x="156" y="556"/>
                    </a:lnTo>
                    <a:lnTo>
                      <a:pt x="148" y="566"/>
                    </a:lnTo>
                    <a:lnTo>
                      <a:pt x="140" y="572"/>
                    </a:lnTo>
                    <a:lnTo>
                      <a:pt x="134" y="574"/>
                    </a:lnTo>
                    <a:lnTo>
                      <a:pt x="128" y="578"/>
                    </a:lnTo>
                    <a:lnTo>
                      <a:pt x="124" y="584"/>
                    </a:lnTo>
                    <a:lnTo>
                      <a:pt x="120" y="596"/>
                    </a:lnTo>
                    <a:lnTo>
                      <a:pt x="116" y="610"/>
                    </a:lnTo>
                    <a:lnTo>
                      <a:pt x="114" y="614"/>
                    </a:lnTo>
                    <a:lnTo>
                      <a:pt x="110" y="620"/>
                    </a:lnTo>
                    <a:lnTo>
                      <a:pt x="108" y="640"/>
                    </a:lnTo>
                    <a:lnTo>
                      <a:pt x="104" y="660"/>
                    </a:lnTo>
                    <a:lnTo>
                      <a:pt x="102" y="666"/>
                    </a:lnTo>
                    <a:lnTo>
                      <a:pt x="98" y="670"/>
                    </a:lnTo>
                    <a:lnTo>
                      <a:pt x="90" y="678"/>
                    </a:lnTo>
                    <a:lnTo>
                      <a:pt x="78" y="692"/>
                    </a:lnTo>
                    <a:lnTo>
                      <a:pt x="64" y="706"/>
                    </a:lnTo>
                    <a:lnTo>
                      <a:pt x="58" y="712"/>
                    </a:lnTo>
                    <a:lnTo>
                      <a:pt x="58" y="714"/>
                    </a:lnTo>
                    <a:lnTo>
                      <a:pt x="60" y="714"/>
                    </a:lnTo>
                    <a:lnTo>
                      <a:pt x="64" y="714"/>
                    </a:lnTo>
                    <a:lnTo>
                      <a:pt x="66" y="714"/>
                    </a:lnTo>
                    <a:lnTo>
                      <a:pt x="66" y="716"/>
                    </a:lnTo>
                    <a:lnTo>
                      <a:pt x="60" y="726"/>
                    </a:lnTo>
                    <a:lnTo>
                      <a:pt x="54" y="740"/>
                    </a:lnTo>
                    <a:lnTo>
                      <a:pt x="52" y="750"/>
                    </a:lnTo>
                    <a:lnTo>
                      <a:pt x="50" y="762"/>
                    </a:lnTo>
                    <a:lnTo>
                      <a:pt x="48" y="772"/>
                    </a:lnTo>
                    <a:lnTo>
                      <a:pt x="46" y="778"/>
                    </a:lnTo>
                    <a:lnTo>
                      <a:pt x="42" y="782"/>
                    </a:lnTo>
                    <a:lnTo>
                      <a:pt x="36" y="786"/>
                    </a:lnTo>
                    <a:lnTo>
                      <a:pt x="32" y="788"/>
                    </a:lnTo>
                    <a:lnTo>
                      <a:pt x="28" y="794"/>
                    </a:lnTo>
                    <a:lnTo>
                      <a:pt x="24" y="800"/>
                    </a:lnTo>
                    <a:lnTo>
                      <a:pt x="20" y="812"/>
                    </a:lnTo>
                    <a:lnTo>
                      <a:pt x="16" y="834"/>
                    </a:lnTo>
                    <a:lnTo>
                      <a:pt x="14" y="850"/>
                    </a:lnTo>
                    <a:lnTo>
                      <a:pt x="16" y="858"/>
                    </a:lnTo>
                    <a:lnTo>
                      <a:pt x="16" y="860"/>
                    </a:lnTo>
                    <a:lnTo>
                      <a:pt x="18" y="860"/>
                    </a:lnTo>
                    <a:lnTo>
                      <a:pt x="20" y="860"/>
                    </a:lnTo>
                    <a:lnTo>
                      <a:pt x="22" y="858"/>
                    </a:lnTo>
                    <a:lnTo>
                      <a:pt x="22" y="852"/>
                    </a:lnTo>
                    <a:lnTo>
                      <a:pt x="24" y="846"/>
                    </a:lnTo>
                    <a:lnTo>
                      <a:pt x="24" y="844"/>
                    </a:lnTo>
                    <a:lnTo>
                      <a:pt x="26" y="844"/>
                    </a:lnTo>
                    <a:lnTo>
                      <a:pt x="30" y="846"/>
                    </a:lnTo>
                    <a:lnTo>
                      <a:pt x="30" y="850"/>
                    </a:lnTo>
                    <a:lnTo>
                      <a:pt x="32" y="860"/>
                    </a:lnTo>
                    <a:lnTo>
                      <a:pt x="34" y="868"/>
                    </a:lnTo>
                    <a:lnTo>
                      <a:pt x="36" y="868"/>
                    </a:lnTo>
                    <a:lnTo>
                      <a:pt x="38" y="868"/>
                    </a:lnTo>
                    <a:lnTo>
                      <a:pt x="42" y="868"/>
                    </a:lnTo>
                    <a:lnTo>
                      <a:pt x="44" y="868"/>
                    </a:lnTo>
                    <a:lnTo>
                      <a:pt x="48" y="878"/>
                    </a:lnTo>
                    <a:lnTo>
                      <a:pt x="50" y="890"/>
                    </a:lnTo>
                    <a:lnTo>
                      <a:pt x="50" y="902"/>
                    </a:lnTo>
                    <a:lnTo>
                      <a:pt x="50" y="910"/>
                    </a:lnTo>
                    <a:lnTo>
                      <a:pt x="46" y="918"/>
                    </a:lnTo>
                    <a:lnTo>
                      <a:pt x="42" y="926"/>
                    </a:lnTo>
                    <a:lnTo>
                      <a:pt x="38" y="930"/>
                    </a:lnTo>
                    <a:lnTo>
                      <a:pt x="40" y="932"/>
                    </a:lnTo>
                    <a:lnTo>
                      <a:pt x="42" y="936"/>
                    </a:lnTo>
                    <a:lnTo>
                      <a:pt x="46" y="940"/>
                    </a:lnTo>
                    <a:lnTo>
                      <a:pt x="50" y="948"/>
                    </a:lnTo>
                    <a:lnTo>
                      <a:pt x="54" y="958"/>
                    </a:lnTo>
                    <a:lnTo>
                      <a:pt x="58" y="972"/>
                    </a:lnTo>
                    <a:lnTo>
                      <a:pt x="60" y="986"/>
                    </a:lnTo>
                    <a:lnTo>
                      <a:pt x="60" y="1002"/>
                    </a:lnTo>
                    <a:lnTo>
                      <a:pt x="58" y="1016"/>
                    </a:lnTo>
                    <a:lnTo>
                      <a:pt x="54" y="1030"/>
                    </a:lnTo>
                    <a:lnTo>
                      <a:pt x="42" y="1066"/>
                    </a:lnTo>
                    <a:lnTo>
                      <a:pt x="40" y="1076"/>
                    </a:lnTo>
                    <a:lnTo>
                      <a:pt x="40" y="1086"/>
                    </a:lnTo>
                    <a:lnTo>
                      <a:pt x="40" y="1102"/>
                    </a:lnTo>
                    <a:lnTo>
                      <a:pt x="34" y="1122"/>
                    </a:lnTo>
                    <a:lnTo>
                      <a:pt x="28" y="1132"/>
                    </a:lnTo>
                    <a:lnTo>
                      <a:pt x="22" y="1142"/>
                    </a:lnTo>
                    <a:lnTo>
                      <a:pt x="16" y="1150"/>
                    </a:lnTo>
                    <a:lnTo>
                      <a:pt x="6" y="1156"/>
                    </a:lnTo>
                    <a:lnTo>
                      <a:pt x="2" y="1160"/>
                    </a:lnTo>
                    <a:lnTo>
                      <a:pt x="0" y="1162"/>
                    </a:lnTo>
                    <a:lnTo>
                      <a:pt x="2" y="1164"/>
                    </a:lnTo>
                    <a:lnTo>
                      <a:pt x="10" y="1164"/>
                    </a:lnTo>
                    <a:lnTo>
                      <a:pt x="14" y="1164"/>
                    </a:lnTo>
                    <a:lnTo>
                      <a:pt x="16" y="1168"/>
                    </a:lnTo>
                    <a:lnTo>
                      <a:pt x="22" y="1184"/>
                    </a:lnTo>
                    <a:lnTo>
                      <a:pt x="30" y="1202"/>
                    </a:lnTo>
                    <a:lnTo>
                      <a:pt x="34" y="1210"/>
                    </a:lnTo>
                    <a:lnTo>
                      <a:pt x="38" y="1218"/>
                    </a:lnTo>
                    <a:lnTo>
                      <a:pt x="40" y="1222"/>
                    </a:lnTo>
                    <a:lnTo>
                      <a:pt x="44" y="1224"/>
                    </a:lnTo>
                    <a:lnTo>
                      <a:pt x="46" y="1226"/>
                    </a:lnTo>
                    <a:lnTo>
                      <a:pt x="52" y="1226"/>
                    </a:lnTo>
                    <a:lnTo>
                      <a:pt x="64" y="1224"/>
                    </a:lnTo>
                    <a:lnTo>
                      <a:pt x="80" y="1224"/>
                    </a:lnTo>
                    <a:lnTo>
                      <a:pt x="62" y="1228"/>
                    </a:lnTo>
                    <a:lnTo>
                      <a:pt x="50" y="1232"/>
                    </a:lnTo>
                    <a:lnTo>
                      <a:pt x="40" y="1232"/>
                    </a:lnTo>
                    <a:lnTo>
                      <a:pt x="38" y="1232"/>
                    </a:lnTo>
                    <a:lnTo>
                      <a:pt x="36" y="1228"/>
                    </a:lnTo>
                    <a:lnTo>
                      <a:pt x="34" y="1226"/>
                    </a:lnTo>
                    <a:lnTo>
                      <a:pt x="32" y="1224"/>
                    </a:lnTo>
                    <a:lnTo>
                      <a:pt x="28" y="1228"/>
                    </a:lnTo>
                    <a:lnTo>
                      <a:pt x="26" y="1234"/>
                    </a:lnTo>
                    <a:lnTo>
                      <a:pt x="28" y="1242"/>
                    </a:lnTo>
                    <a:lnTo>
                      <a:pt x="30" y="1252"/>
                    </a:lnTo>
                    <a:lnTo>
                      <a:pt x="30" y="1260"/>
                    </a:lnTo>
                    <a:lnTo>
                      <a:pt x="30" y="1264"/>
                    </a:lnTo>
                    <a:lnTo>
                      <a:pt x="32" y="1264"/>
                    </a:lnTo>
                    <a:lnTo>
                      <a:pt x="34" y="1264"/>
                    </a:lnTo>
                    <a:lnTo>
                      <a:pt x="40" y="1262"/>
                    </a:lnTo>
                    <a:lnTo>
                      <a:pt x="44" y="1264"/>
                    </a:lnTo>
                    <a:lnTo>
                      <a:pt x="48" y="1266"/>
                    </a:lnTo>
                    <a:lnTo>
                      <a:pt x="54" y="1264"/>
                    </a:lnTo>
                    <a:lnTo>
                      <a:pt x="60" y="1264"/>
                    </a:lnTo>
                    <a:lnTo>
                      <a:pt x="64" y="1264"/>
                    </a:lnTo>
                    <a:lnTo>
                      <a:pt x="70" y="1268"/>
                    </a:lnTo>
                    <a:lnTo>
                      <a:pt x="76" y="1268"/>
                    </a:lnTo>
                    <a:lnTo>
                      <a:pt x="64" y="1270"/>
                    </a:lnTo>
                    <a:lnTo>
                      <a:pt x="54" y="1270"/>
                    </a:lnTo>
                    <a:lnTo>
                      <a:pt x="44" y="1268"/>
                    </a:lnTo>
                    <a:lnTo>
                      <a:pt x="38" y="1266"/>
                    </a:lnTo>
                    <a:lnTo>
                      <a:pt x="36" y="1268"/>
                    </a:lnTo>
                    <a:lnTo>
                      <a:pt x="32" y="1270"/>
                    </a:lnTo>
                    <a:lnTo>
                      <a:pt x="30" y="1274"/>
                    </a:lnTo>
                    <a:lnTo>
                      <a:pt x="30" y="1276"/>
                    </a:lnTo>
                    <a:lnTo>
                      <a:pt x="34" y="1278"/>
                    </a:lnTo>
                    <a:lnTo>
                      <a:pt x="38" y="1282"/>
                    </a:lnTo>
                    <a:lnTo>
                      <a:pt x="40" y="1286"/>
                    </a:lnTo>
                    <a:lnTo>
                      <a:pt x="42" y="1286"/>
                    </a:lnTo>
                    <a:lnTo>
                      <a:pt x="48" y="1284"/>
                    </a:lnTo>
                    <a:lnTo>
                      <a:pt x="52" y="1284"/>
                    </a:lnTo>
                    <a:lnTo>
                      <a:pt x="50" y="1290"/>
                    </a:lnTo>
                    <a:lnTo>
                      <a:pt x="46" y="1296"/>
                    </a:lnTo>
                    <a:lnTo>
                      <a:pt x="48" y="1298"/>
                    </a:lnTo>
                    <a:lnTo>
                      <a:pt x="48" y="1300"/>
                    </a:lnTo>
                    <a:lnTo>
                      <a:pt x="54" y="1300"/>
                    </a:lnTo>
                    <a:lnTo>
                      <a:pt x="60" y="1300"/>
                    </a:lnTo>
                    <a:lnTo>
                      <a:pt x="64" y="1298"/>
                    </a:lnTo>
                    <a:lnTo>
                      <a:pt x="64" y="1300"/>
                    </a:lnTo>
                    <a:lnTo>
                      <a:pt x="64" y="1306"/>
                    </a:lnTo>
                    <a:lnTo>
                      <a:pt x="64" y="1312"/>
                    </a:lnTo>
                    <a:lnTo>
                      <a:pt x="66" y="1312"/>
                    </a:lnTo>
                    <a:lnTo>
                      <a:pt x="70" y="1310"/>
                    </a:lnTo>
                    <a:lnTo>
                      <a:pt x="78" y="1304"/>
                    </a:lnTo>
                    <a:lnTo>
                      <a:pt x="86" y="1300"/>
                    </a:lnTo>
                    <a:lnTo>
                      <a:pt x="88" y="1300"/>
                    </a:lnTo>
                    <a:lnTo>
                      <a:pt x="88" y="1302"/>
                    </a:lnTo>
                    <a:lnTo>
                      <a:pt x="82" y="1304"/>
                    </a:lnTo>
                    <a:lnTo>
                      <a:pt x="80" y="1306"/>
                    </a:lnTo>
                    <a:lnTo>
                      <a:pt x="78" y="1308"/>
                    </a:lnTo>
                    <a:lnTo>
                      <a:pt x="80" y="1312"/>
                    </a:lnTo>
                    <a:lnTo>
                      <a:pt x="82" y="1318"/>
                    </a:lnTo>
                    <a:lnTo>
                      <a:pt x="84" y="1320"/>
                    </a:lnTo>
                    <a:lnTo>
                      <a:pt x="82" y="1324"/>
                    </a:lnTo>
                    <a:lnTo>
                      <a:pt x="80" y="1328"/>
                    </a:lnTo>
                    <a:lnTo>
                      <a:pt x="82" y="1328"/>
                    </a:lnTo>
                    <a:lnTo>
                      <a:pt x="84" y="1328"/>
                    </a:lnTo>
                    <a:lnTo>
                      <a:pt x="86" y="1332"/>
                    </a:lnTo>
                    <a:lnTo>
                      <a:pt x="86" y="1336"/>
                    </a:lnTo>
                    <a:lnTo>
                      <a:pt x="88" y="1336"/>
                    </a:lnTo>
                    <a:lnTo>
                      <a:pt x="90" y="1338"/>
                    </a:lnTo>
                    <a:lnTo>
                      <a:pt x="90" y="1342"/>
                    </a:lnTo>
                    <a:lnTo>
                      <a:pt x="92" y="1346"/>
                    </a:lnTo>
                    <a:lnTo>
                      <a:pt x="94" y="1344"/>
                    </a:lnTo>
                    <a:lnTo>
                      <a:pt x="100" y="1336"/>
                    </a:lnTo>
                    <a:lnTo>
                      <a:pt x="98" y="1344"/>
                    </a:lnTo>
                    <a:lnTo>
                      <a:pt x="100" y="1348"/>
                    </a:lnTo>
                    <a:lnTo>
                      <a:pt x="98" y="1352"/>
                    </a:lnTo>
                    <a:lnTo>
                      <a:pt x="100" y="1356"/>
                    </a:lnTo>
                    <a:lnTo>
                      <a:pt x="102" y="1356"/>
                    </a:lnTo>
                    <a:lnTo>
                      <a:pt x="104" y="1352"/>
                    </a:lnTo>
                    <a:lnTo>
                      <a:pt x="108" y="1346"/>
                    </a:lnTo>
                    <a:lnTo>
                      <a:pt x="110" y="1344"/>
                    </a:lnTo>
                    <a:lnTo>
                      <a:pt x="114" y="1344"/>
                    </a:lnTo>
                    <a:lnTo>
                      <a:pt x="116" y="1344"/>
                    </a:lnTo>
                    <a:lnTo>
                      <a:pt x="112" y="1346"/>
                    </a:lnTo>
                    <a:lnTo>
                      <a:pt x="110" y="1350"/>
                    </a:lnTo>
                    <a:lnTo>
                      <a:pt x="110" y="1354"/>
                    </a:lnTo>
                    <a:lnTo>
                      <a:pt x="110" y="1358"/>
                    </a:lnTo>
                    <a:lnTo>
                      <a:pt x="112" y="1360"/>
                    </a:lnTo>
                    <a:lnTo>
                      <a:pt x="114" y="1360"/>
                    </a:lnTo>
                    <a:lnTo>
                      <a:pt x="118" y="1356"/>
                    </a:lnTo>
                    <a:lnTo>
                      <a:pt x="118" y="1354"/>
                    </a:lnTo>
                    <a:lnTo>
                      <a:pt x="118" y="1362"/>
                    </a:lnTo>
                    <a:lnTo>
                      <a:pt x="118" y="1372"/>
                    </a:lnTo>
                    <a:lnTo>
                      <a:pt x="120" y="1378"/>
                    </a:lnTo>
                    <a:lnTo>
                      <a:pt x="124" y="1384"/>
                    </a:lnTo>
                    <a:lnTo>
                      <a:pt x="128" y="1386"/>
                    </a:lnTo>
                    <a:lnTo>
                      <a:pt x="134" y="1388"/>
                    </a:lnTo>
                    <a:lnTo>
                      <a:pt x="140" y="1392"/>
                    </a:lnTo>
                    <a:lnTo>
                      <a:pt x="146" y="1398"/>
                    </a:lnTo>
                    <a:lnTo>
                      <a:pt x="154" y="1402"/>
                    </a:lnTo>
                    <a:lnTo>
                      <a:pt x="158" y="1404"/>
                    </a:lnTo>
                    <a:lnTo>
                      <a:pt x="158" y="1406"/>
                    </a:lnTo>
                    <a:lnTo>
                      <a:pt x="158" y="1408"/>
                    </a:lnTo>
                    <a:lnTo>
                      <a:pt x="156" y="1414"/>
                    </a:lnTo>
                    <a:lnTo>
                      <a:pt x="154" y="1418"/>
                    </a:lnTo>
                    <a:lnTo>
                      <a:pt x="156" y="1420"/>
                    </a:lnTo>
                    <a:lnTo>
                      <a:pt x="162" y="1424"/>
                    </a:lnTo>
                    <a:lnTo>
                      <a:pt x="166" y="1426"/>
                    </a:lnTo>
                    <a:lnTo>
                      <a:pt x="166" y="1430"/>
                    </a:lnTo>
                    <a:lnTo>
                      <a:pt x="168" y="1432"/>
                    </a:lnTo>
                    <a:lnTo>
                      <a:pt x="170" y="1434"/>
                    </a:lnTo>
                    <a:lnTo>
                      <a:pt x="172" y="1436"/>
                    </a:lnTo>
                    <a:lnTo>
                      <a:pt x="170" y="1438"/>
                    </a:lnTo>
                    <a:lnTo>
                      <a:pt x="170" y="1440"/>
                    </a:lnTo>
                    <a:lnTo>
                      <a:pt x="170" y="1442"/>
                    </a:lnTo>
                    <a:lnTo>
                      <a:pt x="176" y="1448"/>
                    </a:lnTo>
                    <a:lnTo>
                      <a:pt x="176" y="1450"/>
                    </a:lnTo>
                    <a:lnTo>
                      <a:pt x="174" y="1450"/>
                    </a:lnTo>
                    <a:lnTo>
                      <a:pt x="172" y="1452"/>
                    </a:lnTo>
                    <a:lnTo>
                      <a:pt x="170" y="1454"/>
                    </a:lnTo>
                    <a:lnTo>
                      <a:pt x="172" y="1458"/>
                    </a:lnTo>
                    <a:lnTo>
                      <a:pt x="174" y="1462"/>
                    </a:lnTo>
                    <a:lnTo>
                      <a:pt x="176" y="1462"/>
                    </a:lnTo>
                    <a:lnTo>
                      <a:pt x="180" y="1462"/>
                    </a:lnTo>
                    <a:lnTo>
                      <a:pt x="186" y="1464"/>
                    </a:lnTo>
                    <a:lnTo>
                      <a:pt x="182" y="1468"/>
                    </a:lnTo>
                    <a:lnTo>
                      <a:pt x="178" y="1470"/>
                    </a:lnTo>
                    <a:lnTo>
                      <a:pt x="172" y="1470"/>
                    </a:lnTo>
                    <a:lnTo>
                      <a:pt x="170" y="1468"/>
                    </a:lnTo>
                    <a:lnTo>
                      <a:pt x="170" y="1472"/>
                    </a:lnTo>
                    <a:lnTo>
                      <a:pt x="174" y="1480"/>
                    </a:lnTo>
                    <a:lnTo>
                      <a:pt x="178" y="1482"/>
                    </a:lnTo>
                    <a:lnTo>
                      <a:pt x="182" y="1482"/>
                    </a:lnTo>
                    <a:lnTo>
                      <a:pt x="184" y="1486"/>
                    </a:lnTo>
                    <a:lnTo>
                      <a:pt x="186" y="1492"/>
                    </a:lnTo>
                    <a:lnTo>
                      <a:pt x="184" y="1494"/>
                    </a:lnTo>
                    <a:lnTo>
                      <a:pt x="182" y="1496"/>
                    </a:lnTo>
                    <a:lnTo>
                      <a:pt x="182" y="1498"/>
                    </a:lnTo>
                    <a:lnTo>
                      <a:pt x="186" y="1502"/>
                    </a:lnTo>
                    <a:lnTo>
                      <a:pt x="192" y="1504"/>
                    </a:lnTo>
                    <a:lnTo>
                      <a:pt x="196" y="1506"/>
                    </a:lnTo>
                    <a:lnTo>
                      <a:pt x="202" y="1510"/>
                    </a:lnTo>
                    <a:lnTo>
                      <a:pt x="204" y="1512"/>
                    </a:lnTo>
                    <a:lnTo>
                      <a:pt x="204" y="1514"/>
                    </a:lnTo>
                    <a:lnTo>
                      <a:pt x="202" y="1518"/>
                    </a:lnTo>
                    <a:lnTo>
                      <a:pt x="200" y="1520"/>
                    </a:lnTo>
                    <a:lnTo>
                      <a:pt x="202" y="1520"/>
                    </a:lnTo>
                    <a:lnTo>
                      <a:pt x="208" y="1524"/>
                    </a:lnTo>
                    <a:lnTo>
                      <a:pt x="228" y="1534"/>
                    </a:lnTo>
                    <a:lnTo>
                      <a:pt x="236" y="1538"/>
                    </a:lnTo>
                    <a:lnTo>
                      <a:pt x="242" y="1546"/>
                    </a:lnTo>
                    <a:lnTo>
                      <a:pt x="246" y="1552"/>
                    </a:lnTo>
                    <a:lnTo>
                      <a:pt x="250" y="1556"/>
                    </a:lnTo>
                    <a:lnTo>
                      <a:pt x="260" y="1562"/>
                    </a:lnTo>
                    <a:lnTo>
                      <a:pt x="268" y="1566"/>
                    </a:lnTo>
                    <a:lnTo>
                      <a:pt x="270" y="1570"/>
                    </a:lnTo>
                    <a:lnTo>
                      <a:pt x="272" y="1574"/>
                    </a:lnTo>
                    <a:lnTo>
                      <a:pt x="272" y="1576"/>
                    </a:lnTo>
                    <a:lnTo>
                      <a:pt x="274" y="1578"/>
                    </a:lnTo>
                    <a:lnTo>
                      <a:pt x="282" y="1582"/>
                    </a:lnTo>
                    <a:lnTo>
                      <a:pt x="294" y="1590"/>
                    </a:lnTo>
                    <a:lnTo>
                      <a:pt x="302" y="1596"/>
                    </a:lnTo>
                    <a:lnTo>
                      <a:pt x="310" y="1606"/>
                    </a:lnTo>
                    <a:lnTo>
                      <a:pt x="328" y="1626"/>
                    </a:lnTo>
                    <a:lnTo>
                      <a:pt x="346" y="1644"/>
                    </a:lnTo>
                    <a:lnTo>
                      <a:pt x="364" y="1654"/>
                    </a:lnTo>
                    <a:lnTo>
                      <a:pt x="380" y="1660"/>
                    </a:lnTo>
                    <a:lnTo>
                      <a:pt x="388" y="1664"/>
                    </a:lnTo>
                    <a:lnTo>
                      <a:pt x="392" y="1668"/>
                    </a:lnTo>
                    <a:lnTo>
                      <a:pt x="396" y="1670"/>
                    </a:lnTo>
                    <a:lnTo>
                      <a:pt x="402" y="1672"/>
                    </a:lnTo>
                    <a:lnTo>
                      <a:pt x="408" y="1670"/>
                    </a:lnTo>
                    <a:lnTo>
                      <a:pt x="412" y="1666"/>
                    </a:lnTo>
                    <a:lnTo>
                      <a:pt x="422" y="1658"/>
                    </a:lnTo>
                    <a:lnTo>
                      <a:pt x="436" y="1648"/>
                    </a:lnTo>
                    <a:lnTo>
                      <a:pt x="448" y="1642"/>
                    </a:lnTo>
                    <a:lnTo>
                      <a:pt x="462" y="1638"/>
                    </a:lnTo>
                    <a:lnTo>
                      <a:pt x="488" y="1634"/>
                    </a:lnTo>
                    <a:lnTo>
                      <a:pt x="504" y="1632"/>
                    </a:lnTo>
                    <a:lnTo>
                      <a:pt x="516" y="1632"/>
                    </a:lnTo>
                    <a:lnTo>
                      <a:pt x="530" y="1630"/>
                    </a:lnTo>
                    <a:lnTo>
                      <a:pt x="540" y="1628"/>
                    </a:lnTo>
                    <a:lnTo>
                      <a:pt x="554" y="1630"/>
                    </a:lnTo>
                    <a:lnTo>
                      <a:pt x="566" y="1630"/>
                    </a:lnTo>
                    <a:lnTo>
                      <a:pt x="572" y="1630"/>
                    </a:lnTo>
                    <a:lnTo>
                      <a:pt x="576" y="1630"/>
                    </a:lnTo>
                    <a:lnTo>
                      <a:pt x="580" y="1630"/>
                    </a:lnTo>
                    <a:lnTo>
                      <a:pt x="590" y="1632"/>
                    </a:lnTo>
                    <a:lnTo>
                      <a:pt x="592" y="1632"/>
                    </a:lnTo>
                    <a:lnTo>
                      <a:pt x="590" y="1632"/>
                    </a:lnTo>
                    <a:lnTo>
                      <a:pt x="582" y="1634"/>
                    </a:lnTo>
                    <a:lnTo>
                      <a:pt x="578" y="1634"/>
                    </a:lnTo>
                    <a:lnTo>
                      <a:pt x="576" y="1636"/>
                    </a:lnTo>
                    <a:lnTo>
                      <a:pt x="578" y="1636"/>
                    </a:lnTo>
                    <a:lnTo>
                      <a:pt x="594" y="1640"/>
                    </a:lnTo>
                    <a:lnTo>
                      <a:pt x="606" y="1644"/>
                    </a:lnTo>
                    <a:lnTo>
                      <a:pt x="618" y="1650"/>
                    </a:lnTo>
                    <a:lnTo>
                      <a:pt x="622" y="1652"/>
                    </a:lnTo>
                    <a:lnTo>
                      <a:pt x="626" y="1652"/>
                    </a:lnTo>
                    <a:lnTo>
                      <a:pt x="636" y="1644"/>
                    </a:lnTo>
                    <a:lnTo>
                      <a:pt x="648" y="1636"/>
                    </a:lnTo>
                    <a:lnTo>
                      <a:pt x="656" y="1632"/>
                    </a:lnTo>
                    <a:lnTo>
                      <a:pt x="664" y="1630"/>
                    </a:lnTo>
                    <a:lnTo>
                      <a:pt x="674" y="1628"/>
                    </a:lnTo>
                    <a:lnTo>
                      <a:pt x="680" y="1624"/>
                    </a:lnTo>
                    <a:lnTo>
                      <a:pt x="690" y="1614"/>
                    </a:lnTo>
                    <a:lnTo>
                      <a:pt x="698" y="1610"/>
                    </a:lnTo>
                    <a:lnTo>
                      <a:pt x="706" y="1606"/>
                    </a:lnTo>
                    <a:lnTo>
                      <a:pt x="716" y="1602"/>
                    </a:lnTo>
                    <a:lnTo>
                      <a:pt x="730" y="1600"/>
                    </a:lnTo>
                    <a:lnTo>
                      <a:pt x="742" y="1598"/>
                    </a:lnTo>
                    <a:lnTo>
                      <a:pt x="746" y="1596"/>
                    </a:lnTo>
                    <a:lnTo>
                      <a:pt x="746" y="1594"/>
                    </a:lnTo>
                    <a:lnTo>
                      <a:pt x="748" y="1590"/>
                    </a:lnTo>
                    <a:lnTo>
                      <a:pt x="754" y="1586"/>
                    </a:lnTo>
                    <a:lnTo>
                      <a:pt x="760" y="1582"/>
                    </a:lnTo>
                    <a:lnTo>
                      <a:pt x="774" y="1578"/>
                    </a:lnTo>
                    <a:lnTo>
                      <a:pt x="796" y="1574"/>
                    </a:lnTo>
                    <a:lnTo>
                      <a:pt x="814" y="1572"/>
                    </a:lnTo>
                    <a:lnTo>
                      <a:pt x="832" y="1572"/>
                    </a:lnTo>
                    <a:lnTo>
                      <a:pt x="838" y="1570"/>
                    </a:lnTo>
                    <a:lnTo>
                      <a:pt x="840" y="1568"/>
                    </a:lnTo>
                    <a:lnTo>
                      <a:pt x="844" y="1564"/>
                    </a:lnTo>
                    <a:lnTo>
                      <a:pt x="846" y="1566"/>
                    </a:lnTo>
                    <a:lnTo>
                      <a:pt x="850" y="1570"/>
                    </a:lnTo>
                    <a:lnTo>
                      <a:pt x="860" y="1570"/>
                    </a:lnTo>
                    <a:lnTo>
                      <a:pt x="874" y="1570"/>
                    </a:lnTo>
                    <a:lnTo>
                      <a:pt x="884" y="1574"/>
                    </a:lnTo>
                    <a:lnTo>
                      <a:pt x="890" y="1578"/>
                    </a:lnTo>
                    <a:lnTo>
                      <a:pt x="896" y="1584"/>
                    </a:lnTo>
                    <a:lnTo>
                      <a:pt x="908" y="1600"/>
                    </a:lnTo>
                    <a:lnTo>
                      <a:pt x="916" y="1616"/>
                    </a:lnTo>
                    <a:lnTo>
                      <a:pt x="924" y="1642"/>
                    </a:lnTo>
                    <a:lnTo>
                      <a:pt x="930" y="1654"/>
                    </a:lnTo>
                    <a:lnTo>
                      <a:pt x="936" y="1664"/>
                    </a:lnTo>
                    <a:lnTo>
                      <a:pt x="944" y="1670"/>
                    </a:lnTo>
                    <a:lnTo>
                      <a:pt x="948" y="1672"/>
                    </a:lnTo>
                    <a:lnTo>
                      <a:pt x="954" y="1672"/>
                    </a:lnTo>
                    <a:lnTo>
                      <a:pt x="970" y="1672"/>
                    </a:lnTo>
                    <a:lnTo>
                      <a:pt x="976" y="1672"/>
                    </a:lnTo>
                    <a:lnTo>
                      <a:pt x="984" y="1670"/>
                    </a:lnTo>
                    <a:lnTo>
                      <a:pt x="990" y="1668"/>
                    </a:lnTo>
                    <a:lnTo>
                      <a:pt x="992" y="1664"/>
                    </a:lnTo>
                    <a:lnTo>
                      <a:pt x="992" y="1662"/>
                    </a:lnTo>
                    <a:lnTo>
                      <a:pt x="992" y="1658"/>
                    </a:lnTo>
                    <a:lnTo>
                      <a:pt x="992" y="1656"/>
                    </a:lnTo>
                    <a:lnTo>
                      <a:pt x="996" y="1658"/>
                    </a:lnTo>
                    <a:lnTo>
                      <a:pt x="1002" y="1660"/>
                    </a:lnTo>
                    <a:lnTo>
                      <a:pt x="1008" y="1662"/>
                    </a:lnTo>
                    <a:lnTo>
                      <a:pt x="1018" y="1662"/>
                    </a:lnTo>
                    <a:lnTo>
                      <a:pt x="1028" y="1662"/>
                    </a:lnTo>
                    <a:lnTo>
                      <a:pt x="1036" y="1660"/>
                    </a:lnTo>
                    <a:lnTo>
                      <a:pt x="1040" y="1656"/>
                    </a:lnTo>
                    <a:lnTo>
                      <a:pt x="1042" y="1654"/>
                    </a:lnTo>
                    <a:lnTo>
                      <a:pt x="1042" y="1650"/>
                    </a:lnTo>
                    <a:lnTo>
                      <a:pt x="1036" y="1640"/>
                    </a:lnTo>
                    <a:lnTo>
                      <a:pt x="1048" y="1650"/>
                    </a:lnTo>
                    <a:lnTo>
                      <a:pt x="1048" y="1658"/>
                    </a:lnTo>
                    <a:lnTo>
                      <a:pt x="1050" y="1662"/>
                    </a:lnTo>
                    <a:lnTo>
                      <a:pt x="1052" y="1662"/>
                    </a:lnTo>
                    <a:lnTo>
                      <a:pt x="1056" y="1662"/>
                    </a:lnTo>
                    <a:lnTo>
                      <a:pt x="1060" y="1660"/>
                    </a:lnTo>
                    <a:lnTo>
                      <a:pt x="1062" y="1662"/>
                    </a:lnTo>
                    <a:lnTo>
                      <a:pt x="1064" y="1666"/>
                    </a:lnTo>
                    <a:lnTo>
                      <a:pt x="1066" y="1682"/>
                    </a:lnTo>
                    <a:lnTo>
                      <a:pt x="1070" y="1684"/>
                    </a:lnTo>
                    <a:lnTo>
                      <a:pt x="1076" y="1688"/>
                    </a:lnTo>
                    <a:lnTo>
                      <a:pt x="1082" y="1690"/>
                    </a:lnTo>
                    <a:lnTo>
                      <a:pt x="1084" y="1690"/>
                    </a:lnTo>
                    <a:lnTo>
                      <a:pt x="1086" y="1686"/>
                    </a:lnTo>
                    <a:lnTo>
                      <a:pt x="1088" y="1684"/>
                    </a:lnTo>
                    <a:lnTo>
                      <a:pt x="1090" y="1684"/>
                    </a:lnTo>
                    <a:lnTo>
                      <a:pt x="1094" y="1684"/>
                    </a:lnTo>
                    <a:lnTo>
                      <a:pt x="1096" y="1688"/>
                    </a:lnTo>
                    <a:lnTo>
                      <a:pt x="1096" y="1690"/>
                    </a:lnTo>
                    <a:lnTo>
                      <a:pt x="1094" y="1694"/>
                    </a:lnTo>
                    <a:lnTo>
                      <a:pt x="1090" y="1698"/>
                    </a:lnTo>
                    <a:lnTo>
                      <a:pt x="1090" y="1700"/>
                    </a:lnTo>
                    <a:lnTo>
                      <a:pt x="1092" y="1704"/>
                    </a:lnTo>
                    <a:lnTo>
                      <a:pt x="1096" y="1708"/>
                    </a:lnTo>
                    <a:lnTo>
                      <a:pt x="1094" y="1708"/>
                    </a:lnTo>
                    <a:lnTo>
                      <a:pt x="1094" y="1712"/>
                    </a:lnTo>
                    <a:lnTo>
                      <a:pt x="1100" y="1718"/>
                    </a:lnTo>
                    <a:lnTo>
                      <a:pt x="1102" y="1724"/>
                    </a:lnTo>
                    <a:lnTo>
                      <a:pt x="1104" y="1730"/>
                    </a:lnTo>
                    <a:lnTo>
                      <a:pt x="1104" y="1742"/>
                    </a:lnTo>
                    <a:lnTo>
                      <a:pt x="1100" y="1756"/>
                    </a:lnTo>
                    <a:lnTo>
                      <a:pt x="1100" y="1770"/>
                    </a:lnTo>
                    <a:lnTo>
                      <a:pt x="1100" y="1782"/>
                    </a:lnTo>
                    <a:lnTo>
                      <a:pt x="1098" y="1790"/>
                    </a:lnTo>
                    <a:lnTo>
                      <a:pt x="1094" y="1798"/>
                    </a:lnTo>
                    <a:lnTo>
                      <a:pt x="1090" y="1804"/>
                    </a:lnTo>
                    <a:lnTo>
                      <a:pt x="1084" y="1814"/>
                    </a:lnTo>
                    <a:lnTo>
                      <a:pt x="1082" y="1820"/>
                    </a:lnTo>
                    <a:lnTo>
                      <a:pt x="1082" y="1824"/>
                    </a:lnTo>
                    <a:lnTo>
                      <a:pt x="1082" y="1828"/>
                    </a:lnTo>
                    <a:lnTo>
                      <a:pt x="1084" y="1828"/>
                    </a:lnTo>
                    <a:lnTo>
                      <a:pt x="1088" y="1828"/>
                    </a:lnTo>
                    <a:lnTo>
                      <a:pt x="1092" y="1828"/>
                    </a:lnTo>
                    <a:lnTo>
                      <a:pt x="1090" y="1834"/>
                    </a:lnTo>
                    <a:lnTo>
                      <a:pt x="1090" y="1838"/>
                    </a:lnTo>
                    <a:lnTo>
                      <a:pt x="1092" y="1844"/>
                    </a:lnTo>
                    <a:lnTo>
                      <a:pt x="1094" y="1848"/>
                    </a:lnTo>
                    <a:lnTo>
                      <a:pt x="1092" y="1852"/>
                    </a:lnTo>
                    <a:lnTo>
                      <a:pt x="1090" y="1852"/>
                    </a:lnTo>
                    <a:lnTo>
                      <a:pt x="1088" y="1850"/>
                    </a:lnTo>
                    <a:lnTo>
                      <a:pt x="1086" y="1848"/>
                    </a:lnTo>
                    <a:lnTo>
                      <a:pt x="1082" y="1852"/>
                    </a:lnTo>
                    <a:lnTo>
                      <a:pt x="1082" y="1854"/>
                    </a:lnTo>
                    <a:lnTo>
                      <a:pt x="1082" y="1858"/>
                    </a:lnTo>
                    <a:lnTo>
                      <a:pt x="1086" y="1864"/>
                    </a:lnTo>
                    <a:lnTo>
                      <a:pt x="1094" y="1868"/>
                    </a:lnTo>
                    <a:lnTo>
                      <a:pt x="1106" y="1872"/>
                    </a:lnTo>
                    <a:lnTo>
                      <a:pt x="1110" y="1872"/>
                    </a:lnTo>
                    <a:lnTo>
                      <a:pt x="1110" y="1874"/>
                    </a:lnTo>
                    <a:lnTo>
                      <a:pt x="1110" y="1876"/>
                    </a:lnTo>
                    <a:lnTo>
                      <a:pt x="1106" y="1878"/>
                    </a:lnTo>
                    <a:lnTo>
                      <a:pt x="1104" y="1880"/>
                    </a:lnTo>
                    <a:lnTo>
                      <a:pt x="1098" y="1880"/>
                    </a:lnTo>
                    <a:lnTo>
                      <a:pt x="1094" y="1878"/>
                    </a:lnTo>
                    <a:lnTo>
                      <a:pt x="1090" y="1874"/>
                    </a:lnTo>
                    <a:lnTo>
                      <a:pt x="1084" y="1868"/>
                    </a:lnTo>
                    <a:lnTo>
                      <a:pt x="1082" y="1866"/>
                    </a:lnTo>
                    <a:lnTo>
                      <a:pt x="1080" y="1866"/>
                    </a:lnTo>
                    <a:lnTo>
                      <a:pt x="1080" y="1872"/>
                    </a:lnTo>
                    <a:lnTo>
                      <a:pt x="1080" y="1882"/>
                    </a:lnTo>
                    <a:lnTo>
                      <a:pt x="1078" y="1898"/>
                    </a:lnTo>
                    <a:lnTo>
                      <a:pt x="1074" y="1910"/>
                    </a:lnTo>
                    <a:lnTo>
                      <a:pt x="1072" y="1914"/>
                    </a:lnTo>
                    <a:lnTo>
                      <a:pt x="1068" y="1918"/>
                    </a:lnTo>
                    <a:lnTo>
                      <a:pt x="1066" y="1918"/>
                    </a:lnTo>
                    <a:lnTo>
                      <a:pt x="1062" y="1914"/>
                    </a:lnTo>
                    <a:lnTo>
                      <a:pt x="1056" y="1910"/>
                    </a:lnTo>
                    <a:lnTo>
                      <a:pt x="1056" y="1912"/>
                    </a:lnTo>
                    <a:lnTo>
                      <a:pt x="1058" y="1922"/>
                    </a:lnTo>
                    <a:lnTo>
                      <a:pt x="1064" y="1936"/>
                    </a:lnTo>
                    <a:lnTo>
                      <a:pt x="1076" y="1964"/>
                    </a:lnTo>
                    <a:lnTo>
                      <a:pt x="1080" y="1974"/>
                    </a:lnTo>
                    <a:lnTo>
                      <a:pt x="1084" y="1982"/>
                    </a:lnTo>
                    <a:lnTo>
                      <a:pt x="1088" y="1988"/>
                    </a:lnTo>
                    <a:lnTo>
                      <a:pt x="1094" y="1996"/>
                    </a:lnTo>
                    <a:lnTo>
                      <a:pt x="1100" y="2006"/>
                    </a:lnTo>
                    <a:lnTo>
                      <a:pt x="1110" y="2018"/>
                    </a:lnTo>
                    <a:lnTo>
                      <a:pt x="1132" y="2042"/>
                    </a:lnTo>
                    <a:lnTo>
                      <a:pt x="1140" y="2052"/>
                    </a:lnTo>
                    <a:lnTo>
                      <a:pt x="1142" y="2058"/>
                    </a:lnTo>
                    <a:lnTo>
                      <a:pt x="1150" y="2070"/>
                    </a:lnTo>
                    <a:lnTo>
                      <a:pt x="1172" y="2092"/>
                    </a:lnTo>
                    <a:lnTo>
                      <a:pt x="1178" y="2100"/>
                    </a:lnTo>
                    <a:lnTo>
                      <a:pt x="1180" y="2110"/>
                    </a:lnTo>
                    <a:lnTo>
                      <a:pt x="1184" y="2118"/>
                    </a:lnTo>
                    <a:lnTo>
                      <a:pt x="1190" y="2128"/>
                    </a:lnTo>
                    <a:lnTo>
                      <a:pt x="1194" y="2136"/>
                    </a:lnTo>
                    <a:lnTo>
                      <a:pt x="1196" y="2142"/>
                    </a:lnTo>
                    <a:lnTo>
                      <a:pt x="1194" y="2148"/>
                    </a:lnTo>
                    <a:lnTo>
                      <a:pt x="1194" y="2156"/>
                    </a:lnTo>
                    <a:lnTo>
                      <a:pt x="1194" y="2158"/>
                    </a:lnTo>
                    <a:lnTo>
                      <a:pt x="1196" y="2160"/>
                    </a:lnTo>
                    <a:lnTo>
                      <a:pt x="1198" y="2164"/>
                    </a:lnTo>
                    <a:lnTo>
                      <a:pt x="1200" y="2168"/>
                    </a:lnTo>
                    <a:lnTo>
                      <a:pt x="1204" y="2170"/>
                    </a:lnTo>
                    <a:lnTo>
                      <a:pt x="1208" y="2168"/>
                    </a:lnTo>
                    <a:lnTo>
                      <a:pt x="1216" y="2164"/>
                    </a:lnTo>
                    <a:lnTo>
                      <a:pt x="1222" y="2162"/>
                    </a:lnTo>
                    <a:lnTo>
                      <a:pt x="1226" y="2162"/>
                    </a:lnTo>
                    <a:lnTo>
                      <a:pt x="1234" y="2162"/>
                    </a:lnTo>
                    <a:lnTo>
                      <a:pt x="1226" y="2168"/>
                    </a:lnTo>
                    <a:lnTo>
                      <a:pt x="1220" y="2172"/>
                    </a:lnTo>
                    <a:lnTo>
                      <a:pt x="1208" y="2174"/>
                    </a:lnTo>
                    <a:lnTo>
                      <a:pt x="1202" y="2176"/>
                    </a:lnTo>
                    <a:lnTo>
                      <a:pt x="1200" y="2178"/>
                    </a:lnTo>
                    <a:lnTo>
                      <a:pt x="1202" y="2182"/>
                    </a:lnTo>
                    <a:lnTo>
                      <a:pt x="1212" y="2202"/>
                    </a:lnTo>
                    <a:lnTo>
                      <a:pt x="1226" y="2240"/>
                    </a:lnTo>
                    <a:lnTo>
                      <a:pt x="1232" y="2260"/>
                    </a:lnTo>
                    <a:lnTo>
                      <a:pt x="1238" y="2278"/>
                    </a:lnTo>
                    <a:lnTo>
                      <a:pt x="1238" y="2294"/>
                    </a:lnTo>
                    <a:lnTo>
                      <a:pt x="1236" y="2300"/>
                    </a:lnTo>
                    <a:lnTo>
                      <a:pt x="1234" y="2306"/>
                    </a:lnTo>
                    <a:lnTo>
                      <a:pt x="1230" y="2314"/>
                    </a:lnTo>
                    <a:lnTo>
                      <a:pt x="1230" y="2324"/>
                    </a:lnTo>
                    <a:lnTo>
                      <a:pt x="1230" y="2336"/>
                    </a:lnTo>
                    <a:lnTo>
                      <a:pt x="1234" y="2346"/>
                    </a:lnTo>
                    <a:lnTo>
                      <a:pt x="1246" y="2372"/>
                    </a:lnTo>
                    <a:lnTo>
                      <a:pt x="1256" y="2396"/>
                    </a:lnTo>
                    <a:lnTo>
                      <a:pt x="1260" y="2408"/>
                    </a:lnTo>
                    <a:lnTo>
                      <a:pt x="1262" y="2422"/>
                    </a:lnTo>
                    <a:lnTo>
                      <a:pt x="1262" y="2436"/>
                    </a:lnTo>
                    <a:lnTo>
                      <a:pt x="1262" y="2450"/>
                    </a:lnTo>
                    <a:lnTo>
                      <a:pt x="1258" y="2464"/>
                    </a:lnTo>
                    <a:lnTo>
                      <a:pt x="1254" y="2476"/>
                    </a:lnTo>
                    <a:lnTo>
                      <a:pt x="1246" y="2486"/>
                    </a:lnTo>
                    <a:lnTo>
                      <a:pt x="1238" y="2494"/>
                    </a:lnTo>
                    <a:lnTo>
                      <a:pt x="1230" y="2502"/>
                    </a:lnTo>
                    <a:lnTo>
                      <a:pt x="1222" y="2510"/>
                    </a:lnTo>
                    <a:lnTo>
                      <a:pt x="1218" y="2518"/>
                    </a:lnTo>
                    <a:lnTo>
                      <a:pt x="1212" y="2528"/>
                    </a:lnTo>
                    <a:lnTo>
                      <a:pt x="1206" y="2548"/>
                    </a:lnTo>
                    <a:lnTo>
                      <a:pt x="1202" y="2570"/>
                    </a:lnTo>
                    <a:lnTo>
                      <a:pt x="1196" y="2610"/>
                    </a:lnTo>
                    <a:lnTo>
                      <a:pt x="1192" y="2626"/>
                    </a:lnTo>
                    <a:lnTo>
                      <a:pt x="1188" y="2640"/>
                    </a:lnTo>
                    <a:lnTo>
                      <a:pt x="1182" y="2652"/>
                    </a:lnTo>
                    <a:lnTo>
                      <a:pt x="1178" y="2662"/>
                    </a:lnTo>
                    <a:lnTo>
                      <a:pt x="1176" y="2670"/>
                    </a:lnTo>
                    <a:lnTo>
                      <a:pt x="1176" y="2680"/>
                    </a:lnTo>
                    <a:lnTo>
                      <a:pt x="1178" y="2700"/>
                    </a:lnTo>
                    <a:lnTo>
                      <a:pt x="1178" y="2712"/>
                    </a:lnTo>
                    <a:lnTo>
                      <a:pt x="1178" y="2726"/>
                    </a:lnTo>
                    <a:lnTo>
                      <a:pt x="1176" y="2736"/>
                    </a:lnTo>
                    <a:lnTo>
                      <a:pt x="1176" y="2746"/>
                    </a:lnTo>
                    <a:lnTo>
                      <a:pt x="1180" y="2764"/>
                    </a:lnTo>
                    <a:lnTo>
                      <a:pt x="1188" y="2784"/>
                    </a:lnTo>
                    <a:lnTo>
                      <a:pt x="1200" y="2804"/>
                    </a:lnTo>
                    <a:lnTo>
                      <a:pt x="1222" y="2850"/>
                    </a:lnTo>
                    <a:lnTo>
                      <a:pt x="1234" y="2876"/>
                    </a:lnTo>
                    <a:lnTo>
                      <a:pt x="1242" y="2904"/>
                    </a:lnTo>
                    <a:lnTo>
                      <a:pt x="1250" y="2930"/>
                    </a:lnTo>
                    <a:lnTo>
                      <a:pt x="1260" y="2946"/>
                    </a:lnTo>
                    <a:lnTo>
                      <a:pt x="1268" y="2958"/>
                    </a:lnTo>
                    <a:lnTo>
                      <a:pt x="1276" y="2966"/>
                    </a:lnTo>
                    <a:lnTo>
                      <a:pt x="1284" y="2976"/>
                    </a:lnTo>
                    <a:lnTo>
                      <a:pt x="1288" y="2990"/>
                    </a:lnTo>
                    <a:lnTo>
                      <a:pt x="1288" y="3008"/>
                    </a:lnTo>
                    <a:lnTo>
                      <a:pt x="1286" y="3038"/>
                    </a:lnTo>
                    <a:lnTo>
                      <a:pt x="1284" y="3052"/>
                    </a:lnTo>
                    <a:lnTo>
                      <a:pt x="1286" y="3070"/>
                    </a:lnTo>
                    <a:lnTo>
                      <a:pt x="1294" y="3112"/>
                    </a:lnTo>
                    <a:lnTo>
                      <a:pt x="1304" y="3156"/>
                    </a:lnTo>
                    <a:lnTo>
                      <a:pt x="1308" y="3178"/>
                    </a:lnTo>
                    <a:lnTo>
                      <a:pt x="1310" y="3200"/>
                    </a:lnTo>
                    <a:lnTo>
                      <a:pt x="1312" y="3220"/>
                    </a:lnTo>
                    <a:lnTo>
                      <a:pt x="1318" y="3238"/>
                    </a:lnTo>
                    <a:lnTo>
                      <a:pt x="1326" y="3254"/>
                    </a:lnTo>
                    <a:lnTo>
                      <a:pt x="1334" y="3266"/>
                    </a:lnTo>
                    <a:lnTo>
                      <a:pt x="1342" y="3278"/>
                    </a:lnTo>
                    <a:lnTo>
                      <a:pt x="1352" y="3286"/>
                    </a:lnTo>
                    <a:lnTo>
                      <a:pt x="1366" y="3302"/>
                    </a:lnTo>
                    <a:lnTo>
                      <a:pt x="1376" y="3316"/>
                    </a:lnTo>
                    <a:lnTo>
                      <a:pt x="1384" y="3330"/>
                    </a:lnTo>
                    <a:lnTo>
                      <a:pt x="1388" y="3344"/>
                    </a:lnTo>
                    <a:lnTo>
                      <a:pt x="1392" y="3358"/>
                    </a:lnTo>
                    <a:lnTo>
                      <a:pt x="1396" y="3374"/>
                    </a:lnTo>
                    <a:lnTo>
                      <a:pt x="1402" y="3392"/>
                    </a:lnTo>
                    <a:lnTo>
                      <a:pt x="1410" y="3414"/>
                    </a:lnTo>
                    <a:lnTo>
                      <a:pt x="1424" y="3436"/>
                    </a:lnTo>
                    <a:lnTo>
                      <a:pt x="1436" y="3458"/>
                    </a:lnTo>
                    <a:lnTo>
                      <a:pt x="1444" y="3474"/>
                    </a:lnTo>
                    <a:lnTo>
                      <a:pt x="1446" y="3490"/>
                    </a:lnTo>
                    <a:lnTo>
                      <a:pt x="1446" y="3502"/>
                    </a:lnTo>
                    <a:lnTo>
                      <a:pt x="1442" y="3510"/>
                    </a:lnTo>
                    <a:lnTo>
                      <a:pt x="1438" y="3516"/>
                    </a:lnTo>
                    <a:lnTo>
                      <a:pt x="1434" y="3518"/>
                    </a:lnTo>
                    <a:lnTo>
                      <a:pt x="1432" y="3518"/>
                    </a:lnTo>
                    <a:lnTo>
                      <a:pt x="1430" y="3516"/>
                    </a:lnTo>
                    <a:lnTo>
                      <a:pt x="1426" y="3518"/>
                    </a:lnTo>
                    <a:lnTo>
                      <a:pt x="1424" y="3518"/>
                    </a:lnTo>
                    <a:lnTo>
                      <a:pt x="1424" y="3522"/>
                    </a:lnTo>
                    <a:lnTo>
                      <a:pt x="1424" y="3526"/>
                    </a:lnTo>
                    <a:lnTo>
                      <a:pt x="1424" y="3532"/>
                    </a:lnTo>
                    <a:lnTo>
                      <a:pt x="1428" y="3538"/>
                    </a:lnTo>
                    <a:lnTo>
                      <a:pt x="1432" y="3546"/>
                    </a:lnTo>
                    <a:lnTo>
                      <a:pt x="1442" y="3558"/>
                    </a:lnTo>
                    <a:lnTo>
                      <a:pt x="1446" y="3568"/>
                    </a:lnTo>
                    <a:lnTo>
                      <a:pt x="1448" y="3574"/>
                    </a:lnTo>
                    <a:lnTo>
                      <a:pt x="1444" y="3580"/>
                    </a:lnTo>
                    <a:lnTo>
                      <a:pt x="1442" y="3582"/>
                    </a:lnTo>
                    <a:lnTo>
                      <a:pt x="1442" y="3588"/>
                    </a:lnTo>
                    <a:lnTo>
                      <a:pt x="1442" y="3596"/>
                    </a:lnTo>
                    <a:lnTo>
                      <a:pt x="1446" y="3602"/>
                    </a:lnTo>
                    <a:lnTo>
                      <a:pt x="1448" y="3602"/>
                    </a:lnTo>
                    <a:lnTo>
                      <a:pt x="1448" y="3598"/>
                    </a:lnTo>
                    <a:lnTo>
                      <a:pt x="1450" y="3594"/>
                    </a:lnTo>
                    <a:lnTo>
                      <a:pt x="1452" y="3590"/>
                    </a:lnTo>
                    <a:lnTo>
                      <a:pt x="1454" y="3588"/>
                    </a:lnTo>
                    <a:lnTo>
                      <a:pt x="1458" y="3588"/>
                    </a:lnTo>
                    <a:lnTo>
                      <a:pt x="1460" y="3588"/>
                    </a:lnTo>
                    <a:lnTo>
                      <a:pt x="1462" y="3590"/>
                    </a:lnTo>
                    <a:lnTo>
                      <a:pt x="1464" y="3592"/>
                    </a:lnTo>
                    <a:lnTo>
                      <a:pt x="1464" y="3596"/>
                    </a:lnTo>
                    <a:lnTo>
                      <a:pt x="1464" y="3602"/>
                    </a:lnTo>
                    <a:lnTo>
                      <a:pt x="1466" y="3604"/>
                    </a:lnTo>
                    <a:lnTo>
                      <a:pt x="1470" y="3606"/>
                    </a:lnTo>
                    <a:lnTo>
                      <a:pt x="1472" y="3606"/>
                    </a:lnTo>
                    <a:lnTo>
                      <a:pt x="1478" y="3606"/>
                    </a:lnTo>
                    <a:lnTo>
                      <a:pt x="1480" y="3608"/>
                    </a:lnTo>
                    <a:lnTo>
                      <a:pt x="1482" y="3612"/>
                    </a:lnTo>
                    <a:lnTo>
                      <a:pt x="1484" y="3618"/>
                    </a:lnTo>
                    <a:lnTo>
                      <a:pt x="1486" y="3620"/>
                    </a:lnTo>
                    <a:lnTo>
                      <a:pt x="1490" y="3620"/>
                    </a:lnTo>
                    <a:lnTo>
                      <a:pt x="1494" y="3624"/>
                    </a:lnTo>
                    <a:lnTo>
                      <a:pt x="1496" y="3628"/>
                    </a:lnTo>
                    <a:lnTo>
                      <a:pt x="1500" y="3626"/>
                    </a:lnTo>
                    <a:lnTo>
                      <a:pt x="1506" y="3626"/>
                    </a:lnTo>
                    <a:lnTo>
                      <a:pt x="1510" y="3626"/>
                    </a:lnTo>
                    <a:lnTo>
                      <a:pt x="1514" y="3628"/>
                    </a:lnTo>
                    <a:lnTo>
                      <a:pt x="1516" y="3626"/>
                    </a:lnTo>
                    <a:lnTo>
                      <a:pt x="1520" y="3620"/>
                    </a:lnTo>
                    <a:lnTo>
                      <a:pt x="1526" y="3612"/>
                    </a:lnTo>
                    <a:lnTo>
                      <a:pt x="1532" y="3610"/>
                    </a:lnTo>
                    <a:lnTo>
                      <a:pt x="1540" y="3608"/>
                    </a:lnTo>
                    <a:lnTo>
                      <a:pt x="1552" y="3606"/>
                    </a:lnTo>
                    <a:lnTo>
                      <a:pt x="1558" y="3608"/>
                    </a:lnTo>
                    <a:lnTo>
                      <a:pt x="1564" y="3608"/>
                    </a:lnTo>
                    <a:lnTo>
                      <a:pt x="1576" y="3604"/>
                    </a:lnTo>
                    <a:lnTo>
                      <a:pt x="1584" y="3602"/>
                    </a:lnTo>
                    <a:lnTo>
                      <a:pt x="1590" y="3598"/>
                    </a:lnTo>
                    <a:lnTo>
                      <a:pt x="1594" y="3592"/>
                    </a:lnTo>
                    <a:lnTo>
                      <a:pt x="1600" y="3586"/>
                    </a:lnTo>
                    <a:lnTo>
                      <a:pt x="1602" y="3586"/>
                    </a:lnTo>
                    <a:lnTo>
                      <a:pt x="1608" y="3584"/>
                    </a:lnTo>
                    <a:lnTo>
                      <a:pt x="1620" y="3584"/>
                    </a:lnTo>
                    <a:lnTo>
                      <a:pt x="1632" y="3588"/>
                    </a:lnTo>
                    <a:lnTo>
                      <a:pt x="1642" y="3590"/>
                    </a:lnTo>
                    <a:lnTo>
                      <a:pt x="1648" y="3590"/>
                    </a:lnTo>
                    <a:lnTo>
                      <a:pt x="1652" y="3586"/>
                    </a:lnTo>
                    <a:lnTo>
                      <a:pt x="1656" y="3586"/>
                    </a:lnTo>
                    <a:lnTo>
                      <a:pt x="1664" y="3586"/>
                    </a:lnTo>
                    <a:lnTo>
                      <a:pt x="1678" y="3592"/>
                    </a:lnTo>
                    <a:lnTo>
                      <a:pt x="1686" y="3594"/>
                    </a:lnTo>
                    <a:lnTo>
                      <a:pt x="1694" y="3594"/>
                    </a:lnTo>
                    <a:lnTo>
                      <a:pt x="1702" y="3594"/>
                    </a:lnTo>
                    <a:lnTo>
                      <a:pt x="1706" y="3590"/>
                    </a:lnTo>
                    <a:lnTo>
                      <a:pt x="1712" y="3584"/>
                    </a:lnTo>
                    <a:lnTo>
                      <a:pt x="1718" y="3582"/>
                    </a:lnTo>
                    <a:lnTo>
                      <a:pt x="1724" y="3584"/>
                    </a:lnTo>
                    <a:lnTo>
                      <a:pt x="1730" y="3584"/>
                    </a:lnTo>
                    <a:lnTo>
                      <a:pt x="1738" y="3586"/>
                    </a:lnTo>
                    <a:lnTo>
                      <a:pt x="1740" y="3584"/>
                    </a:lnTo>
                    <a:lnTo>
                      <a:pt x="1740" y="3580"/>
                    </a:lnTo>
                    <a:lnTo>
                      <a:pt x="1740" y="3574"/>
                    </a:lnTo>
                    <a:lnTo>
                      <a:pt x="1742" y="3572"/>
                    </a:lnTo>
                    <a:lnTo>
                      <a:pt x="1748" y="3572"/>
                    </a:lnTo>
                    <a:lnTo>
                      <a:pt x="1756" y="3572"/>
                    </a:lnTo>
                    <a:lnTo>
                      <a:pt x="1764" y="3572"/>
                    </a:lnTo>
                    <a:lnTo>
                      <a:pt x="1774" y="3570"/>
                    </a:lnTo>
                    <a:lnTo>
                      <a:pt x="1782" y="3568"/>
                    </a:lnTo>
                    <a:lnTo>
                      <a:pt x="1792" y="3562"/>
                    </a:lnTo>
                    <a:lnTo>
                      <a:pt x="1810" y="3550"/>
                    </a:lnTo>
                    <a:lnTo>
                      <a:pt x="1832" y="3532"/>
                    </a:lnTo>
                    <a:lnTo>
                      <a:pt x="1858" y="3506"/>
                    </a:lnTo>
                    <a:lnTo>
                      <a:pt x="1870" y="3490"/>
                    </a:lnTo>
                    <a:lnTo>
                      <a:pt x="1884" y="3472"/>
                    </a:lnTo>
                    <a:lnTo>
                      <a:pt x="1892" y="3462"/>
                    </a:lnTo>
                    <a:lnTo>
                      <a:pt x="1898" y="3456"/>
                    </a:lnTo>
                    <a:lnTo>
                      <a:pt x="1912" y="3442"/>
                    </a:lnTo>
                    <a:lnTo>
                      <a:pt x="1920" y="3432"/>
                    </a:lnTo>
                    <a:lnTo>
                      <a:pt x="1930" y="3418"/>
                    </a:lnTo>
                    <a:lnTo>
                      <a:pt x="1940" y="3398"/>
                    </a:lnTo>
                    <a:lnTo>
                      <a:pt x="1952" y="3372"/>
                    </a:lnTo>
                    <a:lnTo>
                      <a:pt x="1968" y="3344"/>
                    </a:lnTo>
                    <a:lnTo>
                      <a:pt x="1980" y="3324"/>
                    </a:lnTo>
                    <a:lnTo>
                      <a:pt x="1992" y="3314"/>
                    </a:lnTo>
                    <a:lnTo>
                      <a:pt x="2002" y="3304"/>
                    </a:lnTo>
                    <a:lnTo>
                      <a:pt x="2010" y="3294"/>
                    </a:lnTo>
                    <a:lnTo>
                      <a:pt x="2018" y="3276"/>
                    </a:lnTo>
                    <a:lnTo>
                      <a:pt x="2026" y="3250"/>
                    </a:lnTo>
                    <a:lnTo>
                      <a:pt x="2030" y="3210"/>
                    </a:lnTo>
                    <a:lnTo>
                      <a:pt x="2034" y="3182"/>
                    </a:lnTo>
                    <a:lnTo>
                      <a:pt x="2032" y="3176"/>
                    </a:lnTo>
                    <a:lnTo>
                      <a:pt x="2030" y="3176"/>
                    </a:lnTo>
                    <a:lnTo>
                      <a:pt x="2026" y="3176"/>
                    </a:lnTo>
                    <a:lnTo>
                      <a:pt x="2024" y="3176"/>
                    </a:lnTo>
                    <a:lnTo>
                      <a:pt x="2022" y="3170"/>
                    </a:lnTo>
                    <a:lnTo>
                      <a:pt x="2020" y="3164"/>
                    </a:lnTo>
                    <a:lnTo>
                      <a:pt x="2024" y="3156"/>
                    </a:lnTo>
                    <a:lnTo>
                      <a:pt x="2028" y="3148"/>
                    </a:lnTo>
                    <a:lnTo>
                      <a:pt x="2036" y="3140"/>
                    </a:lnTo>
                    <a:lnTo>
                      <a:pt x="2046" y="3132"/>
                    </a:lnTo>
                    <a:lnTo>
                      <a:pt x="2056" y="3126"/>
                    </a:lnTo>
                    <a:lnTo>
                      <a:pt x="2070" y="3118"/>
                    </a:lnTo>
                    <a:lnTo>
                      <a:pt x="2084" y="3114"/>
                    </a:lnTo>
                    <a:lnTo>
                      <a:pt x="2096" y="3108"/>
                    </a:lnTo>
                    <a:lnTo>
                      <a:pt x="2108" y="3100"/>
                    </a:lnTo>
                    <a:lnTo>
                      <a:pt x="2118" y="3094"/>
                    </a:lnTo>
                    <a:lnTo>
                      <a:pt x="2126" y="3086"/>
                    </a:lnTo>
                    <a:lnTo>
                      <a:pt x="2132" y="3078"/>
                    </a:lnTo>
                    <a:lnTo>
                      <a:pt x="2136" y="3070"/>
                    </a:lnTo>
                    <a:lnTo>
                      <a:pt x="2136" y="3062"/>
                    </a:lnTo>
                    <a:lnTo>
                      <a:pt x="2134" y="3056"/>
                    </a:lnTo>
                    <a:lnTo>
                      <a:pt x="2130" y="3050"/>
                    </a:lnTo>
                    <a:lnTo>
                      <a:pt x="2130" y="3044"/>
                    </a:lnTo>
                    <a:lnTo>
                      <a:pt x="2132" y="3034"/>
                    </a:lnTo>
                    <a:lnTo>
                      <a:pt x="2136" y="3016"/>
                    </a:lnTo>
                    <a:lnTo>
                      <a:pt x="2138" y="3006"/>
                    </a:lnTo>
                    <a:lnTo>
                      <a:pt x="2138" y="2990"/>
                    </a:lnTo>
                    <a:lnTo>
                      <a:pt x="2136" y="2972"/>
                    </a:lnTo>
                    <a:lnTo>
                      <a:pt x="2136" y="2970"/>
                    </a:lnTo>
                    <a:lnTo>
                      <a:pt x="2134" y="2972"/>
                    </a:lnTo>
                    <a:lnTo>
                      <a:pt x="2132" y="2974"/>
                    </a:lnTo>
                    <a:lnTo>
                      <a:pt x="2130" y="2974"/>
                    </a:lnTo>
                    <a:lnTo>
                      <a:pt x="2128" y="2972"/>
                    </a:lnTo>
                    <a:lnTo>
                      <a:pt x="2126" y="2962"/>
                    </a:lnTo>
                    <a:lnTo>
                      <a:pt x="2120" y="2934"/>
                    </a:lnTo>
                    <a:lnTo>
                      <a:pt x="2120" y="2920"/>
                    </a:lnTo>
                    <a:lnTo>
                      <a:pt x="2118" y="2910"/>
                    </a:lnTo>
                    <a:lnTo>
                      <a:pt x="2108" y="2896"/>
                    </a:lnTo>
                    <a:lnTo>
                      <a:pt x="2104" y="2890"/>
                    </a:lnTo>
                    <a:lnTo>
                      <a:pt x="2102" y="2886"/>
                    </a:lnTo>
                    <a:lnTo>
                      <a:pt x="2102" y="2878"/>
                    </a:lnTo>
                    <a:lnTo>
                      <a:pt x="2104" y="2870"/>
                    </a:lnTo>
                    <a:lnTo>
                      <a:pt x="2104" y="2860"/>
                    </a:lnTo>
                    <a:lnTo>
                      <a:pt x="2104" y="2854"/>
                    </a:lnTo>
                    <a:lnTo>
                      <a:pt x="2108" y="2854"/>
                    </a:lnTo>
                    <a:lnTo>
                      <a:pt x="2114" y="2852"/>
                    </a:lnTo>
                    <a:lnTo>
                      <a:pt x="2120" y="2848"/>
                    </a:lnTo>
                    <a:lnTo>
                      <a:pt x="2126" y="2842"/>
                    </a:lnTo>
                    <a:lnTo>
                      <a:pt x="2136" y="2832"/>
                    </a:lnTo>
                    <a:lnTo>
                      <a:pt x="2144" y="2822"/>
                    </a:lnTo>
                    <a:lnTo>
                      <a:pt x="2150" y="2816"/>
                    </a:lnTo>
                    <a:lnTo>
                      <a:pt x="2160" y="2812"/>
                    </a:lnTo>
                    <a:lnTo>
                      <a:pt x="2166" y="2808"/>
                    </a:lnTo>
                    <a:lnTo>
                      <a:pt x="2170" y="2804"/>
                    </a:lnTo>
                    <a:lnTo>
                      <a:pt x="2178" y="2794"/>
                    </a:lnTo>
                    <a:lnTo>
                      <a:pt x="2186" y="2780"/>
                    </a:lnTo>
                    <a:lnTo>
                      <a:pt x="2196" y="2764"/>
                    </a:lnTo>
                    <a:lnTo>
                      <a:pt x="2206" y="2750"/>
                    </a:lnTo>
                    <a:lnTo>
                      <a:pt x="2216" y="2740"/>
                    </a:lnTo>
                    <a:lnTo>
                      <a:pt x="2226" y="2734"/>
                    </a:lnTo>
                    <a:lnTo>
                      <a:pt x="2236" y="2728"/>
                    </a:lnTo>
                    <a:lnTo>
                      <a:pt x="2246" y="2724"/>
                    </a:lnTo>
                    <a:lnTo>
                      <a:pt x="2266" y="2718"/>
                    </a:lnTo>
                    <a:lnTo>
                      <a:pt x="2276" y="2714"/>
                    </a:lnTo>
                    <a:lnTo>
                      <a:pt x="2284" y="2708"/>
                    </a:lnTo>
                    <a:lnTo>
                      <a:pt x="2294" y="2700"/>
                    </a:lnTo>
                    <a:lnTo>
                      <a:pt x="2302" y="2690"/>
                    </a:lnTo>
                    <a:lnTo>
                      <a:pt x="2320" y="2666"/>
                    </a:lnTo>
                    <a:lnTo>
                      <a:pt x="2336" y="2636"/>
                    </a:lnTo>
                    <a:lnTo>
                      <a:pt x="2344" y="2622"/>
                    </a:lnTo>
                    <a:lnTo>
                      <a:pt x="2344" y="2620"/>
                    </a:lnTo>
                    <a:lnTo>
                      <a:pt x="2344" y="2616"/>
                    </a:lnTo>
                    <a:lnTo>
                      <a:pt x="2348" y="2606"/>
                    </a:lnTo>
                    <a:lnTo>
                      <a:pt x="2350" y="2598"/>
                    </a:lnTo>
                    <a:lnTo>
                      <a:pt x="2352" y="2594"/>
                    </a:lnTo>
                    <a:lnTo>
                      <a:pt x="2350" y="2590"/>
                    </a:lnTo>
                    <a:lnTo>
                      <a:pt x="2348" y="2586"/>
                    </a:lnTo>
                    <a:lnTo>
                      <a:pt x="2344" y="2582"/>
                    </a:lnTo>
                    <a:lnTo>
                      <a:pt x="2340" y="2576"/>
                    </a:lnTo>
                    <a:lnTo>
                      <a:pt x="2338" y="2566"/>
                    </a:lnTo>
                    <a:lnTo>
                      <a:pt x="2338" y="2552"/>
                    </a:lnTo>
                    <a:lnTo>
                      <a:pt x="2338" y="2500"/>
                    </a:lnTo>
                    <a:lnTo>
                      <a:pt x="2338" y="2478"/>
                    </a:lnTo>
                    <a:lnTo>
                      <a:pt x="2334" y="2454"/>
                    </a:lnTo>
                    <a:lnTo>
                      <a:pt x="2334" y="2440"/>
                    </a:lnTo>
                    <a:lnTo>
                      <a:pt x="2334" y="2432"/>
                    </a:lnTo>
                    <a:lnTo>
                      <a:pt x="2338" y="2426"/>
                    </a:lnTo>
                    <a:lnTo>
                      <a:pt x="2342" y="2424"/>
                    </a:lnTo>
                    <a:lnTo>
                      <a:pt x="2344" y="2420"/>
                    </a:lnTo>
                    <a:lnTo>
                      <a:pt x="2344" y="2414"/>
                    </a:lnTo>
                    <a:lnTo>
                      <a:pt x="2340" y="2406"/>
                    </a:lnTo>
                    <a:lnTo>
                      <a:pt x="2334" y="2394"/>
                    </a:lnTo>
                    <a:lnTo>
                      <a:pt x="2324" y="2384"/>
                    </a:lnTo>
                    <a:lnTo>
                      <a:pt x="2318" y="2380"/>
                    </a:lnTo>
                    <a:lnTo>
                      <a:pt x="2312" y="2376"/>
                    </a:lnTo>
                    <a:lnTo>
                      <a:pt x="2308" y="2368"/>
                    </a:lnTo>
                    <a:lnTo>
                      <a:pt x="2304" y="2358"/>
                    </a:lnTo>
                    <a:lnTo>
                      <a:pt x="2302" y="2348"/>
                    </a:lnTo>
                    <a:lnTo>
                      <a:pt x="2300" y="2334"/>
                    </a:lnTo>
                    <a:lnTo>
                      <a:pt x="2292" y="2310"/>
                    </a:lnTo>
                    <a:lnTo>
                      <a:pt x="2288" y="2298"/>
                    </a:lnTo>
                    <a:lnTo>
                      <a:pt x="2288" y="2290"/>
                    </a:lnTo>
                    <a:lnTo>
                      <a:pt x="2288" y="2286"/>
                    </a:lnTo>
                    <a:lnTo>
                      <a:pt x="2290" y="2280"/>
                    </a:lnTo>
                    <a:lnTo>
                      <a:pt x="2292" y="2278"/>
                    </a:lnTo>
                    <a:lnTo>
                      <a:pt x="2294" y="2274"/>
                    </a:lnTo>
                    <a:lnTo>
                      <a:pt x="2294" y="2268"/>
                    </a:lnTo>
                    <a:lnTo>
                      <a:pt x="2292" y="2258"/>
                    </a:lnTo>
                    <a:lnTo>
                      <a:pt x="2288" y="2248"/>
                    </a:lnTo>
                    <a:lnTo>
                      <a:pt x="2288" y="2240"/>
                    </a:lnTo>
                    <a:lnTo>
                      <a:pt x="2290" y="2236"/>
                    </a:lnTo>
                    <a:lnTo>
                      <a:pt x="2292" y="2232"/>
                    </a:lnTo>
                    <a:lnTo>
                      <a:pt x="2294" y="2230"/>
                    </a:lnTo>
                    <a:lnTo>
                      <a:pt x="2296" y="2228"/>
                    </a:lnTo>
                    <a:lnTo>
                      <a:pt x="2296" y="2226"/>
                    </a:lnTo>
                    <a:lnTo>
                      <a:pt x="2294" y="2220"/>
                    </a:lnTo>
                    <a:lnTo>
                      <a:pt x="2282" y="2206"/>
                    </a:lnTo>
                    <a:lnTo>
                      <a:pt x="2272" y="2192"/>
                    </a:lnTo>
                    <a:lnTo>
                      <a:pt x="2268" y="2184"/>
                    </a:lnTo>
                    <a:lnTo>
                      <a:pt x="2266" y="2174"/>
                    </a:lnTo>
                    <a:lnTo>
                      <a:pt x="2268" y="2164"/>
                    </a:lnTo>
                    <a:lnTo>
                      <a:pt x="2272" y="2150"/>
                    </a:lnTo>
                    <a:lnTo>
                      <a:pt x="2276" y="2138"/>
                    </a:lnTo>
                    <a:lnTo>
                      <a:pt x="2278" y="2130"/>
                    </a:lnTo>
                    <a:lnTo>
                      <a:pt x="2282" y="2122"/>
                    </a:lnTo>
                    <a:lnTo>
                      <a:pt x="2288" y="2108"/>
                    </a:lnTo>
                    <a:lnTo>
                      <a:pt x="2304" y="2084"/>
                    </a:lnTo>
                    <a:lnTo>
                      <a:pt x="2308" y="2074"/>
                    </a:lnTo>
                    <a:lnTo>
                      <a:pt x="2310" y="2058"/>
                    </a:lnTo>
                    <a:lnTo>
                      <a:pt x="2312" y="2052"/>
                    </a:lnTo>
                    <a:lnTo>
                      <a:pt x="2314" y="2048"/>
                    </a:lnTo>
                    <a:lnTo>
                      <a:pt x="2320" y="2046"/>
                    </a:lnTo>
                    <a:lnTo>
                      <a:pt x="2322" y="2044"/>
                    </a:lnTo>
                    <a:lnTo>
                      <a:pt x="2324" y="2042"/>
                    </a:lnTo>
                    <a:lnTo>
                      <a:pt x="2324" y="2036"/>
                    </a:lnTo>
                    <a:lnTo>
                      <a:pt x="2322" y="2026"/>
                    </a:lnTo>
                    <a:lnTo>
                      <a:pt x="2324" y="2016"/>
                    </a:lnTo>
                    <a:lnTo>
                      <a:pt x="2326" y="2008"/>
                    </a:lnTo>
                    <a:lnTo>
                      <a:pt x="2332" y="2004"/>
                    </a:lnTo>
                    <a:lnTo>
                      <a:pt x="2338" y="2002"/>
                    </a:lnTo>
                    <a:lnTo>
                      <a:pt x="2350" y="1998"/>
                    </a:lnTo>
                    <a:lnTo>
                      <a:pt x="2354" y="1994"/>
                    </a:lnTo>
                    <a:lnTo>
                      <a:pt x="2354" y="1988"/>
                    </a:lnTo>
                    <a:lnTo>
                      <a:pt x="2352" y="1980"/>
                    </a:lnTo>
                    <a:lnTo>
                      <a:pt x="2356" y="1980"/>
                    </a:lnTo>
                    <a:lnTo>
                      <a:pt x="2360" y="1980"/>
                    </a:lnTo>
                    <a:lnTo>
                      <a:pt x="2366" y="1978"/>
                    </a:lnTo>
                    <a:lnTo>
                      <a:pt x="2372" y="1972"/>
                    </a:lnTo>
                    <a:lnTo>
                      <a:pt x="2380" y="1962"/>
                    </a:lnTo>
                    <a:lnTo>
                      <a:pt x="2388" y="1950"/>
                    </a:lnTo>
                    <a:lnTo>
                      <a:pt x="2390" y="1944"/>
                    </a:lnTo>
                    <a:lnTo>
                      <a:pt x="2394" y="1932"/>
                    </a:lnTo>
                    <a:lnTo>
                      <a:pt x="2396" y="1926"/>
                    </a:lnTo>
                    <a:lnTo>
                      <a:pt x="2400" y="1918"/>
                    </a:lnTo>
                    <a:lnTo>
                      <a:pt x="2408" y="1908"/>
                    </a:lnTo>
                    <a:lnTo>
                      <a:pt x="2422" y="1892"/>
                    </a:lnTo>
                    <a:lnTo>
                      <a:pt x="2450" y="1860"/>
                    </a:lnTo>
                    <a:lnTo>
                      <a:pt x="2470" y="1836"/>
                    </a:lnTo>
                    <a:lnTo>
                      <a:pt x="2494" y="1812"/>
                    </a:lnTo>
                    <a:lnTo>
                      <a:pt x="2532" y="1780"/>
                    </a:lnTo>
                    <a:lnTo>
                      <a:pt x="2556" y="1760"/>
                    </a:lnTo>
                    <a:lnTo>
                      <a:pt x="2580" y="1736"/>
                    </a:lnTo>
                    <a:lnTo>
                      <a:pt x="2604" y="1710"/>
                    </a:lnTo>
                    <a:lnTo>
                      <a:pt x="2626" y="1680"/>
                    </a:lnTo>
                    <a:lnTo>
                      <a:pt x="2646" y="1646"/>
                    </a:lnTo>
                    <a:lnTo>
                      <a:pt x="2666" y="1610"/>
                    </a:lnTo>
                    <a:lnTo>
                      <a:pt x="2686" y="1570"/>
                    </a:lnTo>
                    <a:lnTo>
                      <a:pt x="2702" y="1526"/>
                    </a:lnTo>
                    <a:lnTo>
                      <a:pt x="2712" y="1502"/>
                    </a:lnTo>
                    <a:lnTo>
                      <a:pt x="2722" y="1482"/>
                    </a:lnTo>
                    <a:lnTo>
                      <a:pt x="2738" y="1452"/>
                    </a:lnTo>
                    <a:lnTo>
                      <a:pt x="2750" y="1426"/>
                    </a:lnTo>
                    <a:lnTo>
                      <a:pt x="2752" y="1416"/>
                    </a:lnTo>
                    <a:lnTo>
                      <a:pt x="2754" y="1404"/>
                    </a:lnTo>
                    <a:lnTo>
                      <a:pt x="2758" y="1388"/>
                    </a:lnTo>
                    <a:lnTo>
                      <a:pt x="2762" y="1378"/>
                    </a:lnTo>
                    <a:lnTo>
                      <a:pt x="2768" y="1376"/>
                    </a:lnTo>
                    <a:lnTo>
                      <a:pt x="2772" y="1376"/>
                    </a:lnTo>
                    <a:lnTo>
                      <a:pt x="2776" y="1376"/>
                    </a:lnTo>
                    <a:lnTo>
                      <a:pt x="2770" y="1364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9" name="Freeform 6156">
                <a:extLst>
                  <a:ext uri="{FF2B5EF4-FFF2-40B4-BE49-F238E27FC236}">
                    <a16:creationId xmlns:a16="http://schemas.microsoft.com/office/drawing/2014/main" id="{5AB91A47-3C81-46D1-8A0E-67A8AB6C055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067524" y="879407"/>
                <a:ext cx="3719699" cy="3473100"/>
              </a:xfrm>
              <a:custGeom>
                <a:avLst/>
                <a:gdLst>
                  <a:gd name="T0" fmla="*/ 334096 w 5856"/>
                  <a:gd name="T1" fmla="*/ 341505 h 5472"/>
                  <a:gd name="T2" fmla="*/ 374746 w 5856"/>
                  <a:gd name="T3" fmla="*/ 60938 h 5472"/>
                  <a:gd name="T4" fmla="*/ 2452998 w 5856"/>
                  <a:gd name="T5" fmla="*/ 316114 h 5472"/>
                  <a:gd name="T6" fmla="*/ 3177084 w 5856"/>
                  <a:gd name="T7" fmla="*/ 608108 h 5472"/>
                  <a:gd name="T8" fmla="*/ 2139228 w 5856"/>
                  <a:gd name="T9" fmla="*/ 481154 h 5472"/>
                  <a:gd name="T10" fmla="*/ 256606 w 5856"/>
                  <a:gd name="T11" fmla="*/ 559865 h 5472"/>
                  <a:gd name="T12" fmla="*/ 48272 w 5856"/>
                  <a:gd name="T13" fmla="*/ 76172 h 5472"/>
                  <a:gd name="T14" fmla="*/ 461128 w 5856"/>
                  <a:gd name="T15" fmla="*/ 11426 h 5472"/>
                  <a:gd name="T16" fmla="*/ 438262 w 5856"/>
                  <a:gd name="T17" fmla="*/ 78711 h 5472"/>
                  <a:gd name="T18" fmla="*/ 1814025 w 5856"/>
                  <a:gd name="T19" fmla="*/ 3336340 h 5472"/>
                  <a:gd name="T20" fmla="*/ 2066820 w 5856"/>
                  <a:gd name="T21" fmla="*/ 2794248 h 5472"/>
                  <a:gd name="T22" fmla="*/ 2090956 w 5856"/>
                  <a:gd name="T23" fmla="*/ 2845030 h 5472"/>
                  <a:gd name="T24" fmla="*/ 2021088 w 5856"/>
                  <a:gd name="T25" fmla="*/ 2668564 h 5472"/>
                  <a:gd name="T26" fmla="*/ 2068090 w 5856"/>
                  <a:gd name="T27" fmla="*/ 2759971 h 5472"/>
                  <a:gd name="T28" fmla="*/ 2012196 w 5856"/>
                  <a:gd name="T29" fmla="*/ 2762510 h 5472"/>
                  <a:gd name="T30" fmla="*/ 2125255 w 5856"/>
                  <a:gd name="T31" fmla="*/ 3088781 h 5472"/>
                  <a:gd name="T32" fmla="*/ 2097307 w 5856"/>
                  <a:gd name="T33" fmla="*/ 1976667 h 5472"/>
                  <a:gd name="T34" fmla="*/ 2010925 w 5856"/>
                  <a:gd name="T35" fmla="*/ 3324914 h 5472"/>
                  <a:gd name="T36" fmla="*/ 2102389 w 5856"/>
                  <a:gd name="T37" fmla="*/ 1863679 h 5472"/>
                  <a:gd name="T38" fmla="*/ 1256352 w 5856"/>
                  <a:gd name="T39" fmla="*/ 2824717 h 5472"/>
                  <a:gd name="T40" fmla="*/ 1637450 w 5856"/>
                  <a:gd name="T41" fmla="*/ 2959288 h 5472"/>
                  <a:gd name="T42" fmla="*/ 1636179 w 5856"/>
                  <a:gd name="T43" fmla="*/ 3313488 h 5472"/>
                  <a:gd name="T44" fmla="*/ 1580285 w 5856"/>
                  <a:gd name="T45" fmla="*/ 3222082 h 5472"/>
                  <a:gd name="T46" fmla="*/ 1342734 w 5856"/>
                  <a:gd name="T47" fmla="*/ 2956749 h 5472"/>
                  <a:gd name="T48" fmla="*/ 5081 w 5856"/>
                  <a:gd name="T49" fmla="*/ 3446790 h 5472"/>
                  <a:gd name="T50" fmla="*/ 2179879 w 5856"/>
                  <a:gd name="T51" fmla="*/ 2182332 h 5472"/>
                  <a:gd name="T52" fmla="*/ 2291667 w 5856"/>
                  <a:gd name="T53" fmla="*/ 2007136 h 5472"/>
                  <a:gd name="T54" fmla="*/ 1948679 w 5856"/>
                  <a:gd name="T55" fmla="*/ 3044347 h 5472"/>
                  <a:gd name="T56" fmla="*/ 1984248 w 5856"/>
                  <a:gd name="T57" fmla="*/ 3100206 h 5472"/>
                  <a:gd name="T58" fmla="*/ 1942328 w 5856"/>
                  <a:gd name="T59" fmla="*/ 2744736 h 5472"/>
                  <a:gd name="T60" fmla="*/ 2132876 w 5856"/>
                  <a:gd name="T61" fmla="*/ 3114171 h 5472"/>
                  <a:gd name="T62" fmla="*/ 2483486 w 5856"/>
                  <a:gd name="T63" fmla="*/ 1744342 h 5472"/>
                  <a:gd name="T64" fmla="*/ 2336129 w 5856"/>
                  <a:gd name="T65" fmla="*/ 1971589 h 5472"/>
                  <a:gd name="T66" fmla="*/ 2107470 w 5856"/>
                  <a:gd name="T67" fmla="*/ 1984284 h 5472"/>
                  <a:gd name="T68" fmla="*/ 2536840 w 5856"/>
                  <a:gd name="T69" fmla="*/ 1350786 h 5472"/>
                  <a:gd name="T70" fmla="*/ 2451728 w 5856"/>
                  <a:gd name="T71" fmla="*/ 1727838 h 5472"/>
                  <a:gd name="T72" fmla="*/ 2022358 w 5856"/>
                  <a:gd name="T73" fmla="*/ 2660947 h 5472"/>
                  <a:gd name="T74" fmla="*/ 1906759 w 5856"/>
                  <a:gd name="T75" fmla="*/ 2780283 h 5472"/>
                  <a:gd name="T76" fmla="*/ 2087145 w 5856"/>
                  <a:gd name="T77" fmla="*/ 2730772 h 5472"/>
                  <a:gd name="T78" fmla="*/ 1878811 w 5856"/>
                  <a:gd name="T79" fmla="*/ 2870420 h 5472"/>
                  <a:gd name="T80" fmla="*/ 1669208 w 5856"/>
                  <a:gd name="T81" fmla="*/ 3111632 h 5472"/>
                  <a:gd name="T82" fmla="*/ 2046494 w 5856"/>
                  <a:gd name="T83" fmla="*/ 2306747 h 5472"/>
                  <a:gd name="T84" fmla="*/ 3226627 w 5856"/>
                  <a:gd name="T85" fmla="*/ 603030 h 5472"/>
                  <a:gd name="T86" fmla="*/ 2160824 w 5856"/>
                  <a:gd name="T87" fmla="*/ 505275 h 5472"/>
                  <a:gd name="T88" fmla="*/ 1448171 w 5856"/>
                  <a:gd name="T89" fmla="*/ 275489 h 5472"/>
                  <a:gd name="T90" fmla="*/ 899390 w 5856"/>
                  <a:gd name="T91" fmla="*/ 483693 h 5472"/>
                  <a:gd name="T92" fmla="*/ 736789 w 5856"/>
                  <a:gd name="T93" fmla="*/ 700784 h 5472"/>
                  <a:gd name="T94" fmla="*/ 137195 w 5856"/>
                  <a:gd name="T95" fmla="*/ 684280 h 5472"/>
                  <a:gd name="T96" fmla="*/ 415396 w 5856"/>
                  <a:gd name="T97" fmla="*/ 2273739 h 5472"/>
                  <a:gd name="T98" fmla="*/ 814279 w 5856"/>
                  <a:gd name="T99" fmla="*/ 2748545 h 5472"/>
                  <a:gd name="T100" fmla="*/ 1185214 w 5856"/>
                  <a:gd name="T101" fmla="*/ 2338485 h 5472"/>
                  <a:gd name="T102" fmla="*/ 1393547 w 5856"/>
                  <a:gd name="T103" fmla="*/ 2695225 h 5472"/>
                  <a:gd name="T104" fmla="*/ 1451982 w 5856"/>
                  <a:gd name="T105" fmla="*/ 2856456 h 5472"/>
                  <a:gd name="T106" fmla="*/ 1629828 w 5856"/>
                  <a:gd name="T107" fmla="*/ 2740928 h 5472"/>
                  <a:gd name="T108" fmla="*/ 1744157 w 5856"/>
                  <a:gd name="T109" fmla="*/ 2391805 h 5472"/>
                  <a:gd name="T110" fmla="*/ 1933435 w 5856"/>
                  <a:gd name="T111" fmla="*/ 2254696 h 5472"/>
                  <a:gd name="T112" fmla="*/ 1986789 w 5856"/>
                  <a:gd name="T113" fmla="*/ 2059187 h 5472"/>
                  <a:gd name="T114" fmla="*/ 1905488 w 5856"/>
                  <a:gd name="T115" fmla="*/ 1812897 h 5472"/>
                  <a:gd name="T116" fmla="*/ 2103659 w 5856"/>
                  <a:gd name="T117" fmla="*/ 1858600 h 5472"/>
                  <a:gd name="T118" fmla="*/ 2129066 w 5856"/>
                  <a:gd name="T119" fmla="*/ 1809089 h 5472"/>
                  <a:gd name="T120" fmla="*/ 2413618 w 5856"/>
                  <a:gd name="T121" fmla="*/ 1277153 h 5472"/>
                  <a:gd name="T122" fmla="*/ 3003049 w 5856"/>
                  <a:gd name="T123" fmla="*/ 983890 h 5472"/>
                  <a:gd name="T124" fmla="*/ 3079269 w 5856"/>
                  <a:gd name="T125" fmla="*/ 1027054 h 5472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  <a:gd name="T189" fmla="*/ 0 w 5856"/>
                  <a:gd name="T190" fmla="*/ 0 h 5472"/>
                  <a:gd name="T191" fmla="*/ 5856 w 5856"/>
                  <a:gd name="T192" fmla="*/ 5472 h 5472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T189" t="T190" r="T191" b="T192"/>
                <a:pathLst>
                  <a:path w="5856" h="5472">
                    <a:moveTo>
                      <a:pt x="1912" y="64"/>
                    </a:moveTo>
                    <a:lnTo>
                      <a:pt x="1912" y="64"/>
                    </a:lnTo>
                    <a:lnTo>
                      <a:pt x="1910" y="60"/>
                    </a:lnTo>
                    <a:lnTo>
                      <a:pt x="1902" y="58"/>
                    </a:lnTo>
                    <a:lnTo>
                      <a:pt x="1882" y="54"/>
                    </a:lnTo>
                    <a:lnTo>
                      <a:pt x="1862" y="54"/>
                    </a:lnTo>
                    <a:lnTo>
                      <a:pt x="1854" y="56"/>
                    </a:lnTo>
                    <a:lnTo>
                      <a:pt x="1850" y="60"/>
                    </a:lnTo>
                    <a:lnTo>
                      <a:pt x="1850" y="62"/>
                    </a:lnTo>
                    <a:lnTo>
                      <a:pt x="1852" y="64"/>
                    </a:lnTo>
                    <a:lnTo>
                      <a:pt x="1858" y="68"/>
                    </a:lnTo>
                    <a:lnTo>
                      <a:pt x="1868" y="70"/>
                    </a:lnTo>
                    <a:lnTo>
                      <a:pt x="1880" y="70"/>
                    </a:lnTo>
                    <a:lnTo>
                      <a:pt x="1902" y="68"/>
                    </a:lnTo>
                    <a:lnTo>
                      <a:pt x="1908" y="66"/>
                    </a:lnTo>
                    <a:lnTo>
                      <a:pt x="1912" y="64"/>
                    </a:lnTo>
                    <a:close/>
                    <a:moveTo>
                      <a:pt x="1078" y="706"/>
                    </a:moveTo>
                    <a:lnTo>
                      <a:pt x="1078" y="706"/>
                    </a:lnTo>
                    <a:lnTo>
                      <a:pt x="1094" y="702"/>
                    </a:lnTo>
                    <a:lnTo>
                      <a:pt x="1100" y="700"/>
                    </a:lnTo>
                    <a:lnTo>
                      <a:pt x="1104" y="698"/>
                    </a:lnTo>
                    <a:lnTo>
                      <a:pt x="1104" y="694"/>
                    </a:lnTo>
                    <a:lnTo>
                      <a:pt x="1104" y="690"/>
                    </a:lnTo>
                    <a:lnTo>
                      <a:pt x="1102" y="684"/>
                    </a:lnTo>
                    <a:lnTo>
                      <a:pt x="1094" y="678"/>
                    </a:lnTo>
                    <a:lnTo>
                      <a:pt x="1082" y="674"/>
                    </a:lnTo>
                    <a:lnTo>
                      <a:pt x="1070" y="674"/>
                    </a:lnTo>
                    <a:lnTo>
                      <a:pt x="1058" y="676"/>
                    </a:lnTo>
                    <a:lnTo>
                      <a:pt x="1048" y="682"/>
                    </a:lnTo>
                    <a:lnTo>
                      <a:pt x="1040" y="688"/>
                    </a:lnTo>
                    <a:lnTo>
                      <a:pt x="1036" y="694"/>
                    </a:lnTo>
                    <a:lnTo>
                      <a:pt x="1036" y="700"/>
                    </a:lnTo>
                    <a:lnTo>
                      <a:pt x="1040" y="704"/>
                    </a:lnTo>
                    <a:lnTo>
                      <a:pt x="1048" y="708"/>
                    </a:lnTo>
                    <a:lnTo>
                      <a:pt x="1060" y="708"/>
                    </a:lnTo>
                    <a:lnTo>
                      <a:pt x="1078" y="706"/>
                    </a:lnTo>
                    <a:close/>
                    <a:moveTo>
                      <a:pt x="1928" y="154"/>
                    </a:moveTo>
                    <a:lnTo>
                      <a:pt x="1928" y="154"/>
                    </a:lnTo>
                    <a:lnTo>
                      <a:pt x="1914" y="152"/>
                    </a:lnTo>
                    <a:lnTo>
                      <a:pt x="1902" y="154"/>
                    </a:lnTo>
                    <a:lnTo>
                      <a:pt x="1894" y="156"/>
                    </a:lnTo>
                    <a:lnTo>
                      <a:pt x="1890" y="160"/>
                    </a:lnTo>
                    <a:lnTo>
                      <a:pt x="1890" y="164"/>
                    </a:lnTo>
                    <a:lnTo>
                      <a:pt x="1894" y="168"/>
                    </a:lnTo>
                    <a:lnTo>
                      <a:pt x="1900" y="172"/>
                    </a:lnTo>
                    <a:lnTo>
                      <a:pt x="1910" y="176"/>
                    </a:lnTo>
                    <a:lnTo>
                      <a:pt x="1920" y="178"/>
                    </a:lnTo>
                    <a:lnTo>
                      <a:pt x="1926" y="180"/>
                    </a:lnTo>
                    <a:lnTo>
                      <a:pt x="1932" y="186"/>
                    </a:lnTo>
                    <a:lnTo>
                      <a:pt x="1934" y="188"/>
                    </a:lnTo>
                    <a:lnTo>
                      <a:pt x="1938" y="190"/>
                    </a:lnTo>
                    <a:lnTo>
                      <a:pt x="1956" y="188"/>
                    </a:lnTo>
                    <a:lnTo>
                      <a:pt x="1982" y="180"/>
                    </a:lnTo>
                    <a:lnTo>
                      <a:pt x="1996" y="174"/>
                    </a:lnTo>
                    <a:lnTo>
                      <a:pt x="2000" y="172"/>
                    </a:lnTo>
                    <a:lnTo>
                      <a:pt x="2000" y="170"/>
                    </a:lnTo>
                    <a:lnTo>
                      <a:pt x="1998" y="168"/>
                    </a:lnTo>
                    <a:lnTo>
                      <a:pt x="1994" y="166"/>
                    </a:lnTo>
                    <a:lnTo>
                      <a:pt x="1982" y="162"/>
                    </a:lnTo>
                    <a:lnTo>
                      <a:pt x="1964" y="158"/>
                    </a:lnTo>
                    <a:lnTo>
                      <a:pt x="1928" y="154"/>
                    </a:lnTo>
                    <a:close/>
                    <a:moveTo>
                      <a:pt x="526" y="138"/>
                    </a:moveTo>
                    <a:lnTo>
                      <a:pt x="526" y="138"/>
                    </a:lnTo>
                    <a:lnTo>
                      <a:pt x="532" y="144"/>
                    </a:lnTo>
                    <a:lnTo>
                      <a:pt x="538" y="148"/>
                    </a:lnTo>
                    <a:lnTo>
                      <a:pt x="552" y="152"/>
                    </a:lnTo>
                    <a:lnTo>
                      <a:pt x="558" y="154"/>
                    </a:lnTo>
                    <a:lnTo>
                      <a:pt x="562" y="152"/>
                    </a:lnTo>
                    <a:lnTo>
                      <a:pt x="564" y="150"/>
                    </a:lnTo>
                    <a:lnTo>
                      <a:pt x="564" y="146"/>
                    </a:lnTo>
                    <a:lnTo>
                      <a:pt x="564" y="142"/>
                    </a:lnTo>
                    <a:lnTo>
                      <a:pt x="568" y="140"/>
                    </a:lnTo>
                    <a:lnTo>
                      <a:pt x="572" y="136"/>
                    </a:lnTo>
                    <a:lnTo>
                      <a:pt x="582" y="136"/>
                    </a:lnTo>
                    <a:lnTo>
                      <a:pt x="600" y="134"/>
                    </a:lnTo>
                    <a:lnTo>
                      <a:pt x="604" y="132"/>
                    </a:lnTo>
                    <a:lnTo>
                      <a:pt x="606" y="130"/>
                    </a:lnTo>
                    <a:lnTo>
                      <a:pt x="604" y="128"/>
                    </a:lnTo>
                    <a:lnTo>
                      <a:pt x="598" y="126"/>
                    </a:lnTo>
                    <a:lnTo>
                      <a:pt x="580" y="122"/>
                    </a:lnTo>
                    <a:lnTo>
                      <a:pt x="556" y="120"/>
                    </a:lnTo>
                    <a:lnTo>
                      <a:pt x="534" y="122"/>
                    </a:lnTo>
                    <a:lnTo>
                      <a:pt x="526" y="124"/>
                    </a:lnTo>
                    <a:lnTo>
                      <a:pt x="522" y="126"/>
                    </a:lnTo>
                    <a:lnTo>
                      <a:pt x="522" y="132"/>
                    </a:lnTo>
                    <a:lnTo>
                      <a:pt x="526" y="138"/>
                    </a:lnTo>
                    <a:close/>
                    <a:moveTo>
                      <a:pt x="658" y="948"/>
                    </a:moveTo>
                    <a:lnTo>
                      <a:pt x="658" y="948"/>
                    </a:lnTo>
                    <a:lnTo>
                      <a:pt x="658" y="944"/>
                    </a:lnTo>
                    <a:lnTo>
                      <a:pt x="656" y="942"/>
                    </a:lnTo>
                    <a:lnTo>
                      <a:pt x="644" y="936"/>
                    </a:lnTo>
                    <a:lnTo>
                      <a:pt x="628" y="926"/>
                    </a:lnTo>
                    <a:lnTo>
                      <a:pt x="620" y="920"/>
                    </a:lnTo>
                    <a:lnTo>
                      <a:pt x="612" y="912"/>
                    </a:lnTo>
                    <a:lnTo>
                      <a:pt x="602" y="904"/>
                    </a:lnTo>
                    <a:lnTo>
                      <a:pt x="594" y="904"/>
                    </a:lnTo>
                    <a:lnTo>
                      <a:pt x="588" y="906"/>
                    </a:lnTo>
                    <a:lnTo>
                      <a:pt x="582" y="908"/>
                    </a:lnTo>
                    <a:lnTo>
                      <a:pt x="580" y="910"/>
                    </a:lnTo>
                    <a:lnTo>
                      <a:pt x="580" y="912"/>
                    </a:lnTo>
                    <a:lnTo>
                      <a:pt x="582" y="916"/>
                    </a:lnTo>
                    <a:lnTo>
                      <a:pt x="584" y="920"/>
                    </a:lnTo>
                    <a:lnTo>
                      <a:pt x="582" y="920"/>
                    </a:lnTo>
                    <a:lnTo>
                      <a:pt x="578" y="918"/>
                    </a:lnTo>
                    <a:lnTo>
                      <a:pt x="576" y="918"/>
                    </a:lnTo>
                    <a:lnTo>
                      <a:pt x="574" y="920"/>
                    </a:lnTo>
                    <a:lnTo>
                      <a:pt x="576" y="924"/>
                    </a:lnTo>
                    <a:lnTo>
                      <a:pt x="580" y="930"/>
                    </a:lnTo>
                    <a:lnTo>
                      <a:pt x="588" y="940"/>
                    </a:lnTo>
                    <a:lnTo>
                      <a:pt x="594" y="944"/>
                    </a:lnTo>
                    <a:lnTo>
                      <a:pt x="596" y="946"/>
                    </a:lnTo>
                    <a:lnTo>
                      <a:pt x="600" y="944"/>
                    </a:lnTo>
                    <a:lnTo>
                      <a:pt x="600" y="942"/>
                    </a:lnTo>
                    <a:lnTo>
                      <a:pt x="604" y="942"/>
                    </a:lnTo>
                    <a:lnTo>
                      <a:pt x="610" y="942"/>
                    </a:lnTo>
                    <a:lnTo>
                      <a:pt x="618" y="946"/>
                    </a:lnTo>
                    <a:lnTo>
                      <a:pt x="620" y="948"/>
                    </a:lnTo>
                    <a:lnTo>
                      <a:pt x="620" y="952"/>
                    </a:lnTo>
                    <a:lnTo>
                      <a:pt x="620" y="956"/>
                    </a:lnTo>
                    <a:lnTo>
                      <a:pt x="624" y="958"/>
                    </a:lnTo>
                    <a:lnTo>
                      <a:pt x="638" y="956"/>
                    </a:lnTo>
                    <a:lnTo>
                      <a:pt x="652" y="954"/>
                    </a:lnTo>
                    <a:lnTo>
                      <a:pt x="656" y="950"/>
                    </a:lnTo>
                    <a:lnTo>
                      <a:pt x="658" y="948"/>
                    </a:lnTo>
                    <a:close/>
                    <a:moveTo>
                      <a:pt x="768" y="460"/>
                    </a:moveTo>
                    <a:lnTo>
                      <a:pt x="768" y="460"/>
                    </a:lnTo>
                    <a:lnTo>
                      <a:pt x="752" y="466"/>
                    </a:lnTo>
                    <a:lnTo>
                      <a:pt x="742" y="468"/>
                    </a:lnTo>
                    <a:lnTo>
                      <a:pt x="736" y="468"/>
                    </a:lnTo>
                    <a:lnTo>
                      <a:pt x="732" y="466"/>
                    </a:lnTo>
                    <a:lnTo>
                      <a:pt x="728" y="462"/>
                    </a:lnTo>
                    <a:lnTo>
                      <a:pt x="722" y="460"/>
                    </a:lnTo>
                    <a:lnTo>
                      <a:pt x="712" y="458"/>
                    </a:lnTo>
                    <a:lnTo>
                      <a:pt x="698" y="460"/>
                    </a:lnTo>
                    <a:lnTo>
                      <a:pt x="682" y="462"/>
                    </a:lnTo>
                    <a:lnTo>
                      <a:pt x="674" y="464"/>
                    </a:lnTo>
                    <a:lnTo>
                      <a:pt x="672" y="468"/>
                    </a:lnTo>
                    <a:lnTo>
                      <a:pt x="672" y="470"/>
                    </a:lnTo>
                    <a:lnTo>
                      <a:pt x="674" y="474"/>
                    </a:lnTo>
                    <a:lnTo>
                      <a:pt x="674" y="476"/>
                    </a:lnTo>
                    <a:lnTo>
                      <a:pt x="672" y="478"/>
                    </a:lnTo>
                    <a:lnTo>
                      <a:pt x="664" y="476"/>
                    </a:lnTo>
                    <a:lnTo>
                      <a:pt x="652" y="478"/>
                    </a:lnTo>
                    <a:lnTo>
                      <a:pt x="636" y="480"/>
                    </a:lnTo>
                    <a:lnTo>
                      <a:pt x="620" y="484"/>
                    </a:lnTo>
                    <a:lnTo>
                      <a:pt x="602" y="492"/>
                    </a:lnTo>
                    <a:lnTo>
                      <a:pt x="584" y="500"/>
                    </a:lnTo>
                    <a:lnTo>
                      <a:pt x="568" y="508"/>
                    </a:lnTo>
                    <a:lnTo>
                      <a:pt x="554" y="518"/>
                    </a:lnTo>
                    <a:lnTo>
                      <a:pt x="544" y="528"/>
                    </a:lnTo>
                    <a:lnTo>
                      <a:pt x="538" y="536"/>
                    </a:lnTo>
                    <a:lnTo>
                      <a:pt x="532" y="538"/>
                    </a:lnTo>
                    <a:lnTo>
                      <a:pt x="528" y="538"/>
                    </a:lnTo>
                    <a:lnTo>
                      <a:pt x="526" y="538"/>
                    </a:lnTo>
                    <a:lnTo>
                      <a:pt x="524" y="536"/>
                    </a:lnTo>
                    <a:lnTo>
                      <a:pt x="520" y="534"/>
                    </a:lnTo>
                    <a:lnTo>
                      <a:pt x="514" y="536"/>
                    </a:lnTo>
                    <a:lnTo>
                      <a:pt x="506" y="542"/>
                    </a:lnTo>
                    <a:lnTo>
                      <a:pt x="498" y="548"/>
                    </a:lnTo>
                    <a:lnTo>
                      <a:pt x="494" y="550"/>
                    </a:lnTo>
                    <a:lnTo>
                      <a:pt x="490" y="548"/>
                    </a:lnTo>
                    <a:lnTo>
                      <a:pt x="488" y="546"/>
                    </a:lnTo>
                    <a:lnTo>
                      <a:pt x="488" y="544"/>
                    </a:lnTo>
                    <a:lnTo>
                      <a:pt x="484" y="542"/>
                    </a:lnTo>
                    <a:lnTo>
                      <a:pt x="480" y="542"/>
                    </a:lnTo>
                    <a:lnTo>
                      <a:pt x="474" y="546"/>
                    </a:lnTo>
                    <a:lnTo>
                      <a:pt x="470" y="550"/>
                    </a:lnTo>
                    <a:lnTo>
                      <a:pt x="468" y="554"/>
                    </a:lnTo>
                    <a:lnTo>
                      <a:pt x="470" y="558"/>
                    </a:lnTo>
                    <a:lnTo>
                      <a:pt x="474" y="560"/>
                    </a:lnTo>
                    <a:lnTo>
                      <a:pt x="480" y="564"/>
                    </a:lnTo>
                    <a:lnTo>
                      <a:pt x="480" y="568"/>
                    </a:lnTo>
                    <a:lnTo>
                      <a:pt x="476" y="570"/>
                    </a:lnTo>
                    <a:lnTo>
                      <a:pt x="472" y="572"/>
                    </a:lnTo>
                    <a:lnTo>
                      <a:pt x="470" y="576"/>
                    </a:lnTo>
                    <a:lnTo>
                      <a:pt x="472" y="578"/>
                    </a:lnTo>
                    <a:lnTo>
                      <a:pt x="476" y="580"/>
                    </a:lnTo>
                    <a:lnTo>
                      <a:pt x="478" y="582"/>
                    </a:lnTo>
                    <a:lnTo>
                      <a:pt x="478" y="584"/>
                    </a:lnTo>
                    <a:lnTo>
                      <a:pt x="476" y="586"/>
                    </a:lnTo>
                    <a:lnTo>
                      <a:pt x="468" y="586"/>
                    </a:lnTo>
                    <a:lnTo>
                      <a:pt x="460" y="588"/>
                    </a:lnTo>
                    <a:lnTo>
                      <a:pt x="454" y="594"/>
                    </a:lnTo>
                    <a:lnTo>
                      <a:pt x="450" y="600"/>
                    </a:lnTo>
                    <a:lnTo>
                      <a:pt x="446" y="606"/>
                    </a:lnTo>
                    <a:lnTo>
                      <a:pt x="442" y="614"/>
                    </a:lnTo>
                    <a:lnTo>
                      <a:pt x="436" y="622"/>
                    </a:lnTo>
                    <a:lnTo>
                      <a:pt x="426" y="630"/>
                    </a:lnTo>
                    <a:lnTo>
                      <a:pt x="414" y="636"/>
                    </a:lnTo>
                    <a:lnTo>
                      <a:pt x="390" y="648"/>
                    </a:lnTo>
                    <a:lnTo>
                      <a:pt x="384" y="654"/>
                    </a:lnTo>
                    <a:lnTo>
                      <a:pt x="380" y="658"/>
                    </a:lnTo>
                    <a:lnTo>
                      <a:pt x="380" y="662"/>
                    </a:lnTo>
                    <a:lnTo>
                      <a:pt x="382" y="666"/>
                    </a:lnTo>
                    <a:lnTo>
                      <a:pt x="390" y="666"/>
                    </a:lnTo>
                    <a:lnTo>
                      <a:pt x="400" y="666"/>
                    </a:lnTo>
                    <a:lnTo>
                      <a:pt x="408" y="668"/>
                    </a:lnTo>
                    <a:lnTo>
                      <a:pt x="410" y="670"/>
                    </a:lnTo>
                    <a:lnTo>
                      <a:pt x="408" y="674"/>
                    </a:lnTo>
                    <a:lnTo>
                      <a:pt x="406" y="678"/>
                    </a:lnTo>
                    <a:lnTo>
                      <a:pt x="402" y="680"/>
                    </a:lnTo>
                    <a:lnTo>
                      <a:pt x="402" y="684"/>
                    </a:lnTo>
                    <a:lnTo>
                      <a:pt x="406" y="684"/>
                    </a:lnTo>
                    <a:lnTo>
                      <a:pt x="416" y="682"/>
                    </a:lnTo>
                    <a:lnTo>
                      <a:pt x="438" y="676"/>
                    </a:lnTo>
                    <a:lnTo>
                      <a:pt x="446" y="676"/>
                    </a:lnTo>
                    <a:lnTo>
                      <a:pt x="454" y="676"/>
                    </a:lnTo>
                    <a:lnTo>
                      <a:pt x="460" y="678"/>
                    </a:lnTo>
                    <a:lnTo>
                      <a:pt x="466" y="682"/>
                    </a:lnTo>
                    <a:lnTo>
                      <a:pt x="486" y="692"/>
                    </a:lnTo>
                    <a:lnTo>
                      <a:pt x="496" y="696"/>
                    </a:lnTo>
                    <a:lnTo>
                      <a:pt x="508" y="694"/>
                    </a:lnTo>
                    <a:lnTo>
                      <a:pt x="514" y="692"/>
                    </a:lnTo>
                    <a:lnTo>
                      <a:pt x="518" y="690"/>
                    </a:lnTo>
                    <a:lnTo>
                      <a:pt x="522" y="686"/>
                    </a:lnTo>
                    <a:lnTo>
                      <a:pt x="524" y="680"/>
                    </a:lnTo>
                    <a:lnTo>
                      <a:pt x="526" y="674"/>
                    </a:lnTo>
                    <a:lnTo>
                      <a:pt x="528" y="672"/>
                    </a:lnTo>
                    <a:lnTo>
                      <a:pt x="538" y="670"/>
                    </a:lnTo>
                    <a:lnTo>
                      <a:pt x="542" y="668"/>
                    </a:lnTo>
                    <a:lnTo>
                      <a:pt x="546" y="664"/>
                    </a:lnTo>
                    <a:lnTo>
                      <a:pt x="550" y="660"/>
                    </a:lnTo>
                    <a:lnTo>
                      <a:pt x="554" y="650"/>
                    </a:lnTo>
                    <a:lnTo>
                      <a:pt x="558" y="640"/>
                    </a:lnTo>
                    <a:lnTo>
                      <a:pt x="562" y="634"/>
                    </a:lnTo>
                    <a:lnTo>
                      <a:pt x="566" y="630"/>
                    </a:lnTo>
                    <a:lnTo>
                      <a:pt x="572" y="628"/>
                    </a:lnTo>
                    <a:lnTo>
                      <a:pt x="580" y="624"/>
                    </a:lnTo>
                    <a:lnTo>
                      <a:pt x="584" y="622"/>
                    </a:lnTo>
                    <a:lnTo>
                      <a:pt x="586" y="616"/>
                    </a:lnTo>
                    <a:lnTo>
                      <a:pt x="588" y="606"/>
                    </a:lnTo>
                    <a:lnTo>
                      <a:pt x="590" y="602"/>
                    </a:lnTo>
                    <a:lnTo>
                      <a:pt x="594" y="600"/>
                    </a:lnTo>
                    <a:lnTo>
                      <a:pt x="610" y="594"/>
                    </a:lnTo>
                    <a:lnTo>
                      <a:pt x="638" y="584"/>
                    </a:lnTo>
                    <a:lnTo>
                      <a:pt x="652" y="578"/>
                    </a:lnTo>
                    <a:lnTo>
                      <a:pt x="658" y="572"/>
                    </a:lnTo>
                    <a:lnTo>
                      <a:pt x="662" y="568"/>
                    </a:lnTo>
                    <a:lnTo>
                      <a:pt x="664" y="564"/>
                    </a:lnTo>
                    <a:lnTo>
                      <a:pt x="668" y="558"/>
                    </a:lnTo>
                    <a:lnTo>
                      <a:pt x="674" y="552"/>
                    </a:lnTo>
                    <a:lnTo>
                      <a:pt x="688" y="544"/>
                    </a:lnTo>
                    <a:lnTo>
                      <a:pt x="712" y="534"/>
                    </a:lnTo>
                    <a:lnTo>
                      <a:pt x="744" y="522"/>
                    </a:lnTo>
                    <a:lnTo>
                      <a:pt x="778" y="512"/>
                    </a:lnTo>
                    <a:lnTo>
                      <a:pt x="854" y="492"/>
                    </a:lnTo>
                    <a:lnTo>
                      <a:pt x="924" y="474"/>
                    </a:lnTo>
                    <a:lnTo>
                      <a:pt x="956" y="464"/>
                    </a:lnTo>
                    <a:lnTo>
                      <a:pt x="980" y="454"/>
                    </a:lnTo>
                    <a:lnTo>
                      <a:pt x="990" y="448"/>
                    </a:lnTo>
                    <a:lnTo>
                      <a:pt x="998" y="444"/>
                    </a:lnTo>
                    <a:lnTo>
                      <a:pt x="1002" y="438"/>
                    </a:lnTo>
                    <a:lnTo>
                      <a:pt x="1002" y="432"/>
                    </a:lnTo>
                    <a:lnTo>
                      <a:pt x="1002" y="428"/>
                    </a:lnTo>
                    <a:lnTo>
                      <a:pt x="1000" y="424"/>
                    </a:lnTo>
                    <a:lnTo>
                      <a:pt x="996" y="420"/>
                    </a:lnTo>
                    <a:lnTo>
                      <a:pt x="990" y="416"/>
                    </a:lnTo>
                    <a:lnTo>
                      <a:pt x="974" y="410"/>
                    </a:lnTo>
                    <a:lnTo>
                      <a:pt x="954" y="406"/>
                    </a:lnTo>
                    <a:lnTo>
                      <a:pt x="932" y="408"/>
                    </a:lnTo>
                    <a:lnTo>
                      <a:pt x="908" y="412"/>
                    </a:lnTo>
                    <a:lnTo>
                      <a:pt x="878" y="422"/>
                    </a:lnTo>
                    <a:lnTo>
                      <a:pt x="874" y="426"/>
                    </a:lnTo>
                    <a:lnTo>
                      <a:pt x="870" y="428"/>
                    </a:lnTo>
                    <a:lnTo>
                      <a:pt x="868" y="430"/>
                    </a:lnTo>
                    <a:lnTo>
                      <a:pt x="864" y="434"/>
                    </a:lnTo>
                    <a:lnTo>
                      <a:pt x="856" y="438"/>
                    </a:lnTo>
                    <a:lnTo>
                      <a:pt x="842" y="444"/>
                    </a:lnTo>
                    <a:lnTo>
                      <a:pt x="818" y="450"/>
                    </a:lnTo>
                    <a:lnTo>
                      <a:pt x="808" y="450"/>
                    </a:lnTo>
                    <a:lnTo>
                      <a:pt x="798" y="452"/>
                    </a:lnTo>
                    <a:lnTo>
                      <a:pt x="768" y="460"/>
                    </a:lnTo>
                    <a:close/>
                    <a:moveTo>
                      <a:pt x="484" y="70"/>
                    </a:moveTo>
                    <a:lnTo>
                      <a:pt x="484" y="70"/>
                    </a:lnTo>
                    <a:lnTo>
                      <a:pt x="482" y="70"/>
                    </a:lnTo>
                    <a:lnTo>
                      <a:pt x="484" y="70"/>
                    </a:lnTo>
                    <a:lnTo>
                      <a:pt x="490" y="72"/>
                    </a:lnTo>
                    <a:lnTo>
                      <a:pt x="500" y="74"/>
                    </a:lnTo>
                    <a:lnTo>
                      <a:pt x="510" y="78"/>
                    </a:lnTo>
                    <a:lnTo>
                      <a:pt x="528" y="86"/>
                    </a:lnTo>
                    <a:lnTo>
                      <a:pt x="538" y="86"/>
                    </a:lnTo>
                    <a:lnTo>
                      <a:pt x="554" y="86"/>
                    </a:lnTo>
                    <a:lnTo>
                      <a:pt x="568" y="86"/>
                    </a:lnTo>
                    <a:lnTo>
                      <a:pt x="568" y="84"/>
                    </a:lnTo>
                    <a:lnTo>
                      <a:pt x="566" y="82"/>
                    </a:lnTo>
                    <a:lnTo>
                      <a:pt x="544" y="76"/>
                    </a:lnTo>
                    <a:lnTo>
                      <a:pt x="530" y="72"/>
                    </a:lnTo>
                    <a:lnTo>
                      <a:pt x="512" y="70"/>
                    </a:lnTo>
                    <a:lnTo>
                      <a:pt x="496" y="68"/>
                    </a:lnTo>
                    <a:lnTo>
                      <a:pt x="484" y="70"/>
                    </a:lnTo>
                    <a:close/>
                    <a:moveTo>
                      <a:pt x="542" y="114"/>
                    </a:moveTo>
                    <a:lnTo>
                      <a:pt x="542" y="114"/>
                    </a:lnTo>
                    <a:lnTo>
                      <a:pt x="554" y="116"/>
                    </a:lnTo>
                    <a:lnTo>
                      <a:pt x="558" y="114"/>
                    </a:lnTo>
                    <a:lnTo>
                      <a:pt x="560" y="112"/>
                    </a:lnTo>
                    <a:lnTo>
                      <a:pt x="560" y="110"/>
                    </a:lnTo>
                    <a:lnTo>
                      <a:pt x="560" y="108"/>
                    </a:lnTo>
                    <a:lnTo>
                      <a:pt x="554" y="106"/>
                    </a:lnTo>
                    <a:lnTo>
                      <a:pt x="542" y="106"/>
                    </a:lnTo>
                    <a:lnTo>
                      <a:pt x="532" y="108"/>
                    </a:lnTo>
                    <a:lnTo>
                      <a:pt x="530" y="110"/>
                    </a:lnTo>
                    <a:lnTo>
                      <a:pt x="532" y="112"/>
                    </a:lnTo>
                    <a:lnTo>
                      <a:pt x="534" y="114"/>
                    </a:lnTo>
                    <a:lnTo>
                      <a:pt x="542" y="114"/>
                    </a:lnTo>
                    <a:close/>
                    <a:moveTo>
                      <a:pt x="590" y="96"/>
                    </a:moveTo>
                    <a:lnTo>
                      <a:pt x="590" y="96"/>
                    </a:lnTo>
                    <a:lnTo>
                      <a:pt x="596" y="94"/>
                    </a:lnTo>
                    <a:lnTo>
                      <a:pt x="598" y="92"/>
                    </a:lnTo>
                    <a:lnTo>
                      <a:pt x="598" y="90"/>
                    </a:lnTo>
                    <a:lnTo>
                      <a:pt x="596" y="88"/>
                    </a:lnTo>
                    <a:lnTo>
                      <a:pt x="592" y="86"/>
                    </a:lnTo>
                    <a:lnTo>
                      <a:pt x="584" y="86"/>
                    </a:lnTo>
                    <a:lnTo>
                      <a:pt x="574" y="88"/>
                    </a:lnTo>
                    <a:lnTo>
                      <a:pt x="562" y="90"/>
                    </a:lnTo>
                    <a:lnTo>
                      <a:pt x="556" y="92"/>
                    </a:lnTo>
                    <a:lnTo>
                      <a:pt x="556" y="94"/>
                    </a:lnTo>
                    <a:lnTo>
                      <a:pt x="560" y="96"/>
                    </a:lnTo>
                    <a:lnTo>
                      <a:pt x="576" y="96"/>
                    </a:lnTo>
                    <a:lnTo>
                      <a:pt x="590" y="96"/>
                    </a:lnTo>
                    <a:close/>
                    <a:moveTo>
                      <a:pt x="554" y="70"/>
                    </a:moveTo>
                    <a:lnTo>
                      <a:pt x="554" y="70"/>
                    </a:lnTo>
                    <a:lnTo>
                      <a:pt x="554" y="72"/>
                    </a:lnTo>
                    <a:lnTo>
                      <a:pt x="554" y="74"/>
                    </a:lnTo>
                    <a:lnTo>
                      <a:pt x="562" y="78"/>
                    </a:lnTo>
                    <a:lnTo>
                      <a:pt x="572" y="80"/>
                    </a:lnTo>
                    <a:lnTo>
                      <a:pt x="582" y="80"/>
                    </a:lnTo>
                    <a:lnTo>
                      <a:pt x="584" y="78"/>
                    </a:lnTo>
                    <a:lnTo>
                      <a:pt x="584" y="76"/>
                    </a:lnTo>
                    <a:lnTo>
                      <a:pt x="576" y="72"/>
                    </a:lnTo>
                    <a:lnTo>
                      <a:pt x="564" y="68"/>
                    </a:lnTo>
                    <a:lnTo>
                      <a:pt x="558" y="68"/>
                    </a:lnTo>
                    <a:lnTo>
                      <a:pt x="554" y="70"/>
                    </a:lnTo>
                    <a:close/>
                    <a:moveTo>
                      <a:pt x="1962" y="108"/>
                    </a:moveTo>
                    <a:lnTo>
                      <a:pt x="1962" y="108"/>
                    </a:lnTo>
                    <a:lnTo>
                      <a:pt x="1950" y="114"/>
                    </a:lnTo>
                    <a:lnTo>
                      <a:pt x="1938" y="120"/>
                    </a:lnTo>
                    <a:lnTo>
                      <a:pt x="1916" y="128"/>
                    </a:lnTo>
                    <a:lnTo>
                      <a:pt x="1908" y="132"/>
                    </a:lnTo>
                    <a:lnTo>
                      <a:pt x="1906" y="134"/>
                    </a:lnTo>
                    <a:lnTo>
                      <a:pt x="1908" y="136"/>
                    </a:lnTo>
                    <a:lnTo>
                      <a:pt x="1918" y="138"/>
                    </a:lnTo>
                    <a:lnTo>
                      <a:pt x="1930" y="138"/>
                    </a:lnTo>
                    <a:lnTo>
                      <a:pt x="1938" y="142"/>
                    </a:lnTo>
                    <a:lnTo>
                      <a:pt x="1952" y="146"/>
                    </a:lnTo>
                    <a:lnTo>
                      <a:pt x="1968" y="154"/>
                    </a:lnTo>
                    <a:lnTo>
                      <a:pt x="1980" y="156"/>
                    </a:lnTo>
                    <a:lnTo>
                      <a:pt x="1994" y="158"/>
                    </a:lnTo>
                    <a:lnTo>
                      <a:pt x="2010" y="158"/>
                    </a:lnTo>
                    <a:lnTo>
                      <a:pt x="2016" y="158"/>
                    </a:lnTo>
                    <a:lnTo>
                      <a:pt x="2020" y="156"/>
                    </a:lnTo>
                    <a:lnTo>
                      <a:pt x="2022" y="152"/>
                    </a:lnTo>
                    <a:lnTo>
                      <a:pt x="2024" y="150"/>
                    </a:lnTo>
                    <a:lnTo>
                      <a:pt x="2028" y="146"/>
                    </a:lnTo>
                    <a:lnTo>
                      <a:pt x="2040" y="142"/>
                    </a:lnTo>
                    <a:lnTo>
                      <a:pt x="2058" y="140"/>
                    </a:lnTo>
                    <a:lnTo>
                      <a:pt x="2100" y="140"/>
                    </a:lnTo>
                    <a:lnTo>
                      <a:pt x="2130" y="140"/>
                    </a:lnTo>
                    <a:lnTo>
                      <a:pt x="2138" y="138"/>
                    </a:lnTo>
                    <a:lnTo>
                      <a:pt x="2142" y="136"/>
                    </a:lnTo>
                    <a:lnTo>
                      <a:pt x="2142" y="130"/>
                    </a:lnTo>
                    <a:lnTo>
                      <a:pt x="2136" y="122"/>
                    </a:lnTo>
                    <a:lnTo>
                      <a:pt x="2132" y="114"/>
                    </a:lnTo>
                    <a:lnTo>
                      <a:pt x="2132" y="112"/>
                    </a:lnTo>
                    <a:lnTo>
                      <a:pt x="2134" y="110"/>
                    </a:lnTo>
                    <a:lnTo>
                      <a:pt x="2140" y="108"/>
                    </a:lnTo>
                    <a:lnTo>
                      <a:pt x="2146" y="106"/>
                    </a:lnTo>
                    <a:lnTo>
                      <a:pt x="2162" y="104"/>
                    </a:lnTo>
                    <a:lnTo>
                      <a:pt x="2164" y="102"/>
                    </a:lnTo>
                    <a:lnTo>
                      <a:pt x="2166" y="100"/>
                    </a:lnTo>
                    <a:lnTo>
                      <a:pt x="2164" y="96"/>
                    </a:lnTo>
                    <a:lnTo>
                      <a:pt x="2160" y="92"/>
                    </a:lnTo>
                    <a:lnTo>
                      <a:pt x="2154" y="90"/>
                    </a:lnTo>
                    <a:lnTo>
                      <a:pt x="2142" y="88"/>
                    </a:lnTo>
                    <a:lnTo>
                      <a:pt x="2136" y="88"/>
                    </a:lnTo>
                    <a:lnTo>
                      <a:pt x="2128" y="86"/>
                    </a:lnTo>
                    <a:lnTo>
                      <a:pt x="2118" y="82"/>
                    </a:lnTo>
                    <a:lnTo>
                      <a:pt x="2110" y="74"/>
                    </a:lnTo>
                    <a:lnTo>
                      <a:pt x="2090" y="60"/>
                    </a:lnTo>
                    <a:lnTo>
                      <a:pt x="2082" y="56"/>
                    </a:lnTo>
                    <a:lnTo>
                      <a:pt x="2076" y="52"/>
                    </a:lnTo>
                    <a:lnTo>
                      <a:pt x="2068" y="50"/>
                    </a:lnTo>
                    <a:lnTo>
                      <a:pt x="2060" y="50"/>
                    </a:lnTo>
                    <a:lnTo>
                      <a:pt x="2052" y="54"/>
                    </a:lnTo>
                    <a:lnTo>
                      <a:pt x="2044" y="58"/>
                    </a:lnTo>
                    <a:lnTo>
                      <a:pt x="2034" y="62"/>
                    </a:lnTo>
                    <a:lnTo>
                      <a:pt x="2026" y="66"/>
                    </a:lnTo>
                    <a:lnTo>
                      <a:pt x="2008" y="68"/>
                    </a:lnTo>
                    <a:lnTo>
                      <a:pt x="1988" y="74"/>
                    </a:lnTo>
                    <a:lnTo>
                      <a:pt x="1978" y="78"/>
                    </a:lnTo>
                    <a:lnTo>
                      <a:pt x="1964" y="84"/>
                    </a:lnTo>
                    <a:lnTo>
                      <a:pt x="1954" y="92"/>
                    </a:lnTo>
                    <a:lnTo>
                      <a:pt x="1952" y="94"/>
                    </a:lnTo>
                    <a:lnTo>
                      <a:pt x="1954" y="96"/>
                    </a:lnTo>
                    <a:lnTo>
                      <a:pt x="1960" y="98"/>
                    </a:lnTo>
                    <a:lnTo>
                      <a:pt x="1964" y="98"/>
                    </a:lnTo>
                    <a:lnTo>
                      <a:pt x="1968" y="98"/>
                    </a:lnTo>
                    <a:lnTo>
                      <a:pt x="1968" y="100"/>
                    </a:lnTo>
                    <a:lnTo>
                      <a:pt x="1968" y="102"/>
                    </a:lnTo>
                    <a:lnTo>
                      <a:pt x="1962" y="108"/>
                    </a:lnTo>
                    <a:close/>
                    <a:moveTo>
                      <a:pt x="3810" y="584"/>
                    </a:moveTo>
                    <a:lnTo>
                      <a:pt x="3810" y="584"/>
                    </a:lnTo>
                    <a:lnTo>
                      <a:pt x="3826" y="588"/>
                    </a:lnTo>
                    <a:lnTo>
                      <a:pt x="3834" y="588"/>
                    </a:lnTo>
                    <a:lnTo>
                      <a:pt x="3840" y="584"/>
                    </a:lnTo>
                    <a:lnTo>
                      <a:pt x="3842" y="580"/>
                    </a:lnTo>
                    <a:lnTo>
                      <a:pt x="3842" y="574"/>
                    </a:lnTo>
                    <a:lnTo>
                      <a:pt x="3846" y="570"/>
                    </a:lnTo>
                    <a:lnTo>
                      <a:pt x="3852" y="568"/>
                    </a:lnTo>
                    <a:lnTo>
                      <a:pt x="3864" y="570"/>
                    </a:lnTo>
                    <a:lnTo>
                      <a:pt x="3878" y="574"/>
                    </a:lnTo>
                    <a:lnTo>
                      <a:pt x="3890" y="572"/>
                    </a:lnTo>
                    <a:lnTo>
                      <a:pt x="3900" y="570"/>
                    </a:lnTo>
                    <a:lnTo>
                      <a:pt x="3910" y="566"/>
                    </a:lnTo>
                    <a:lnTo>
                      <a:pt x="3918" y="562"/>
                    </a:lnTo>
                    <a:lnTo>
                      <a:pt x="3926" y="560"/>
                    </a:lnTo>
                    <a:lnTo>
                      <a:pt x="3934" y="562"/>
                    </a:lnTo>
                    <a:lnTo>
                      <a:pt x="3942" y="566"/>
                    </a:lnTo>
                    <a:lnTo>
                      <a:pt x="3952" y="570"/>
                    </a:lnTo>
                    <a:lnTo>
                      <a:pt x="3962" y="572"/>
                    </a:lnTo>
                    <a:lnTo>
                      <a:pt x="3974" y="572"/>
                    </a:lnTo>
                    <a:lnTo>
                      <a:pt x="3986" y="570"/>
                    </a:lnTo>
                    <a:lnTo>
                      <a:pt x="4014" y="562"/>
                    </a:lnTo>
                    <a:lnTo>
                      <a:pt x="4048" y="552"/>
                    </a:lnTo>
                    <a:lnTo>
                      <a:pt x="4056" y="546"/>
                    </a:lnTo>
                    <a:lnTo>
                      <a:pt x="4060" y="542"/>
                    </a:lnTo>
                    <a:lnTo>
                      <a:pt x="4060" y="538"/>
                    </a:lnTo>
                    <a:lnTo>
                      <a:pt x="4056" y="534"/>
                    </a:lnTo>
                    <a:lnTo>
                      <a:pt x="4054" y="530"/>
                    </a:lnTo>
                    <a:lnTo>
                      <a:pt x="4054" y="528"/>
                    </a:lnTo>
                    <a:lnTo>
                      <a:pt x="4056" y="524"/>
                    </a:lnTo>
                    <a:lnTo>
                      <a:pt x="4066" y="524"/>
                    </a:lnTo>
                    <a:lnTo>
                      <a:pt x="4070" y="522"/>
                    </a:lnTo>
                    <a:lnTo>
                      <a:pt x="4074" y="520"/>
                    </a:lnTo>
                    <a:lnTo>
                      <a:pt x="4076" y="518"/>
                    </a:lnTo>
                    <a:lnTo>
                      <a:pt x="4074" y="516"/>
                    </a:lnTo>
                    <a:lnTo>
                      <a:pt x="4068" y="512"/>
                    </a:lnTo>
                    <a:lnTo>
                      <a:pt x="4056" y="506"/>
                    </a:lnTo>
                    <a:lnTo>
                      <a:pt x="4042" y="500"/>
                    </a:lnTo>
                    <a:lnTo>
                      <a:pt x="4026" y="498"/>
                    </a:lnTo>
                    <a:lnTo>
                      <a:pt x="4010" y="496"/>
                    </a:lnTo>
                    <a:lnTo>
                      <a:pt x="3994" y="498"/>
                    </a:lnTo>
                    <a:lnTo>
                      <a:pt x="3980" y="498"/>
                    </a:lnTo>
                    <a:lnTo>
                      <a:pt x="3968" y="496"/>
                    </a:lnTo>
                    <a:lnTo>
                      <a:pt x="3958" y="490"/>
                    </a:lnTo>
                    <a:lnTo>
                      <a:pt x="3948" y="484"/>
                    </a:lnTo>
                    <a:lnTo>
                      <a:pt x="3938" y="478"/>
                    </a:lnTo>
                    <a:lnTo>
                      <a:pt x="3928" y="472"/>
                    </a:lnTo>
                    <a:lnTo>
                      <a:pt x="3918" y="470"/>
                    </a:lnTo>
                    <a:lnTo>
                      <a:pt x="3912" y="472"/>
                    </a:lnTo>
                    <a:lnTo>
                      <a:pt x="3906" y="474"/>
                    </a:lnTo>
                    <a:lnTo>
                      <a:pt x="3898" y="480"/>
                    </a:lnTo>
                    <a:lnTo>
                      <a:pt x="3894" y="486"/>
                    </a:lnTo>
                    <a:lnTo>
                      <a:pt x="3892" y="492"/>
                    </a:lnTo>
                    <a:lnTo>
                      <a:pt x="3894" y="498"/>
                    </a:lnTo>
                    <a:lnTo>
                      <a:pt x="3900" y="506"/>
                    </a:lnTo>
                    <a:lnTo>
                      <a:pt x="3900" y="510"/>
                    </a:lnTo>
                    <a:lnTo>
                      <a:pt x="3896" y="512"/>
                    </a:lnTo>
                    <a:lnTo>
                      <a:pt x="3890" y="512"/>
                    </a:lnTo>
                    <a:lnTo>
                      <a:pt x="3882" y="508"/>
                    </a:lnTo>
                    <a:lnTo>
                      <a:pt x="3862" y="498"/>
                    </a:lnTo>
                    <a:lnTo>
                      <a:pt x="3842" y="484"/>
                    </a:lnTo>
                    <a:lnTo>
                      <a:pt x="3822" y="472"/>
                    </a:lnTo>
                    <a:lnTo>
                      <a:pt x="3814" y="468"/>
                    </a:lnTo>
                    <a:lnTo>
                      <a:pt x="3808" y="468"/>
                    </a:lnTo>
                    <a:lnTo>
                      <a:pt x="3800" y="466"/>
                    </a:lnTo>
                    <a:lnTo>
                      <a:pt x="3794" y="468"/>
                    </a:lnTo>
                    <a:lnTo>
                      <a:pt x="3778" y="476"/>
                    </a:lnTo>
                    <a:lnTo>
                      <a:pt x="3758" y="488"/>
                    </a:lnTo>
                    <a:lnTo>
                      <a:pt x="3748" y="496"/>
                    </a:lnTo>
                    <a:lnTo>
                      <a:pt x="3746" y="502"/>
                    </a:lnTo>
                    <a:lnTo>
                      <a:pt x="3746" y="508"/>
                    </a:lnTo>
                    <a:lnTo>
                      <a:pt x="3748" y="514"/>
                    </a:lnTo>
                    <a:lnTo>
                      <a:pt x="3752" y="524"/>
                    </a:lnTo>
                    <a:lnTo>
                      <a:pt x="3752" y="530"/>
                    </a:lnTo>
                    <a:lnTo>
                      <a:pt x="3746" y="532"/>
                    </a:lnTo>
                    <a:lnTo>
                      <a:pt x="3742" y="536"/>
                    </a:lnTo>
                    <a:lnTo>
                      <a:pt x="3742" y="542"/>
                    </a:lnTo>
                    <a:lnTo>
                      <a:pt x="3744" y="548"/>
                    </a:lnTo>
                    <a:lnTo>
                      <a:pt x="3752" y="554"/>
                    </a:lnTo>
                    <a:lnTo>
                      <a:pt x="3762" y="560"/>
                    </a:lnTo>
                    <a:lnTo>
                      <a:pt x="3776" y="568"/>
                    </a:lnTo>
                    <a:lnTo>
                      <a:pt x="3810" y="584"/>
                    </a:lnTo>
                    <a:close/>
                    <a:moveTo>
                      <a:pt x="4172" y="572"/>
                    </a:moveTo>
                    <a:lnTo>
                      <a:pt x="4172" y="572"/>
                    </a:lnTo>
                    <a:lnTo>
                      <a:pt x="4198" y="578"/>
                    </a:lnTo>
                    <a:lnTo>
                      <a:pt x="4218" y="578"/>
                    </a:lnTo>
                    <a:lnTo>
                      <a:pt x="4262" y="576"/>
                    </a:lnTo>
                    <a:lnTo>
                      <a:pt x="4276" y="574"/>
                    </a:lnTo>
                    <a:lnTo>
                      <a:pt x="4288" y="570"/>
                    </a:lnTo>
                    <a:lnTo>
                      <a:pt x="4294" y="566"/>
                    </a:lnTo>
                    <a:lnTo>
                      <a:pt x="4300" y="560"/>
                    </a:lnTo>
                    <a:lnTo>
                      <a:pt x="4300" y="556"/>
                    </a:lnTo>
                    <a:lnTo>
                      <a:pt x="4300" y="552"/>
                    </a:lnTo>
                    <a:lnTo>
                      <a:pt x="4296" y="550"/>
                    </a:lnTo>
                    <a:lnTo>
                      <a:pt x="4288" y="550"/>
                    </a:lnTo>
                    <a:lnTo>
                      <a:pt x="4280" y="550"/>
                    </a:lnTo>
                    <a:lnTo>
                      <a:pt x="4274" y="548"/>
                    </a:lnTo>
                    <a:lnTo>
                      <a:pt x="4266" y="540"/>
                    </a:lnTo>
                    <a:lnTo>
                      <a:pt x="4260" y="536"/>
                    </a:lnTo>
                    <a:lnTo>
                      <a:pt x="4252" y="534"/>
                    </a:lnTo>
                    <a:lnTo>
                      <a:pt x="4244" y="536"/>
                    </a:lnTo>
                    <a:lnTo>
                      <a:pt x="4230" y="540"/>
                    </a:lnTo>
                    <a:lnTo>
                      <a:pt x="4220" y="542"/>
                    </a:lnTo>
                    <a:lnTo>
                      <a:pt x="4214" y="542"/>
                    </a:lnTo>
                    <a:lnTo>
                      <a:pt x="4212" y="540"/>
                    </a:lnTo>
                    <a:lnTo>
                      <a:pt x="4212" y="536"/>
                    </a:lnTo>
                    <a:lnTo>
                      <a:pt x="4210" y="532"/>
                    </a:lnTo>
                    <a:lnTo>
                      <a:pt x="4204" y="528"/>
                    </a:lnTo>
                    <a:lnTo>
                      <a:pt x="4194" y="526"/>
                    </a:lnTo>
                    <a:lnTo>
                      <a:pt x="4174" y="528"/>
                    </a:lnTo>
                    <a:lnTo>
                      <a:pt x="4154" y="528"/>
                    </a:lnTo>
                    <a:lnTo>
                      <a:pt x="4142" y="526"/>
                    </a:lnTo>
                    <a:lnTo>
                      <a:pt x="4132" y="524"/>
                    </a:lnTo>
                    <a:lnTo>
                      <a:pt x="4126" y="520"/>
                    </a:lnTo>
                    <a:lnTo>
                      <a:pt x="4122" y="514"/>
                    </a:lnTo>
                    <a:lnTo>
                      <a:pt x="4122" y="516"/>
                    </a:lnTo>
                    <a:lnTo>
                      <a:pt x="4118" y="518"/>
                    </a:lnTo>
                    <a:lnTo>
                      <a:pt x="4112" y="530"/>
                    </a:lnTo>
                    <a:lnTo>
                      <a:pt x="4108" y="536"/>
                    </a:lnTo>
                    <a:lnTo>
                      <a:pt x="4110" y="542"/>
                    </a:lnTo>
                    <a:lnTo>
                      <a:pt x="4114" y="550"/>
                    </a:lnTo>
                    <a:lnTo>
                      <a:pt x="4126" y="556"/>
                    </a:lnTo>
                    <a:lnTo>
                      <a:pt x="4144" y="564"/>
                    </a:lnTo>
                    <a:lnTo>
                      <a:pt x="4172" y="572"/>
                    </a:lnTo>
                    <a:close/>
                    <a:moveTo>
                      <a:pt x="5478" y="870"/>
                    </a:moveTo>
                    <a:lnTo>
                      <a:pt x="5478" y="866"/>
                    </a:lnTo>
                    <a:lnTo>
                      <a:pt x="5548" y="856"/>
                    </a:lnTo>
                    <a:lnTo>
                      <a:pt x="5558" y="854"/>
                    </a:lnTo>
                    <a:lnTo>
                      <a:pt x="5564" y="852"/>
                    </a:lnTo>
                    <a:lnTo>
                      <a:pt x="5570" y="848"/>
                    </a:lnTo>
                    <a:lnTo>
                      <a:pt x="5572" y="846"/>
                    </a:lnTo>
                    <a:lnTo>
                      <a:pt x="5570" y="842"/>
                    </a:lnTo>
                    <a:lnTo>
                      <a:pt x="5568" y="838"/>
                    </a:lnTo>
                    <a:lnTo>
                      <a:pt x="5560" y="832"/>
                    </a:lnTo>
                    <a:lnTo>
                      <a:pt x="5546" y="826"/>
                    </a:lnTo>
                    <a:lnTo>
                      <a:pt x="5530" y="820"/>
                    </a:lnTo>
                    <a:lnTo>
                      <a:pt x="5512" y="818"/>
                    </a:lnTo>
                    <a:lnTo>
                      <a:pt x="5494" y="818"/>
                    </a:lnTo>
                    <a:lnTo>
                      <a:pt x="5478" y="820"/>
                    </a:lnTo>
                    <a:lnTo>
                      <a:pt x="5478" y="818"/>
                    </a:lnTo>
                    <a:lnTo>
                      <a:pt x="5454" y="826"/>
                    </a:lnTo>
                    <a:lnTo>
                      <a:pt x="5444" y="832"/>
                    </a:lnTo>
                    <a:lnTo>
                      <a:pt x="5434" y="838"/>
                    </a:lnTo>
                    <a:lnTo>
                      <a:pt x="5428" y="844"/>
                    </a:lnTo>
                    <a:lnTo>
                      <a:pt x="5422" y="850"/>
                    </a:lnTo>
                    <a:lnTo>
                      <a:pt x="5418" y="856"/>
                    </a:lnTo>
                    <a:lnTo>
                      <a:pt x="5418" y="864"/>
                    </a:lnTo>
                    <a:lnTo>
                      <a:pt x="5418" y="868"/>
                    </a:lnTo>
                    <a:lnTo>
                      <a:pt x="5422" y="872"/>
                    </a:lnTo>
                    <a:lnTo>
                      <a:pt x="5426" y="874"/>
                    </a:lnTo>
                    <a:lnTo>
                      <a:pt x="5434" y="874"/>
                    </a:lnTo>
                    <a:lnTo>
                      <a:pt x="5452" y="874"/>
                    </a:lnTo>
                    <a:lnTo>
                      <a:pt x="5478" y="870"/>
                    </a:lnTo>
                    <a:close/>
                    <a:moveTo>
                      <a:pt x="2060" y="404"/>
                    </a:moveTo>
                    <a:lnTo>
                      <a:pt x="2060" y="404"/>
                    </a:lnTo>
                    <a:lnTo>
                      <a:pt x="2068" y="408"/>
                    </a:lnTo>
                    <a:lnTo>
                      <a:pt x="2078" y="408"/>
                    </a:lnTo>
                    <a:lnTo>
                      <a:pt x="2088" y="406"/>
                    </a:lnTo>
                    <a:lnTo>
                      <a:pt x="2096" y="404"/>
                    </a:lnTo>
                    <a:lnTo>
                      <a:pt x="2104" y="400"/>
                    </a:lnTo>
                    <a:lnTo>
                      <a:pt x="2108" y="396"/>
                    </a:lnTo>
                    <a:lnTo>
                      <a:pt x="2112" y="392"/>
                    </a:lnTo>
                    <a:lnTo>
                      <a:pt x="2112" y="388"/>
                    </a:lnTo>
                    <a:lnTo>
                      <a:pt x="2106" y="386"/>
                    </a:lnTo>
                    <a:lnTo>
                      <a:pt x="2100" y="386"/>
                    </a:lnTo>
                    <a:lnTo>
                      <a:pt x="2080" y="392"/>
                    </a:lnTo>
                    <a:lnTo>
                      <a:pt x="2064" y="398"/>
                    </a:lnTo>
                    <a:lnTo>
                      <a:pt x="2060" y="402"/>
                    </a:lnTo>
                    <a:lnTo>
                      <a:pt x="2058" y="404"/>
                    </a:lnTo>
                    <a:lnTo>
                      <a:pt x="2060" y="404"/>
                    </a:lnTo>
                    <a:close/>
                    <a:moveTo>
                      <a:pt x="3868" y="678"/>
                    </a:moveTo>
                    <a:lnTo>
                      <a:pt x="3868" y="678"/>
                    </a:lnTo>
                    <a:lnTo>
                      <a:pt x="3858" y="686"/>
                    </a:lnTo>
                    <a:lnTo>
                      <a:pt x="3856" y="688"/>
                    </a:lnTo>
                    <a:lnTo>
                      <a:pt x="3858" y="690"/>
                    </a:lnTo>
                    <a:lnTo>
                      <a:pt x="3866" y="690"/>
                    </a:lnTo>
                    <a:lnTo>
                      <a:pt x="3896" y="688"/>
                    </a:lnTo>
                    <a:lnTo>
                      <a:pt x="3916" y="688"/>
                    </a:lnTo>
                    <a:lnTo>
                      <a:pt x="3940" y="692"/>
                    </a:lnTo>
                    <a:lnTo>
                      <a:pt x="3970" y="696"/>
                    </a:lnTo>
                    <a:lnTo>
                      <a:pt x="3990" y="696"/>
                    </a:lnTo>
                    <a:lnTo>
                      <a:pt x="4004" y="694"/>
                    </a:lnTo>
                    <a:lnTo>
                      <a:pt x="4006" y="692"/>
                    </a:lnTo>
                    <a:lnTo>
                      <a:pt x="4008" y="690"/>
                    </a:lnTo>
                    <a:lnTo>
                      <a:pt x="4008" y="686"/>
                    </a:lnTo>
                    <a:lnTo>
                      <a:pt x="4006" y="682"/>
                    </a:lnTo>
                    <a:lnTo>
                      <a:pt x="4000" y="674"/>
                    </a:lnTo>
                    <a:lnTo>
                      <a:pt x="3988" y="664"/>
                    </a:lnTo>
                    <a:lnTo>
                      <a:pt x="3972" y="654"/>
                    </a:lnTo>
                    <a:lnTo>
                      <a:pt x="3956" y="648"/>
                    </a:lnTo>
                    <a:lnTo>
                      <a:pt x="3940" y="644"/>
                    </a:lnTo>
                    <a:lnTo>
                      <a:pt x="3928" y="646"/>
                    </a:lnTo>
                    <a:lnTo>
                      <a:pt x="3916" y="648"/>
                    </a:lnTo>
                    <a:lnTo>
                      <a:pt x="3904" y="654"/>
                    </a:lnTo>
                    <a:lnTo>
                      <a:pt x="3894" y="662"/>
                    </a:lnTo>
                    <a:lnTo>
                      <a:pt x="3868" y="678"/>
                    </a:lnTo>
                    <a:close/>
                    <a:moveTo>
                      <a:pt x="5044" y="956"/>
                    </a:moveTo>
                    <a:lnTo>
                      <a:pt x="5044" y="956"/>
                    </a:lnTo>
                    <a:lnTo>
                      <a:pt x="5046" y="954"/>
                    </a:lnTo>
                    <a:lnTo>
                      <a:pt x="5046" y="950"/>
                    </a:lnTo>
                    <a:lnTo>
                      <a:pt x="5044" y="948"/>
                    </a:lnTo>
                    <a:lnTo>
                      <a:pt x="5042" y="946"/>
                    </a:lnTo>
                    <a:lnTo>
                      <a:pt x="5034" y="942"/>
                    </a:lnTo>
                    <a:lnTo>
                      <a:pt x="5024" y="940"/>
                    </a:lnTo>
                    <a:lnTo>
                      <a:pt x="5012" y="938"/>
                    </a:lnTo>
                    <a:lnTo>
                      <a:pt x="5000" y="938"/>
                    </a:lnTo>
                    <a:lnTo>
                      <a:pt x="4990" y="938"/>
                    </a:lnTo>
                    <a:lnTo>
                      <a:pt x="4984" y="942"/>
                    </a:lnTo>
                    <a:lnTo>
                      <a:pt x="4982" y="944"/>
                    </a:lnTo>
                    <a:lnTo>
                      <a:pt x="4982" y="946"/>
                    </a:lnTo>
                    <a:lnTo>
                      <a:pt x="4986" y="950"/>
                    </a:lnTo>
                    <a:lnTo>
                      <a:pt x="4992" y="954"/>
                    </a:lnTo>
                    <a:lnTo>
                      <a:pt x="5002" y="958"/>
                    </a:lnTo>
                    <a:lnTo>
                      <a:pt x="5014" y="960"/>
                    </a:lnTo>
                    <a:lnTo>
                      <a:pt x="5024" y="962"/>
                    </a:lnTo>
                    <a:lnTo>
                      <a:pt x="5034" y="960"/>
                    </a:lnTo>
                    <a:lnTo>
                      <a:pt x="5044" y="956"/>
                    </a:lnTo>
                    <a:close/>
                    <a:moveTo>
                      <a:pt x="3698" y="530"/>
                    </a:moveTo>
                    <a:lnTo>
                      <a:pt x="3698" y="530"/>
                    </a:lnTo>
                    <a:lnTo>
                      <a:pt x="3704" y="524"/>
                    </a:lnTo>
                    <a:lnTo>
                      <a:pt x="3706" y="518"/>
                    </a:lnTo>
                    <a:lnTo>
                      <a:pt x="3704" y="508"/>
                    </a:lnTo>
                    <a:lnTo>
                      <a:pt x="3696" y="498"/>
                    </a:lnTo>
                    <a:lnTo>
                      <a:pt x="3694" y="496"/>
                    </a:lnTo>
                    <a:lnTo>
                      <a:pt x="3692" y="496"/>
                    </a:lnTo>
                    <a:lnTo>
                      <a:pt x="3688" y="500"/>
                    </a:lnTo>
                    <a:lnTo>
                      <a:pt x="3684" y="506"/>
                    </a:lnTo>
                    <a:lnTo>
                      <a:pt x="3682" y="514"/>
                    </a:lnTo>
                    <a:lnTo>
                      <a:pt x="3680" y="524"/>
                    </a:lnTo>
                    <a:lnTo>
                      <a:pt x="3684" y="530"/>
                    </a:lnTo>
                    <a:lnTo>
                      <a:pt x="3686" y="532"/>
                    </a:lnTo>
                    <a:lnTo>
                      <a:pt x="3688" y="532"/>
                    </a:lnTo>
                    <a:lnTo>
                      <a:pt x="3692" y="532"/>
                    </a:lnTo>
                    <a:lnTo>
                      <a:pt x="3698" y="530"/>
                    </a:lnTo>
                    <a:close/>
                    <a:moveTo>
                      <a:pt x="2260" y="322"/>
                    </a:moveTo>
                    <a:lnTo>
                      <a:pt x="2260" y="322"/>
                    </a:lnTo>
                    <a:lnTo>
                      <a:pt x="2286" y="316"/>
                    </a:lnTo>
                    <a:lnTo>
                      <a:pt x="2314" y="310"/>
                    </a:lnTo>
                    <a:lnTo>
                      <a:pt x="2350" y="306"/>
                    </a:lnTo>
                    <a:lnTo>
                      <a:pt x="2398" y="304"/>
                    </a:lnTo>
                    <a:lnTo>
                      <a:pt x="2424" y="302"/>
                    </a:lnTo>
                    <a:lnTo>
                      <a:pt x="2442" y="298"/>
                    </a:lnTo>
                    <a:lnTo>
                      <a:pt x="2456" y="294"/>
                    </a:lnTo>
                    <a:lnTo>
                      <a:pt x="2464" y="288"/>
                    </a:lnTo>
                    <a:lnTo>
                      <a:pt x="2466" y="284"/>
                    </a:lnTo>
                    <a:lnTo>
                      <a:pt x="2466" y="282"/>
                    </a:lnTo>
                    <a:lnTo>
                      <a:pt x="2462" y="274"/>
                    </a:lnTo>
                    <a:lnTo>
                      <a:pt x="2456" y="266"/>
                    </a:lnTo>
                    <a:lnTo>
                      <a:pt x="2442" y="256"/>
                    </a:lnTo>
                    <a:lnTo>
                      <a:pt x="2420" y="240"/>
                    </a:lnTo>
                    <a:lnTo>
                      <a:pt x="2412" y="234"/>
                    </a:lnTo>
                    <a:lnTo>
                      <a:pt x="2406" y="232"/>
                    </a:lnTo>
                    <a:lnTo>
                      <a:pt x="2398" y="232"/>
                    </a:lnTo>
                    <a:lnTo>
                      <a:pt x="2388" y="236"/>
                    </a:lnTo>
                    <a:lnTo>
                      <a:pt x="2376" y="242"/>
                    </a:lnTo>
                    <a:lnTo>
                      <a:pt x="2360" y="254"/>
                    </a:lnTo>
                    <a:lnTo>
                      <a:pt x="2346" y="262"/>
                    </a:lnTo>
                    <a:lnTo>
                      <a:pt x="2344" y="264"/>
                    </a:lnTo>
                    <a:lnTo>
                      <a:pt x="2344" y="262"/>
                    </a:lnTo>
                    <a:lnTo>
                      <a:pt x="2356" y="248"/>
                    </a:lnTo>
                    <a:lnTo>
                      <a:pt x="2364" y="238"/>
                    </a:lnTo>
                    <a:lnTo>
                      <a:pt x="2372" y="226"/>
                    </a:lnTo>
                    <a:lnTo>
                      <a:pt x="2376" y="218"/>
                    </a:lnTo>
                    <a:lnTo>
                      <a:pt x="2374" y="214"/>
                    </a:lnTo>
                    <a:lnTo>
                      <a:pt x="2372" y="212"/>
                    </a:lnTo>
                    <a:lnTo>
                      <a:pt x="2354" y="208"/>
                    </a:lnTo>
                    <a:lnTo>
                      <a:pt x="2344" y="206"/>
                    </a:lnTo>
                    <a:lnTo>
                      <a:pt x="2336" y="206"/>
                    </a:lnTo>
                    <a:lnTo>
                      <a:pt x="2326" y="208"/>
                    </a:lnTo>
                    <a:lnTo>
                      <a:pt x="2316" y="212"/>
                    </a:lnTo>
                    <a:lnTo>
                      <a:pt x="2306" y="222"/>
                    </a:lnTo>
                    <a:lnTo>
                      <a:pt x="2294" y="236"/>
                    </a:lnTo>
                    <a:lnTo>
                      <a:pt x="2286" y="248"/>
                    </a:lnTo>
                    <a:lnTo>
                      <a:pt x="2278" y="256"/>
                    </a:lnTo>
                    <a:lnTo>
                      <a:pt x="2266" y="264"/>
                    </a:lnTo>
                    <a:lnTo>
                      <a:pt x="2260" y="270"/>
                    </a:lnTo>
                    <a:lnTo>
                      <a:pt x="2252" y="278"/>
                    </a:lnTo>
                    <a:lnTo>
                      <a:pt x="2242" y="292"/>
                    </a:lnTo>
                    <a:lnTo>
                      <a:pt x="2230" y="314"/>
                    </a:lnTo>
                    <a:lnTo>
                      <a:pt x="2226" y="324"/>
                    </a:lnTo>
                    <a:lnTo>
                      <a:pt x="2226" y="328"/>
                    </a:lnTo>
                    <a:lnTo>
                      <a:pt x="2228" y="330"/>
                    </a:lnTo>
                    <a:lnTo>
                      <a:pt x="2238" y="328"/>
                    </a:lnTo>
                    <a:lnTo>
                      <a:pt x="2260" y="322"/>
                    </a:lnTo>
                    <a:close/>
                    <a:moveTo>
                      <a:pt x="2156" y="150"/>
                    </a:moveTo>
                    <a:lnTo>
                      <a:pt x="2156" y="150"/>
                    </a:lnTo>
                    <a:lnTo>
                      <a:pt x="2132" y="150"/>
                    </a:lnTo>
                    <a:lnTo>
                      <a:pt x="2100" y="148"/>
                    </a:lnTo>
                    <a:lnTo>
                      <a:pt x="2084" y="150"/>
                    </a:lnTo>
                    <a:lnTo>
                      <a:pt x="2068" y="152"/>
                    </a:lnTo>
                    <a:lnTo>
                      <a:pt x="2054" y="156"/>
                    </a:lnTo>
                    <a:lnTo>
                      <a:pt x="2042" y="162"/>
                    </a:lnTo>
                    <a:lnTo>
                      <a:pt x="2016" y="178"/>
                    </a:lnTo>
                    <a:lnTo>
                      <a:pt x="1988" y="192"/>
                    </a:lnTo>
                    <a:lnTo>
                      <a:pt x="1980" y="198"/>
                    </a:lnTo>
                    <a:lnTo>
                      <a:pt x="1978" y="200"/>
                    </a:lnTo>
                    <a:lnTo>
                      <a:pt x="1978" y="202"/>
                    </a:lnTo>
                    <a:lnTo>
                      <a:pt x="1980" y="204"/>
                    </a:lnTo>
                    <a:lnTo>
                      <a:pt x="1982" y="204"/>
                    </a:lnTo>
                    <a:lnTo>
                      <a:pt x="1996" y="206"/>
                    </a:lnTo>
                    <a:lnTo>
                      <a:pt x="2012" y="206"/>
                    </a:lnTo>
                    <a:lnTo>
                      <a:pt x="2020" y="208"/>
                    </a:lnTo>
                    <a:lnTo>
                      <a:pt x="2024" y="210"/>
                    </a:lnTo>
                    <a:lnTo>
                      <a:pt x="2024" y="214"/>
                    </a:lnTo>
                    <a:lnTo>
                      <a:pt x="2024" y="218"/>
                    </a:lnTo>
                    <a:lnTo>
                      <a:pt x="2026" y="224"/>
                    </a:lnTo>
                    <a:lnTo>
                      <a:pt x="2030" y="230"/>
                    </a:lnTo>
                    <a:lnTo>
                      <a:pt x="2038" y="234"/>
                    </a:lnTo>
                    <a:lnTo>
                      <a:pt x="2046" y="238"/>
                    </a:lnTo>
                    <a:lnTo>
                      <a:pt x="2054" y="238"/>
                    </a:lnTo>
                    <a:lnTo>
                      <a:pt x="2074" y="240"/>
                    </a:lnTo>
                    <a:lnTo>
                      <a:pt x="2100" y="244"/>
                    </a:lnTo>
                    <a:lnTo>
                      <a:pt x="2118" y="246"/>
                    </a:lnTo>
                    <a:lnTo>
                      <a:pt x="2138" y="252"/>
                    </a:lnTo>
                    <a:lnTo>
                      <a:pt x="2158" y="258"/>
                    </a:lnTo>
                    <a:lnTo>
                      <a:pt x="2180" y="260"/>
                    </a:lnTo>
                    <a:lnTo>
                      <a:pt x="2200" y="260"/>
                    </a:lnTo>
                    <a:lnTo>
                      <a:pt x="2218" y="258"/>
                    </a:lnTo>
                    <a:lnTo>
                      <a:pt x="2232" y="252"/>
                    </a:lnTo>
                    <a:lnTo>
                      <a:pt x="2240" y="248"/>
                    </a:lnTo>
                    <a:lnTo>
                      <a:pt x="2244" y="244"/>
                    </a:lnTo>
                    <a:lnTo>
                      <a:pt x="2244" y="240"/>
                    </a:lnTo>
                    <a:lnTo>
                      <a:pt x="2242" y="238"/>
                    </a:lnTo>
                    <a:lnTo>
                      <a:pt x="2240" y="234"/>
                    </a:lnTo>
                    <a:lnTo>
                      <a:pt x="2236" y="232"/>
                    </a:lnTo>
                    <a:lnTo>
                      <a:pt x="2236" y="228"/>
                    </a:lnTo>
                    <a:lnTo>
                      <a:pt x="2236" y="220"/>
                    </a:lnTo>
                    <a:lnTo>
                      <a:pt x="2238" y="210"/>
                    </a:lnTo>
                    <a:lnTo>
                      <a:pt x="2244" y="202"/>
                    </a:lnTo>
                    <a:lnTo>
                      <a:pt x="2248" y="192"/>
                    </a:lnTo>
                    <a:lnTo>
                      <a:pt x="2252" y="184"/>
                    </a:lnTo>
                    <a:lnTo>
                      <a:pt x="2252" y="180"/>
                    </a:lnTo>
                    <a:lnTo>
                      <a:pt x="2252" y="176"/>
                    </a:lnTo>
                    <a:lnTo>
                      <a:pt x="2250" y="174"/>
                    </a:lnTo>
                    <a:lnTo>
                      <a:pt x="2246" y="172"/>
                    </a:lnTo>
                    <a:lnTo>
                      <a:pt x="2238" y="166"/>
                    </a:lnTo>
                    <a:lnTo>
                      <a:pt x="2234" y="162"/>
                    </a:lnTo>
                    <a:lnTo>
                      <a:pt x="2230" y="160"/>
                    </a:lnTo>
                    <a:lnTo>
                      <a:pt x="2226" y="156"/>
                    </a:lnTo>
                    <a:lnTo>
                      <a:pt x="2220" y="156"/>
                    </a:lnTo>
                    <a:lnTo>
                      <a:pt x="2212" y="156"/>
                    </a:lnTo>
                    <a:lnTo>
                      <a:pt x="2184" y="164"/>
                    </a:lnTo>
                    <a:lnTo>
                      <a:pt x="2170" y="170"/>
                    </a:lnTo>
                    <a:lnTo>
                      <a:pt x="2162" y="170"/>
                    </a:lnTo>
                    <a:lnTo>
                      <a:pt x="2160" y="168"/>
                    </a:lnTo>
                    <a:lnTo>
                      <a:pt x="2162" y="164"/>
                    </a:lnTo>
                    <a:lnTo>
                      <a:pt x="2164" y="158"/>
                    </a:lnTo>
                    <a:lnTo>
                      <a:pt x="2164" y="154"/>
                    </a:lnTo>
                    <a:lnTo>
                      <a:pt x="2164" y="150"/>
                    </a:lnTo>
                    <a:lnTo>
                      <a:pt x="2156" y="150"/>
                    </a:lnTo>
                    <a:close/>
                    <a:moveTo>
                      <a:pt x="3192" y="724"/>
                    </a:moveTo>
                    <a:lnTo>
                      <a:pt x="3192" y="724"/>
                    </a:lnTo>
                    <a:lnTo>
                      <a:pt x="3218" y="728"/>
                    </a:lnTo>
                    <a:lnTo>
                      <a:pt x="3242" y="734"/>
                    </a:lnTo>
                    <a:lnTo>
                      <a:pt x="3268" y="744"/>
                    </a:lnTo>
                    <a:lnTo>
                      <a:pt x="3300" y="758"/>
                    </a:lnTo>
                    <a:lnTo>
                      <a:pt x="3308" y="762"/>
                    </a:lnTo>
                    <a:lnTo>
                      <a:pt x="3314" y="764"/>
                    </a:lnTo>
                    <a:lnTo>
                      <a:pt x="3316" y="762"/>
                    </a:lnTo>
                    <a:lnTo>
                      <a:pt x="3316" y="760"/>
                    </a:lnTo>
                    <a:lnTo>
                      <a:pt x="3314" y="752"/>
                    </a:lnTo>
                    <a:lnTo>
                      <a:pt x="3316" y="748"/>
                    </a:lnTo>
                    <a:lnTo>
                      <a:pt x="3320" y="746"/>
                    </a:lnTo>
                    <a:lnTo>
                      <a:pt x="3332" y="746"/>
                    </a:lnTo>
                    <a:lnTo>
                      <a:pt x="3338" y="746"/>
                    </a:lnTo>
                    <a:lnTo>
                      <a:pt x="3368" y="758"/>
                    </a:lnTo>
                    <a:lnTo>
                      <a:pt x="3390" y="768"/>
                    </a:lnTo>
                    <a:lnTo>
                      <a:pt x="3412" y="778"/>
                    </a:lnTo>
                    <a:lnTo>
                      <a:pt x="3420" y="782"/>
                    </a:lnTo>
                    <a:lnTo>
                      <a:pt x="3428" y="782"/>
                    </a:lnTo>
                    <a:lnTo>
                      <a:pt x="3434" y="778"/>
                    </a:lnTo>
                    <a:lnTo>
                      <a:pt x="3440" y="772"/>
                    </a:lnTo>
                    <a:lnTo>
                      <a:pt x="3440" y="766"/>
                    </a:lnTo>
                    <a:lnTo>
                      <a:pt x="3440" y="762"/>
                    </a:lnTo>
                    <a:lnTo>
                      <a:pt x="3436" y="756"/>
                    </a:lnTo>
                    <a:lnTo>
                      <a:pt x="3430" y="752"/>
                    </a:lnTo>
                    <a:lnTo>
                      <a:pt x="3422" y="748"/>
                    </a:lnTo>
                    <a:lnTo>
                      <a:pt x="3414" y="746"/>
                    </a:lnTo>
                    <a:lnTo>
                      <a:pt x="3412" y="744"/>
                    </a:lnTo>
                    <a:lnTo>
                      <a:pt x="3412" y="742"/>
                    </a:lnTo>
                    <a:lnTo>
                      <a:pt x="3414" y="742"/>
                    </a:lnTo>
                    <a:lnTo>
                      <a:pt x="3422" y="738"/>
                    </a:lnTo>
                    <a:lnTo>
                      <a:pt x="3432" y="736"/>
                    </a:lnTo>
                    <a:lnTo>
                      <a:pt x="3432" y="734"/>
                    </a:lnTo>
                    <a:lnTo>
                      <a:pt x="3432" y="732"/>
                    </a:lnTo>
                    <a:lnTo>
                      <a:pt x="3426" y="730"/>
                    </a:lnTo>
                    <a:lnTo>
                      <a:pt x="3418" y="726"/>
                    </a:lnTo>
                    <a:lnTo>
                      <a:pt x="3410" y="724"/>
                    </a:lnTo>
                    <a:lnTo>
                      <a:pt x="3406" y="720"/>
                    </a:lnTo>
                    <a:lnTo>
                      <a:pt x="3406" y="718"/>
                    </a:lnTo>
                    <a:lnTo>
                      <a:pt x="3416" y="714"/>
                    </a:lnTo>
                    <a:lnTo>
                      <a:pt x="3428" y="710"/>
                    </a:lnTo>
                    <a:lnTo>
                      <a:pt x="3430" y="708"/>
                    </a:lnTo>
                    <a:lnTo>
                      <a:pt x="3430" y="706"/>
                    </a:lnTo>
                    <a:lnTo>
                      <a:pt x="3426" y="702"/>
                    </a:lnTo>
                    <a:lnTo>
                      <a:pt x="3418" y="696"/>
                    </a:lnTo>
                    <a:lnTo>
                      <a:pt x="3392" y="686"/>
                    </a:lnTo>
                    <a:lnTo>
                      <a:pt x="3364" y="676"/>
                    </a:lnTo>
                    <a:lnTo>
                      <a:pt x="3352" y="674"/>
                    </a:lnTo>
                    <a:lnTo>
                      <a:pt x="3342" y="676"/>
                    </a:lnTo>
                    <a:lnTo>
                      <a:pt x="3336" y="678"/>
                    </a:lnTo>
                    <a:lnTo>
                      <a:pt x="3330" y="684"/>
                    </a:lnTo>
                    <a:lnTo>
                      <a:pt x="3326" y="688"/>
                    </a:lnTo>
                    <a:lnTo>
                      <a:pt x="3322" y="690"/>
                    </a:lnTo>
                    <a:lnTo>
                      <a:pt x="3320" y="688"/>
                    </a:lnTo>
                    <a:lnTo>
                      <a:pt x="3316" y="682"/>
                    </a:lnTo>
                    <a:lnTo>
                      <a:pt x="3312" y="676"/>
                    </a:lnTo>
                    <a:lnTo>
                      <a:pt x="3306" y="672"/>
                    </a:lnTo>
                    <a:lnTo>
                      <a:pt x="3302" y="668"/>
                    </a:lnTo>
                    <a:lnTo>
                      <a:pt x="3294" y="668"/>
                    </a:lnTo>
                    <a:lnTo>
                      <a:pt x="3278" y="666"/>
                    </a:lnTo>
                    <a:lnTo>
                      <a:pt x="3270" y="664"/>
                    </a:lnTo>
                    <a:lnTo>
                      <a:pt x="3258" y="660"/>
                    </a:lnTo>
                    <a:lnTo>
                      <a:pt x="3244" y="656"/>
                    </a:lnTo>
                    <a:lnTo>
                      <a:pt x="3230" y="654"/>
                    </a:lnTo>
                    <a:lnTo>
                      <a:pt x="3216" y="656"/>
                    </a:lnTo>
                    <a:lnTo>
                      <a:pt x="3204" y="660"/>
                    </a:lnTo>
                    <a:lnTo>
                      <a:pt x="3194" y="666"/>
                    </a:lnTo>
                    <a:lnTo>
                      <a:pt x="3186" y="674"/>
                    </a:lnTo>
                    <a:lnTo>
                      <a:pt x="3186" y="676"/>
                    </a:lnTo>
                    <a:lnTo>
                      <a:pt x="3186" y="680"/>
                    </a:lnTo>
                    <a:lnTo>
                      <a:pt x="3188" y="684"/>
                    </a:lnTo>
                    <a:lnTo>
                      <a:pt x="3190" y="688"/>
                    </a:lnTo>
                    <a:lnTo>
                      <a:pt x="3194" y="692"/>
                    </a:lnTo>
                    <a:lnTo>
                      <a:pt x="3196" y="696"/>
                    </a:lnTo>
                    <a:lnTo>
                      <a:pt x="3196" y="700"/>
                    </a:lnTo>
                    <a:lnTo>
                      <a:pt x="3196" y="702"/>
                    </a:lnTo>
                    <a:lnTo>
                      <a:pt x="3190" y="706"/>
                    </a:lnTo>
                    <a:lnTo>
                      <a:pt x="3184" y="712"/>
                    </a:lnTo>
                    <a:lnTo>
                      <a:pt x="3178" y="714"/>
                    </a:lnTo>
                    <a:lnTo>
                      <a:pt x="3176" y="718"/>
                    </a:lnTo>
                    <a:lnTo>
                      <a:pt x="3180" y="720"/>
                    </a:lnTo>
                    <a:lnTo>
                      <a:pt x="3192" y="724"/>
                    </a:lnTo>
                    <a:close/>
                    <a:moveTo>
                      <a:pt x="614" y="10"/>
                    </a:moveTo>
                    <a:lnTo>
                      <a:pt x="614" y="10"/>
                    </a:lnTo>
                    <a:lnTo>
                      <a:pt x="614" y="8"/>
                    </a:lnTo>
                    <a:lnTo>
                      <a:pt x="612" y="6"/>
                    </a:lnTo>
                    <a:lnTo>
                      <a:pt x="606" y="4"/>
                    </a:lnTo>
                    <a:lnTo>
                      <a:pt x="588" y="0"/>
                    </a:lnTo>
                    <a:lnTo>
                      <a:pt x="576" y="0"/>
                    </a:lnTo>
                    <a:lnTo>
                      <a:pt x="566" y="2"/>
                    </a:lnTo>
                    <a:lnTo>
                      <a:pt x="558" y="4"/>
                    </a:lnTo>
                    <a:lnTo>
                      <a:pt x="554" y="10"/>
                    </a:lnTo>
                    <a:lnTo>
                      <a:pt x="552" y="12"/>
                    </a:lnTo>
                    <a:lnTo>
                      <a:pt x="554" y="14"/>
                    </a:lnTo>
                    <a:lnTo>
                      <a:pt x="558" y="18"/>
                    </a:lnTo>
                    <a:lnTo>
                      <a:pt x="568" y="18"/>
                    </a:lnTo>
                    <a:lnTo>
                      <a:pt x="578" y="18"/>
                    </a:lnTo>
                    <a:lnTo>
                      <a:pt x="602" y="16"/>
                    </a:lnTo>
                    <a:lnTo>
                      <a:pt x="610" y="12"/>
                    </a:lnTo>
                    <a:lnTo>
                      <a:pt x="614" y="10"/>
                    </a:lnTo>
                    <a:close/>
                    <a:moveTo>
                      <a:pt x="444" y="80"/>
                    </a:moveTo>
                    <a:lnTo>
                      <a:pt x="444" y="80"/>
                    </a:lnTo>
                    <a:lnTo>
                      <a:pt x="450" y="82"/>
                    </a:lnTo>
                    <a:lnTo>
                      <a:pt x="450" y="84"/>
                    </a:lnTo>
                    <a:lnTo>
                      <a:pt x="456" y="86"/>
                    </a:lnTo>
                    <a:lnTo>
                      <a:pt x="474" y="88"/>
                    </a:lnTo>
                    <a:lnTo>
                      <a:pt x="502" y="94"/>
                    </a:lnTo>
                    <a:lnTo>
                      <a:pt x="514" y="100"/>
                    </a:lnTo>
                    <a:lnTo>
                      <a:pt x="524" y="102"/>
                    </a:lnTo>
                    <a:lnTo>
                      <a:pt x="536" y="100"/>
                    </a:lnTo>
                    <a:lnTo>
                      <a:pt x="544" y="96"/>
                    </a:lnTo>
                    <a:lnTo>
                      <a:pt x="546" y="94"/>
                    </a:lnTo>
                    <a:lnTo>
                      <a:pt x="544" y="94"/>
                    </a:lnTo>
                    <a:lnTo>
                      <a:pt x="520" y="88"/>
                    </a:lnTo>
                    <a:lnTo>
                      <a:pt x="492" y="76"/>
                    </a:lnTo>
                    <a:lnTo>
                      <a:pt x="478" y="74"/>
                    </a:lnTo>
                    <a:lnTo>
                      <a:pt x="466" y="76"/>
                    </a:lnTo>
                    <a:lnTo>
                      <a:pt x="458" y="76"/>
                    </a:lnTo>
                    <a:lnTo>
                      <a:pt x="452" y="74"/>
                    </a:lnTo>
                    <a:lnTo>
                      <a:pt x="438" y="70"/>
                    </a:lnTo>
                    <a:lnTo>
                      <a:pt x="432" y="68"/>
                    </a:lnTo>
                    <a:lnTo>
                      <a:pt x="426" y="66"/>
                    </a:lnTo>
                    <a:lnTo>
                      <a:pt x="420" y="68"/>
                    </a:lnTo>
                    <a:lnTo>
                      <a:pt x="414" y="74"/>
                    </a:lnTo>
                    <a:lnTo>
                      <a:pt x="412" y="76"/>
                    </a:lnTo>
                    <a:lnTo>
                      <a:pt x="414" y="76"/>
                    </a:lnTo>
                    <a:lnTo>
                      <a:pt x="420" y="78"/>
                    </a:lnTo>
                    <a:lnTo>
                      <a:pt x="432" y="78"/>
                    </a:lnTo>
                    <a:lnTo>
                      <a:pt x="444" y="80"/>
                    </a:lnTo>
                    <a:close/>
                    <a:moveTo>
                      <a:pt x="296" y="786"/>
                    </a:moveTo>
                    <a:lnTo>
                      <a:pt x="296" y="786"/>
                    </a:lnTo>
                    <a:lnTo>
                      <a:pt x="290" y="806"/>
                    </a:lnTo>
                    <a:lnTo>
                      <a:pt x="288" y="812"/>
                    </a:lnTo>
                    <a:lnTo>
                      <a:pt x="288" y="818"/>
                    </a:lnTo>
                    <a:lnTo>
                      <a:pt x="292" y="822"/>
                    </a:lnTo>
                    <a:lnTo>
                      <a:pt x="300" y="826"/>
                    </a:lnTo>
                    <a:lnTo>
                      <a:pt x="310" y="828"/>
                    </a:lnTo>
                    <a:lnTo>
                      <a:pt x="324" y="828"/>
                    </a:lnTo>
                    <a:lnTo>
                      <a:pt x="340" y="828"/>
                    </a:lnTo>
                    <a:lnTo>
                      <a:pt x="338" y="830"/>
                    </a:lnTo>
                    <a:lnTo>
                      <a:pt x="334" y="832"/>
                    </a:lnTo>
                    <a:lnTo>
                      <a:pt x="330" y="836"/>
                    </a:lnTo>
                    <a:lnTo>
                      <a:pt x="330" y="842"/>
                    </a:lnTo>
                    <a:lnTo>
                      <a:pt x="330" y="844"/>
                    </a:lnTo>
                    <a:lnTo>
                      <a:pt x="332" y="848"/>
                    </a:lnTo>
                    <a:lnTo>
                      <a:pt x="344" y="856"/>
                    </a:lnTo>
                    <a:lnTo>
                      <a:pt x="350" y="858"/>
                    </a:lnTo>
                    <a:lnTo>
                      <a:pt x="356" y="860"/>
                    </a:lnTo>
                    <a:lnTo>
                      <a:pt x="360" y="860"/>
                    </a:lnTo>
                    <a:lnTo>
                      <a:pt x="362" y="858"/>
                    </a:lnTo>
                    <a:lnTo>
                      <a:pt x="364" y="852"/>
                    </a:lnTo>
                    <a:lnTo>
                      <a:pt x="366" y="844"/>
                    </a:lnTo>
                    <a:lnTo>
                      <a:pt x="366" y="838"/>
                    </a:lnTo>
                    <a:lnTo>
                      <a:pt x="366" y="834"/>
                    </a:lnTo>
                    <a:lnTo>
                      <a:pt x="368" y="832"/>
                    </a:lnTo>
                    <a:lnTo>
                      <a:pt x="370" y="834"/>
                    </a:lnTo>
                    <a:lnTo>
                      <a:pt x="376" y="842"/>
                    </a:lnTo>
                    <a:lnTo>
                      <a:pt x="380" y="848"/>
                    </a:lnTo>
                    <a:lnTo>
                      <a:pt x="382" y="852"/>
                    </a:lnTo>
                    <a:lnTo>
                      <a:pt x="382" y="856"/>
                    </a:lnTo>
                    <a:lnTo>
                      <a:pt x="382" y="860"/>
                    </a:lnTo>
                    <a:lnTo>
                      <a:pt x="378" y="866"/>
                    </a:lnTo>
                    <a:lnTo>
                      <a:pt x="372" y="870"/>
                    </a:lnTo>
                    <a:lnTo>
                      <a:pt x="368" y="874"/>
                    </a:lnTo>
                    <a:lnTo>
                      <a:pt x="368" y="876"/>
                    </a:lnTo>
                    <a:lnTo>
                      <a:pt x="374" y="878"/>
                    </a:lnTo>
                    <a:lnTo>
                      <a:pt x="388" y="880"/>
                    </a:lnTo>
                    <a:lnTo>
                      <a:pt x="404" y="882"/>
                    </a:lnTo>
                    <a:lnTo>
                      <a:pt x="414" y="884"/>
                    </a:lnTo>
                    <a:lnTo>
                      <a:pt x="420" y="886"/>
                    </a:lnTo>
                    <a:lnTo>
                      <a:pt x="424" y="888"/>
                    </a:lnTo>
                    <a:lnTo>
                      <a:pt x="426" y="890"/>
                    </a:lnTo>
                    <a:lnTo>
                      <a:pt x="430" y="892"/>
                    </a:lnTo>
                    <a:lnTo>
                      <a:pt x="450" y="892"/>
                    </a:lnTo>
                    <a:lnTo>
                      <a:pt x="464" y="894"/>
                    </a:lnTo>
                    <a:lnTo>
                      <a:pt x="476" y="894"/>
                    </a:lnTo>
                    <a:lnTo>
                      <a:pt x="494" y="898"/>
                    </a:lnTo>
                    <a:lnTo>
                      <a:pt x="504" y="898"/>
                    </a:lnTo>
                    <a:lnTo>
                      <a:pt x="514" y="898"/>
                    </a:lnTo>
                    <a:lnTo>
                      <a:pt x="524" y="894"/>
                    </a:lnTo>
                    <a:lnTo>
                      <a:pt x="536" y="888"/>
                    </a:lnTo>
                    <a:lnTo>
                      <a:pt x="540" y="886"/>
                    </a:lnTo>
                    <a:lnTo>
                      <a:pt x="540" y="884"/>
                    </a:lnTo>
                    <a:lnTo>
                      <a:pt x="540" y="882"/>
                    </a:lnTo>
                    <a:lnTo>
                      <a:pt x="538" y="878"/>
                    </a:lnTo>
                    <a:lnTo>
                      <a:pt x="530" y="874"/>
                    </a:lnTo>
                    <a:lnTo>
                      <a:pt x="518" y="868"/>
                    </a:lnTo>
                    <a:lnTo>
                      <a:pt x="506" y="862"/>
                    </a:lnTo>
                    <a:lnTo>
                      <a:pt x="494" y="854"/>
                    </a:lnTo>
                    <a:lnTo>
                      <a:pt x="484" y="846"/>
                    </a:lnTo>
                    <a:lnTo>
                      <a:pt x="476" y="836"/>
                    </a:lnTo>
                    <a:lnTo>
                      <a:pt x="472" y="826"/>
                    </a:lnTo>
                    <a:lnTo>
                      <a:pt x="466" y="820"/>
                    </a:lnTo>
                    <a:lnTo>
                      <a:pt x="456" y="808"/>
                    </a:lnTo>
                    <a:lnTo>
                      <a:pt x="452" y="800"/>
                    </a:lnTo>
                    <a:lnTo>
                      <a:pt x="448" y="792"/>
                    </a:lnTo>
                    <a:lnTo>
                      <a:pt x="448" y="780"/>
                    </a:lnTo>
                    <a:lnTo>
                      <a:pt x="450" y="764"/>
                    </a:lnTo>
                    <a:lnTo>
                      <a:pt x="452" y="756"/>
                    </a:lnTo>
                    <a:lnTo>
                      <a:pt x="456" y="748"/>
                    </a:lnTo>
                    <a:lnTo>
                      <a:pt x="464" y="736"/>
                    </a:lnTo>
                    <a:lnTo>
                      <a:pt x="474" y="726"/>
                    </a:lnTo>
                    <a:lnTo>
                      <a:pt x="482" y="718"/>
                    </a:lnTo>
                    <a:lnTo>
                      <a:pt x="490" y="712"/>
                    </a:lnTo>
                    <a:lnTo>
                      <a:pt x="492" y="706"/>
                    </a:lnTo>
                    <a:lnTo>
                      <a:pt x="492" y="704"/>
                    </a:lnTo>
                    <a:lnTo>
                      <a:pt x="488" y="702"/>
                    </a:lnTo>
                    <a:lnTo>
                      <a:pt x="478" y="696"/>
                    </a:lnTo>
                    <a:lnTo>
                      <a:pt x="458" y="688"/>
                    </a:lnTo>
                    <a:lnTo>
                      <a:pt x="454" y="686"/>
                    </a:lnTo>
                    <a:lnTo>
                      <a:pt x="448" y="686"/>
                    </a:lnTo>
                    <a:lnTo>
                      <a:pt x="434" y="688"/>
                    </a:lnTo>
                    <a:lnTo>
                      <a:pt x="400" y="694"/>
                    </a:lnTo>
                    <a:lnTo>
                      <a:pt x="378" y="698"/>
                    </a:lnTo>
                    <a:lnTo>
                      <a:pt x="366" y="700"/>
                    </a:lnTo>
                    <a:lnTo>
                      <a:pt x="362" y="702"/>
                    </a:lnTo>
                    <a:lnTo>
                      <a:pt x="362" y="706"/>
                    </a:lnTo>
                    <a:lnTo>
                      <a:pt x="362" y="708"/>
                    </a:lnTo>
                    <a:lnTo>
                      <a:pt x="362" y="712"/>
                    </a:lnTo>
                    <a:lnTo>
                      <a:pt x="358" y="716"/>
                    </a:lnTo>
                    <a:lnTo>
                      <a:pt x="348" y="720"/>
                    </a:lnTo>
                    <a:lnTo>
                      <a:pt x="338" y="726"/>
                    </a:lnTo>
                    <a:lnTo>
                      <a:pt x="334" y="730"/>
                    </a:lnTo>
                    <a:lnTo>
                      <a:pt x="332" y="734"/>
                    </a:lnTo>
                    <a:lnTo>
                      <a:pt x="334" y="736"/>
                    </a:lnTo>
                    <a:lnTo>
                      <a:pt x="338" y="742"/>
                    </a:lnTo>
                    <a:lnTo>
                      <a:pt x="340" y="746"/>
                    </a:lnTo>
                    <a:lnTo>
                      <a:pt x="340" y="754"/>
                    </a:lnTo>
                    <a:lnTo>
                      <a:pt x="336" y="764"/>
                    </a:lnTo>
                    <a:lnTo>
                      <a:pt x="330" y="774"/>
                    </a:lnTo>
                    <a:lnTo>
                      <a:pt x="324" y="778"/>
                    </a:lnTo>
                    <a:lnTo>
                      <a:pt x="320" y="778"/>
                    </a:lnTo>
                    <a:lnTo>
                      <a:pt x="316" y="776"/>
                    </a:lnTo>
                    <a:lnTo>
                      <a:pt x="310" y="774"/>
                    </a:lnTo>
                    <a:lnTo>
                      <a:pt x="306" y="774"/>
                    </a:lnTo>
                    <a:lnTo>
                      <a:pt x="302" y="778"/>
                    </a:lnTo>
                    <a:lnTo>
                      <a:pt x="296" y="786"/>
                    </a:lnTo>
                    <a:close/>
                    <a:moveTo>
                      <a:pt x="282" y="168"/>
                    </a:moveTo>
                    <a:lnTo>
                      <a:pt x="282" y="168"/>
                    </a:lnTo>
                    <a:lnTo>
                      <a:pt x="290" y="168"/>
                    </a:lnTo>
                    <a:lnTo>
                      <a:pt x="294" y="164"/>
                    </a:lnTo>
                    <a:lnTo>
                      <a:pt x="292" y="160"/>
                    </a:lnTo>
                    <a:lnTo>
                      <a:pt x="288" y="158"/>
                    </a:lnTo>
                    <a:lnTo>
                      <a:pt x="280" y="154"/>
                    </a:lnTo>
                    <a:lnTo>
                      <a:pt x="270" y="152"/>
                    </a:lnTo>
                    <a:lnTo>
                      <a:pt x="260" y="152"/>
                    </a:lnTo>
                    <a:lnTo>
                      <a:pt x="250" y="156"/>
                    </a:lnTo>
                    <a:lnTo>
                      <a:pt x="242" y="160"/>
                    </a:lnTo>
                    <a:lnTo>
                      <a:pt x="240" y="164"/>
                    </a:lnTo>
                    <a:lnTo>
                      <a:pt x="240" y="166"/>
                    </a:lnTo>
                    <a:lnTo>
                      <a:pt x="244" y="166"/>
                    </a:lnTo>
                    <a:lnTo>
                      <a:pt x="260" y="168"/>
                    </a:lnTo>
                    <a:lnTo>
                      <a:pt x="282" y="168"/>
                    </a:lnTo>
                    <a:close/>
                    <a:moveTo>
                      <a:pt x="416" y="96"/>
                    </a:moveTo>
                    <a:lnTo>
                      <a:pt x="416" y="96"/>
                    </a:lnTo>
                    <a:lnTo>
                      <a:pt x="424" y="96"/>
                    </a:lnTo>
                    <a:lnTo>
                      <a:pt x="428" y="100"/>
                    </a:lnTo>
                    <a:lnTo>
                      <a:pt x="432" y="100"/>
                    </a:lnTo>
                    <a:lnTo>
                      <a:pt x="440" y="100"/>
                    </a:lnTo>
                    <a:lnTo>
                      <a:pt x="452" y="98"/>
                    </a:lnTo>
                    <a:lnTo>
                      <a:pt x="464" y="96"/>
                    </a:lnTo>
                    <a:lnTo>
                      <a:pt x="470" y="96"/>
                    </a:lnTo>
                    <a:lnTo>
                      <a:pt x="472" y="96"/>
                    </a:lnTo>
                    <a:lnTo>
                      <a:pt x="470" y="94"/>
                    </a:lnTo>
                    <a:lnTo>
                      <a:pt x="452" y="88"/>
                    </a:lnTo>
                    <a:lnTo>
                      <a:pt x="440" y="86"/>
                    </a:lnTo>
                    <a:lnTo>
                      <a:pt x="436" y="86"/>
                    </a:lnTo>
                    <a:lnTo>
                      <a:pt x="432" y="88"/>
                    </a:lnTo>
                    <a:lnTo>
                      <a:pt x="428" y="90"/>
                    </a:lnTo>
                    <a:lnTo>
                      <a:pt x="424" y="90"/>
                    </a:lnTo>
                    <a:lnTo>
                      <a:pt x="414" y="88"/>
                    </a:lnTo>
                    <a:lnTo>
                      <a:pt x="404" y="86"/>
                    </a:lnTo>
                    <a:lnTo>
                      <a:pt x="398" y="88"/>
                    </a:lnTo>
                    <a:lnTo>
                      <a:pt x="396" y="92"/>
                    </a:lnTo>
                    <a:lnTo>
                      <a:pt x="394" y="94"/>
                    </a:lnTo>
                    <a:lnTo>
                      <a:pt x="398" y="96"/>
                    </a:lnTo>
                    <a:lnTo>
                      <a:pt x="416" y="96"/>
                    </a:lnTo>
                    <a:close/>
                    <a:moveTo>
                      <a:pt x="406" y="124"/>
                    </a:moveTo>
                    <a:lnTo>
                      <a:pt x="406" y="124"/>
                    </a:lnTo>
                    <a:lnTo>
                      <a:pt x="414" y="122"/>
                    </a:lnTo>
                    <a:lnTo>
                      <a:pt x="416" y="122"/>
                    </a:lnTo>
                    <a:lnTo>
                      <a:pt x="416" y="120"/>
                    </a:lnTo>
                    <a:lnTo>
                      <a:pt x="414" y="116"/>
                    </a:lnTo>
                    <a:lnTo>
                      <a:pt x="408" y="112"/>
                    </a:lnTo>
                    <a:lnTo>
                      <a:pt x="402" y="110"/>
                    </a:lnTo>
                    <a:lnTo>
                      <a:pt x="394" y="110"/>
                    </a:lnTo>
                    <a:lnTo>
                      <a:pt x="390" y="112"/>
                    </a:lnTo>
                    <a:lnTo>
                      <a:pt x="392" y="114"/>
                    </a:lnTo>
                    <a:lnTo>
                      <a:pt x="392" y="116"/>
                    </a:lnTo>
                    <a:lnTo>
                      <a:pt x="392" y="118"/>
                    </a:lnTo>
                    <a:lnTo>
                      <a:pt x="390" y="120"/>
                    </a:lnTo>
                    <a:lnTo>
                      <a:pt x="390" y="122"/>
                    </a:lnTo>
                    <a:lnTo>
                      <a:pt x="392" y="124"/>
                    </a:lnTo>
                    <a:lnTo>
                      <a:pt x="406" y="124"/>
                    </a:lnTo>
                    <a:close/>
                    <a:moveTo>
                      <a:pt x="382" y="134"/>
                    </a:moveTo>
                    <a:lnTo>
                      <a:pt x="382" y="134"/>
                    </a:lnTo>
                    <a:lnTo>
                      <a:pt x="372" y="126"/>
                    </a:lnTo>
                    <a:lnTo>
                      <a:pt x="368" y="124"/>
                    </a:lnTo>
                    <a:lnTo>
                      <a:pt x="364" y="124"/>
                    </a:lnTo>
                    <a:lnTo>
                      <a:pt x="350" y="128"/>
                    </a:lnTo>
                    <a:lnTo>
                      <a:pt x="330" y="136"/>
                    </a:lnTo>
                    <a:lnTo>
                      <a:pt x="328" y="138"/>
                    </a:lnTo>
                    <a:lnTo>
                      <a:pt x="326" y="140"/>
                    </a:lnTo>
                    <a:lnTo>
                      <a:pt x="328" y="142"/>
                    </a:lnTo>
                    <a:lnTo>
                      <a:pt x="332" y="144"/>
                    </a:lnTo>
                    <a:lnTo>
                      <a:pt x="342" y="146"/>
                    </a:lnTo>
                    <a:lnTo>
                      <a:pt x="356" y="148"/>
                    </a:lnTo>
                    <a:lnTo>
                      <a:pt x="370" y="148"/>
                    </a:lnTo>
                    <a:lnTo>
                      <a:pt x="380" y="146"/>
                    </a:lnTo>
                    <a:lnTo>
                      <a:pt x="384" y="144"/>
                    </a:lnTo>
                    <a:lnTo>
                      <a:pt x="386" y="142"/>
                    </a:lnTo>
                    <a:lnTo>
                      <a:pt x="386" y="138"/>
                    </a:lnTo>
                    <a:lnTo>
                      <a:pt x="382" y="134"/>
                    </a:lnTo>
                    <a:close/>
                    <a:moveTo>
                      <a:pt x="46" y="116"/>
                    </a:moveTo>
                    <a:lnTo>
                      <a:pt x="46" y="116"/>
                    </a:lnTo>
                    <a:lnTo>
                      <a:pt x="54" y="118"/>
                    </a:lnTo>
                    <a:lnTo>
                      <a:pt x="62" y="114"/>
                    </a:lnTo>
                    <a:lnTo>
                      <a:pt x="66" y="114"/>
                    </a:lnTo>
                    <a:lnTo>
                      <a:pt x="70" y="116"/>
                    </a:lnTo>
                    <a:lnTo>
                      <a:pt x="76" y="120"/>
                    </a:lnTo>
                    <a:lnTo>
                      <a:pt x="80" y="122"/>
                    </a:lnTo>
                    <a:lnTo>
                      <a:pt x="86" y="124"/>
                    </a:lnTo>
                    <a:lnTo>
                      <a:pt x="92" y="122"/>
                    </a:lnTo>
                    <a:lnTo>
                      <a:pt x="102" y="118"/>
                    </a:lnTo>
                    <a:lnTo>
                      <a:pt x="118" y="110"/>
                    </a:lnTo>
                    <a:lnTo>
                      <a:pt x="130" y="104"/>
                    </a:lnTo>
                    <a:lnTo>
                      <a:pt x="134" y="102"/>
                    </a:lnTo>
                    <a:lnTo>
                      <a:pt x="140" y="102"/>
                    </a:lnTo>
                    <a:lnTo>
                      <a:pt x="148" y="102"/>
                    </a:lnTo>
                    <a:lnTo>
                      <a:pt x="158" y="106"/>
                    </a:lnTo>
                    <a:lnTo>
                      <a:pt x="168" y="108"/>
                    </a:lnTo>
                    <a:lnTo>
                      <a:pt x="176" y="108"/>
                    </a:lnTo>
                    <a:lnTo>
                      <a:pt x="180" y="108"/>
                    </a:lnTo>
                    <a:lnTo>
                      <a:pt x="182" y="106"/>
                    </a:lnTo>
                    <a:lnTo>
                      <a:pt x="182" y="102"/>
                    </a:lnTo>
                    <a:lnTo>
                      <a:pt x="176" y="98"/>
                    </a:lnTo>
                    <a:lnTo>
                      <a:pt x="166" y="94"/>
                    </a:lnTo>
                    <a:lnTo>
                      <a:pt x="150" y="90"/>
                    </a:lnTo>
                    <a:lnTo>
                      <a:pt x="126" y="86"/>
                    </a:lnTo>
                    <a:lnTo>
                      <a:pt x="122" y="88"/>
                    </a:lnTo>
                    <a:lnTo>
                      <a:pt x="120" y="90"/>
                    </a:lnTo>
                    <a:lnTo>
                      <a:pt x="118" y="92"/>
                    </a:lnTo>
                    <a:lnTo>
                      <a:pt x="114" y="94"/>
                    </a:lnTo>
                    <a:lnTo>
                      <a:pt x="108" y="98"/>
                    </a:lnTo>
                    <a:lnTo>
                      <a:pt x="96" y="100"/>
                    </a:lnTo>
                    <a:lnTo>
                      <a:pt x="64" y="104"/>
                    </a:lnTo>
                    <a:lnTo>
                      <a:pt x="42" y="108"/>
                    </a:lnTo>
                    <a:lnTo>
                      <a:pt x="34" y="110"/>
                    </a:lnTo>
                    <a:lnTo>
                      <a:pt x="32" y="112"/>
                    </a:lnTo>
                    <a:lnTo>
                      <a:pt x="36" y="114"/>
                    </a:lnTo>
                    <a:lnTo>
                      <a:pt x="46" y="116"/>
                    </a:lnTo>
                    <a:close/>
                    <a:moveTo>
                      <a:pt x="202" y="100"/>
                    </a:moveTo>
                    <a:lnTo>
                      <a:pt x="202" y="100"/>
                    </a:lnTo>
                    <a:lnTo>
                      <a:pt x="210" y="106"/>
                    </a:lnTo>
                    <a:lnTo>
                      <a:pt x="210" y="108"/>
                    </a:lnTo>
                    <a:lnTo>
                      <a:pt x="210" y="112"/>
                    </a:lnTo>
                    <a:lnTo>
                      <a:pt x="208" y="114"/>
                    </a:lnTo>
                    <a:lnTo>
                      <a:pt x="202" y="116"/>
                    </a:lnTo>
                    <a:lnTo>
                      <a:pt x="178" y="118"/>
                    </a:lnTo>
                    <a:lnTo>
                      <a:pt x="152" y="118"/>
                    </a:lnTo>
                    <a:lnTo>
                      <a:pt x="136" y="118"/>
                    </a:lnTo>
                    <a:lnTo>
                      <a:pt x="132" y="120"/>
                    </a:lnTo>
                    <a:lnTo>
                      <a:pt x="134" y="124"/>
                    </a:lnTo>
                    <a:lnTo>
                      <a:pt x="140" y="126"/>
                    </a:lnTo>
                    <a:lnTo>
                      <a:pt x="146" y="132"/>
                    </a:lnTo>
                    <a:lnTo>
                      <a:pt x="146" y="134"/>
                    </a:lnTo>
                    <a:lnTo>
                      <a:pt x="144" y="134"/>
                    </a:lnTo>
                    <a:lnTo>
                      <a:pt x="124" y="132"/>
                    </a:lnTo>
                    <a:lnTo>
                      <a:pt x="110" y="132"/>
                    </a:lnTo>
                    <a:lnTo>
                      <a:pt x="100" y="132"/>
                    </a:lnTo>
                    <a:lnTo>
                      <a:pt x="96" y="134"/>
                    </a:lnTo>
                    <a:lnTo>
                      <a:pt x="96" y="136"/>
                    </a:lnTo>
                    <a:lnTo>
                      <a:pt x="100" y="140"/>
                    </a:lnTo>
                    <a:lnTo>
                      <a:pt x="110" y="144"/>
                    </a:lnTo>
                    <a:lnTo>
                      <a:pt x="118" y="148"/>
                    </a:lnTo>
                    <a:lnTo>
                      <a:pt x="122" y="148"/>
                    </a:lnTo>
                    <a:lnTo>
                      <a:pt x="128" y="144"/>
                    </a:lnTo>
                    <a:lnTo>
                      <a:pt x="140" y="140"/>
                    </a:lnTo>
                    <a:lnTo>
                      <a:pt x="146" y="140"/>
                    </a:lnTo>
                    <a:lnTo>
                      <a:pt x="148" y="140"/>
                    </a:lnTo>
                    <a:lnTo>
                      <a:pt x="146" y="146"/>
                    </a:lnTo>
                    <a:lnTo>
                      <a:pt x="146" y="150"/>
                    </a:lnTo>
                    <a:lnTo>
                      <a:pt x="146" y="152"/>
                    </a:lnTo>
                    <a:lnTo>
                      <a:pt x="150" y="152"/>
                    </a:lnTo>
                    <a:lnTo>
                      <a:pt x="160" y="150"/>
                    </a:lnTo>
                    <a:lnTo>
                      <a:pt x="168" y="148"/>
                    </a:lnTo>
                    <a:lnTo>
                      <a:pt x="176" y="146"/>
                    </a:lnTo>
                    <a:lnTo>
                      <a:pt x="184" y="148"/>
                    </a:lnTo>
                    <a:lnTo>
                      <a:pt x="190" y="150"/>
                    </a:lnTo>
                    <a:lnTo>
                      <a:pt x="192" y="150"/>
                    </a:lnTo>
                    <a:lnTo>
                      <a:pt x="196" y="148"/>
                    </a:lnTo>
                    <a:lnTo>
                      <a:pt x="200" y="144"/>
                    </a:lnTo>
                    <a:lnTo>
                      <a:pt x="198" y="142"/>
                    </a:lnTo>
                    <a:lnTo>
                      <a:pt x="192" y="140"/>
                    </a:lnTo>
                    <a:lnTo>
                      <a:pt x="184" y="138"/>
                    </a:lnTo>
                    <a:lnTo>
                      <a:pt x="184" y="136"/>
                    </a:lnTo>
                    <a:lnTo>
                      <a:pt x="186" y="134"/>
                    </a:lnTo>
                    <a:lnTo>
                      <a:pt x="196" y="130"/>
                    </a:lnTo>
                    <a:lnTo>
                      <a:pt x="206" y="130"/>
                    </a:lnTo>
                    <a:lnTo>
                      <a:pt x="216" y="128"/>
                    </a:lnTo>
                    <a:lnTo>
                      <a:pt x="220" y="126"/>
                    </a:lnTo>
                    <a:lnTo>
                      <a:pt x="226" y="124"/>
                    </a:lnTo>
                    <a:lnTo>
                      <a:pt x="230" y="120"/>
                    </a:lnTo>
                    <a:lnTo>
                      <a:pt x="234" y="118"/>
                    </a:lnTo>
                    <a:lnTo>
                      <a:pt x="246" y="118"/>
                    </a:lnTo>
                    <a:lnTo>
                      <a:pt x="262" y="118"/>
                    </a:lnTo>
                    <a:lnTo>
                      <a:pt x="286" y="114"/>
                    </a:lnTo>
                    <a:lnTo>
                      <a:pt x="298" y="112"/>
                    </a:lnTo>
                    <a:lnTo>
                      <a:pt x="304" y="108"/>
                    </a:lnTo>
                    <a:lnTo>
                      <a:pt x="306" y="104"/>
                    </a:lnTo>
                    <a:lnTo>
                      <a:pt x="304" y="102"/>
                    </a:lnTo>
                    <a:lnTo>
                      <a:pt x="298" y="98"/>
                    </a:lnTo>
                    <a:lnTo>
                      <a:pt x="290" y="96"/>
                    </a:lnTo>
                    <a:lnTo>
                      <a:pt x="280" y="96"/>
                    </a:lnTo>
                    <a:lnTo>
                      <a:pt x="270" y="98"/>
                    </a:lnTo>
                    <a:lnTo>
                      <a:pt x="256" y="98"/>
                    </a:lnTo>
                    <a:lnTo>
                      <a:pt x="258" y="98"/>
                    </a:lnTo>
                    <a:lnTo>
                      <a:pt x="260" y="96"/>
                    </a:lnTo>
                    <a:lnTo>
                      <a:pt x="262" y="94"/>
                    </a:lnTo>
                    <a:lnTo>
                      <a:pt x="262" y="92"/>
                    </a:lnTo>
                    <a:lnTo>
                      <a:pt x="258" y="90"/>
                    </a:lnTo>
                    <a:lnTo>
                      <a:pt x="250" y="88"/>
                    </a:lnTo>
                    <a:lnTo>
                      <a:pt x="228" y="88"/>
                    </a:lnTo>
                    <a:lnTo>
                      <a:pt x="208" y="90"/>
                    </a:lnTo>
                    <a:lnTo>
                      <a:pt x="202" y="92"/>
                    </a:lnTo>
                    <a:lnTo>
                      <a:pt x="198" y="96"/>
                    </a:lnTo>
                    <a:lnTo>
                      <a:pt x="198" y="98"/>
                    </a:lnTo>
                    <a:lnTo>
                      <a:pt x="202" y="100"/>
                    </a:lnTo>
                    <a:close/>
                    <a:moveTo>
                      <a:pt x="272" y="70"/>
                    </a:moveTo>
                    <a:lnTo>
                      <a:pt x="272" y="70"/>
                    </a:lnTo>
                    <a:lnTo>
                      <a:pt x="276" y="66"/>
                    </a:lnTo>
                    <a:lnTo>
                      <a:pt x="278" y="64"/>
                    </a:lnTo>
                    <a:lnTo>
                      <a:pt x="276" y="62"/>
                    </a:lnTo>
                    <a:lnTo>
                      <a:pt x="274" y="60"/>
                    </a:lnTo>
                    <a:lnTo>
                      <a:pt x="268" y="60"/>
                    </a:lnTo>
                    <a:lnTo>
                      <a:pt x="262" y="60"/>
                    </a:lnTo>
                    <a:lnTo>
                      <a:pt x="256" y="62"/>
                    </a:lnTo>
                    <a:lnTo>
                      <a:pt x="250" y="66"/>
                    </a:lnTo>
                    <a:lnTo>
                      <a:pt x="246" y="72"/>
                    </a:lnTo>
                    <a:lnTo>
                      <a:pt x="244" y="76"/>
                    </a:lnTo>
                    <a:lnTo>
                      <a:pt x="244" y="78"/>
                    </a:lnTo>
                    <a:lnTo>
                      <a:pt x="248" y="78"/>
                    </a:lnTo>
                    <a:lnTo>
                      <a:pt x="258" y="74"/>
                    </a:lnTo>
                    <a:lnTo>
                      <a:pt x="272" y="70"/>
                    </a:lnTo>
                    <a:close/>
                    <a:moveTo>
                      <a:pt x="228" y="142"/>
                    </a:moveTo>
                    <a:lnTo>
                      <a:pt x="228" y="142"/>
                    </a:lnTo>
                    <a:lnTo>
                      <a:pt x="222" y="144"/>
                    </a:lnTo>
                    <a:lnTo>
                      <a:pt x="220" y="146"/>
                    </a:lnTo>
                    <a:lnTo>
                      <a:pt x="218" y="150"/>
                    </a:lnTo>
                    <a:lnTo>
                      <a:pt x="220" y="152"/>
                    </a:lnTo>
                    <a:lnTo>
                      <a:pt x="222" y="156"/>
                    </a:lnTo>
                    <a:lnTo>
                      <a:pt x="226" y="156"/>
                    </a:lnTo>
                    <a:lnTo>
                      <a:pt x="232" y="156"/>
                    </a:lnTo>
                    <a:lnTo>
                      <a:pt x="238" y="154"/>
                    </a:lnTo>
                    <a:lnTo>
                      <a:pt x="246" y="148"/>
                    </a:lnTo>
                    <a:lnTo>
                      <a:pt x="248" y="144"/>
                    </a:lnTo>
                    <a:lnTo>
                      <a:pt x="248" y="142"/>
                    </a:lnTo>
                    <a:lnTo>
                      <a:pt x="246" y="140"/>
                    </a:lnTo>
                    <a:lnTo>
                      <a:pt x="242" y="138"/>
                    </a:lnTo>
                    <a:lnTo>
                      <a:pt x="228" y="142"/>
                    </a:lnTo>
                    <a:close/>
                    <a:moveTo>
                      <a:pt x="790" y="22"/>
                    </a:moveTo>
                    <a:lnTo>
                      <a:pt x="790" y="22"/>
                    </a:lnTo>
                    <a:lnTo>
                      <a:pt x="792" y="20"/>
                    </a:lnTo>
                    <a:lnTo>
                      <a:pt x="792" y="18"/>
                    </a:lnTo>
                    <a:lnTo>
                      <a:pt x="788" y="14"/>
                    </a:lnTo>
                    <a:lnTo>
                      <a:pt x="780" y="12"/>
                    </a:lnTo>
                    <a:lnTo>
                      <a:pt x="770" y="12"/>
                    </a:lnTo>
                    <a:lnTo>
                      <a:pt x="748" y="12"/>
                    </a:lnTo>
                    <a:lnTo>
                      <a:pt x="736" y="14"/>
                    </a:lnTo>
                    <a:lnTo>
                      <a:pt x="728" y="18"/>
                    </a:lnTo>
                    <a:lnTo>
                      <a:pt x="726" y="18"/>
                    </a:lnTo>
                    <a:lnTo>
                      <a:pt x="726" y="20"/>
                    </a:lnTo>
                    <a:lnTo>
                      <a:pt x="730" y="22"/>
                    </a:lnTo>
                    <a:lnTo>
                      <a:pt x="750" y="26"/>
                    </a:lnTo>
                    <a:lnTo>
                      <a:pt x="774" y="26"/>
                    </a:lnTo>
                    <a:lnTo>
                      <a:pt x="784" y="26"/>
                    </a:lnTo>
                    <a:lnTo>
                      <a:pt x="790" y="22"/>
                    </a:lnTo>
                    <a:close/>
                    <a:moveTo>
                      <a:pt x="596" y="154"/>
                    </a:moveTo>
                    <a:lnTo>
                      <a:pt x="596" y="154"/>
                    </a:lnTo>
                    <a:lnTo>
                      <a:pt x="588" y="158"/>
                    </a:lnTo>
                    <a:lnTo>
                      <a:pt x="586" y="160"/>
                    </a:lnTo>
                    <a:lnTo>
                      <a:pt x="588" y="162"/>
                    </a:lnTo>
                    <a:lnTo>
                      <a:pt x="592" y="164"/>
                    </a:lnTo>
                    <a:lnTo>
                      <a:pt x="608" y="164"/>
                    </a:lnTo>
                    <a:lnTo>
                      <a:pt x="628" y="164"/>
                    </a:lnTo>
                    <a:lnTo>
                      <a:pt x="634" y="162"/>
                    </a:lnTo>
                    <a:lnTo>
                      <a:pt x="638" y="160"/>
                    </a:lnTo>
                    <a:lnTo>
                      <a:pt x="636" y="158"/>
                    </a:lnTo>
                    <a:lnTo>
                      <a:pt x="632" y="156"/>
                    </a:lnTo>
                    <a:lnTo>
                      <a:pt x="618" y="152"/>
                    </a:lnTo>
                    <a:lnTo>
                      <a:pt x="610" y="152"/>
                    </a:lnTo>
                    <a:lnTo>
                      <a:pt x="600" y="154"/>
                    </a:lnTo>
                    <a:lnTo>
                      <a:pt x="596" y="154"/>
                    </a:lnTo>
                    <a:close/>
                    <a:moveTo>
                      <a:pt x="482" y="98"/>
                    </a:moveTo>
                    <a:lnTo>
                      <a:pt x="482" y="98"/>
                    </a:lnTo>
                    <a:lnTo>
                      <a:pt x="460" y="100"/>
                    </a:lnTo>
                    <a:lnTo>
                      <a:pt x="458" y="102"/>
                    </a:lnTo>
                    <a:lnTo>
                      <a:pt x="462" y="106"/>
                    </a:lnTo>
                    <a:lnTo>
                      <a:pt x="470" y="108"/>
                    </a:lnTo>
                    <a:lnTo>
                      <a:pt x="482" y="108"/>
                    </a:lnTo>
                    <a:lnTo>
                      <a:pt x="510" y="106"/>
                    </a:lnTo>
                    <a:lnTo>
                      <a:pt x="514" y="106"/>
                    </a:lnTo>
                    <a:lnTo>
                      <a:pt x="516" y="104"/>
                    </a:lnTo>
                    <a:lnTo>
                      <a:pt x="508" y="100"/>
                    </a:lnTo>
                    <a:lnTo>
                      <a:pt x="496" y="98"/>
                    </a:lnTo>
                    <a:lnTo>
                      <a:pt x="482" y="98"/>
                    </a:lnTo>
                    <a:close/>
                    <a:moveTo>
                      <a:pt x="796" y="100"/>
                    </a:moveTo>
                    <a:lnTo>
                      <a:pt x="796" y="100"/>
                    </a:lnTo>
                    <a:lnTo>
                      <a:pt x="822" y="96"/>
                    </a:lnTo>
                    <a:lnTo>
                      <a:pt x="842" y="92"/>
                    </a:lnTo>
                    <a:lnTo>
                      <a:pt x="848" y="90"/>
                    </a:lnTo>
                    <a:lnTo>
                      <a:pt x="854" y="88"/>
                    </a:lnTo>
                    <a:lnTo>
                      <a:pt x="856" y="84"/>
                    </a:lnTo>
                    <a:lnTo>
                      <a:pt x="858" y="78"/>
                    </a:lnTo>
                    <a:lnTo>
                      <a:pt x="856" y="70"/>
                    </a:lnTo>
                    <a:lnTo>
                      <a:pt x="852" y="66"/>
                    </a:lnTo>
                    <a:lnTo>
                      <a:pt x="844" y="62"/>
                    </a:lnTo>
                    <a:lnTo>
                      <a:pt x="836" y="60"/>
                    </a:lnTo>
                    <a:lnTo>
                      <a:pt x="828" y="60"/>
                    </a:lnTo>
                    <a:lnTo>
                      <a:pt x="820" y="60"/>
                    </a:lnTo>
                    <a:lnTo>
                      <a:pt x="812" y="62"/>
                    </a:lnTo>
                    <a:lnTo>
                      <a:pt x="806" y="66"/>
                    </a:lnTo>
                    <a:lnTo>
                      <a:pt x="800" y="70"/>
                    </a:lnTo>
                    <a:lnTo>
                      <a:pt x="796" y="72"/>
                    </a:lnTo>
                    <a:lnTo>
                      <a:pt x="784" y="74"/>
                    </a:lnTo>
                    <a:lnTo>
                      <a:pt x="768" y="76"/>
                    </a:lnTo>
                    <a:lnTo>
                      <a:pt x="758" y="80"/>
                    </a:lnTo>
                    <a:lnTo>
                      <a:pt x="748" y="86"/>
                    </a:lnTo>
                    <a:lnTo>
                      <a:pt x="742" y="90"/>
                    </a:lnTo>
                    <a:lnTo>
                      <a:pt x="740" y="94"/>
                    </a:lnTo>
                    <a:lnTo>
                      <a:pt x="742" y="98"/>
                    </a:lnTo>
                    <a:lnTo>
                      <a:pt x="748" y="100"/>
                    </a:lnTo>
                    <a:lnTo>
                      <a:pt x="758" y="102"/>
                    </a:lnTo>
                    <a:lnTo>
                      <a:pt x="768" y="102"/>
                    </a:lnTo>
                    <a:lnTo>
                      <a:pt x="796" y="100"/>
                    </a:lnTo>
                    <a:close/>
                    <a:moveTo>
                      <a:pt x="506" y="132"/>
                    </a:moveTo>
                    <a:lnTo>
                      <a:pt x="506" y="132"/>
                    </a:lnTo>
                    <a:lnTo>
                      <a:pt x="494" y="134"/>
                    </a:lnTo>
                    <a:lnTo>
                      <a:pt x="482" y="132"/>
                    </a:lnTo>
                    <a:lnTo>
                      <a:pt x="476" y="134"/>
                    </a:lnTo>
                    <a:lnTo>
                      <a:pt x="472" y="136"/>
                    </a:lnTo>
                    <a:lnTo>
                      <a:pt x="468" y="140"/>
                    </a:lnTo>
                    <a:lnTo>
                      <a:pt x="466" y="148"/>
                    </a:lnTo>
                    <a:lnTo>
                      <a:pt x="466" y="154"/>
                    </a:lnTo>
                    <a:lnTo>
                      <a:pt x="468" y="156"/>
                    </a:lnTo>
                    <a:lnTo>
                      <a:pt x="472" y="158"/>
                    </a:lnTo>
                    <a:lnTo>
                      <a:pt x="478" y="158"/>
                    </a:lnTo>
                    <a:lnTo>
                      <a:pt x="494" y="158"/>
                    </a:lnTo>
                    <a:lnTo>
                      <a:pt x="512" y="158"/>
                    </a:lnTo>
                    <a:lnTo>
                      <a:pt x="520" y="156"/>
                    </a:lnTo>
                    <a:lnTo>
                      <a:pt x="524" y="154"/>
                    </a:lnTo>
                    <a:lnTo>
                      <a:pt x="526" y="150"/>
                    </a:lnTo>
                    <a:lnTo>
                      <a:pt x="524" y="144"/>
                    </a:lnTo>
                    <a:lnTo>
                      <a:pt x="522" y="138"/>
                    </a:lnTo>
                    <a:lnTo>
                      <a:pt x="516" y="134"/>
                    </a:lnTo>
                    <a:lnTo>
                      <a:pt x="512" y="132"/>
                    </a:lnTo>
                    <a:lnTo>
                      <a:pt x="506" y="132"/>
                    </a:lnTo>
                    <a:close/>
                    <a:moveTo>
                      <a:pt x="456" y="58"/>
                    </a:moveTo>
                    <a:lnTo>
                      <a:pt x="456" y="58"/>
                    </a:lnTo>
                    <a:lnTo>
                      <a:pt x="460" y="58"/>
                    </a:lnTo>
                    <a:lnTo>
                      <a:pt x="464" y="58"/>
                    </a:lnTo>
                    <a:lnTo>
                      <a:pt x="470" y="58"/>
                    </a:lnTo>
                    <a:lnTo>
                      <a:pt x="480" y="58"/>
                    </a:lnTo>
                    <a:lnTo>
                      <a:pt x="486" y="58"/>
                    </a:lnTo>
                    <a:lnTo>
                      <a:pt x="492" y="62"/>
                    </a:lnTo>
                    <a:lnTo>
                      <a:pt x="496" y="64"/>
                    </a:lnTo>
                    <a:lnTo>
                      <a:pt x="500" y="64"/>
                    </a:lnTo>
                    <a:lnTo>
                      <a:pt x="508" y="60"/>
                    </a:lnTo>
                    <a:lnTo>
                      <a:pt x="524" y="56"/>
                    </a:lnTo>
                    <a:lnTo>
                      <a:pt x="548" y="52"/>
                    </a:lnTo>
                    <a:lnTo>
                      <a:pt x="552" y="52"/>
                    </a:lnTo>
                    <a:lnTo>
                      <a:pt x="550" y="50"/>
                    </a:lnTo>
                    <a:lnTo>
                      <a:pt x="540" y="48"/>
                    </a:lnTo>
                    <a:lnTo>
                      <a:pt x="498" y="44"/>
                    </a:lnTo>
                    <a:lnTo>
                      <a:pt x="492" y="44"/>
                    </a:lnTo>
                    <a:lnTo>
                      <a:pt x="488" y="44"/>
                    </a:lnTo>
                    <a:lnTo>
                      <a:pt x="488" y="46"/>
                    </a:lnTo>
                    <a:lnTo>
                      <a:pt x="490" y="48"/>
                    </a:lnTo>
                    <a:lnTo>
                      <a:pt x="494" y="52"/>
                    </a:lnTo>
                    <a:lnTo>
                      <a:pt x="492" y="54"/>
                    </a:lnTo>
                    <a:lnTo>
                      <a:pt x="488" y="54"/>
                    </a:lnTo>
                    <a:lnTo>
                      <a:pt x="462" y="52"/>
                    </a:lnTo>
                    <a:lnTo>
                      <a:pt x="454" y="54"/>
                    </a:lnTo>
                    <a:lnTo>
                      <a:pt x="454" y="56"/>
                    </a:lnTo>
                    <a:lnTo>
                      <a:pt x="456" y="58"/>
                    </a:lnTo>
                    <a:close/>
                    <a:moveTo>
                      <a:pt x="678" y="84"/>
                    </a:moveTo>
                    <a:lnTo>
                      <a:pt x="678" y="84"/>
                    </a:lnTo>
                    <a:lnTo>
                      <a:pt x="688" y="82"/>
                    </a:lnTo>
                    <a:lnTo>
                      <a:pt x="696" y="78"/>
                    </a:lnTo>
                    <a:lnTo>
                      <a:pt x="704" y="74"/>
                    </a:lnTo>
                    <a:lnTo>
                      <a:pt x="710" y="70"/>
                    </a:lnTo>
                    <a:lnTo>
                      <a:pt x="710" y="68"/>
                    </a:lnTo>
                    <a:lnTo>
                      <a:pt x="710" y="66"/>
                    </a:lnTo>
                    <a:lnTo>
                      <a:pt x="704" y="64"/>
                    </a:lnTo>
                    <a:lnTo>
                      <a:pt x="692" y="64"/>
                    </a:lnTo>
                    <a:lnTo>
                      <a:pt x="670" y="68"/>
                    </a:lnTo>
                    <a:lnTo>
                      <a:pt x="654" y="72"/>
                    </a:lnTo>
                    <a:lnTo>
                      <a:pt x="646" y="76"/>
                    </a:lnTo>
                    <a:lnTo>
                      <a:pt x="644" y="80"/>
                    </a:lnTo>
                    <a:lnTo>
                      <a:pt x="646" y="82"/>
                    </a:lnTo>
                    <a:lnTo>
                      <a:pt x="658" y="84"/>
                    </a:lnTo>
                    <a:lnTo>
                      <a:pt x="678" y="84"/>
                    </a:lnTo>
                    <a:close/>
                    <a:moveTo>
                      <a:pt x="568" y="44"/>
                    </a:moveTo>
                    <a:lnTo>
                      <a:pt x="568" y="44"/>
                    </a:lnTo>
                    <a:lnTo>
                      <a:pt x="580" y="44"/>
                    </a:lnTo>
                    <a:lnTo>
                      <a:pt x="582" y="44"/>
                    </a:lnTo>
                    <a:lnTo>
                      <a:pt x="580" y="42"/>
                    </a:lnTo>
                    <a:lnTo>
                      <a:pt x="570" y="38"/>
                    </a:lnTo>
                    <a:lnTo>
                      <a:pt x="556" y="34"/>
                    </a:lnTo>
                    <a:lnTo>
                      <a:pt x="544" y="30"/>
                    </a:lnTo>
                    <a:lnTo>
                      <a:pt x="536" y="28"/>
                    </a:lnTo>
                    <a:lnTo>
                      <a:pt x="528" y="30"/>
                    </a:lnTo>
                    <a:lnTo>
                      <a:pt x="518" y="34"/>
                    </a:lnTo>
                    <a:lnTo>
                      <a:pt x="510" y="38"/>
                    </a:lnTo>
                    <a:lnTo>
                      <a:pt x="508" y="40"/>
                    </a:lnTo>
                    <a:lnTo>
                      <a:pt x="510" y="40"/>
                    </a:lnTo>
                    <a:lnTo>
                      <a:pt x="520" y="40"/>
                    </a:lnTo>
                    <a:lnTo>
                      <a:pt x="542" y="42"/>
                    </a:lnTo>
                    <a:lnTo>
                      <a:pt x="568" y="44"/>
                    </a:lnTo>
                    <a:close/>
                    <a:moveTo>
                      <a:pt x="672" y="122"/>
                    </a:moveTo>
                    <a:lnTo>
                      <a:pt x="672" y="122"/>
                    </a:lnTo>
                    <a:lnTo>
                      <a:pt x="682" y="124"/>
                    </a:lnTo>
                    <a:lnTo>
                      <a:pt x="690" y="124"/>
                    </a:lnTo>
                    <a:lnTo>
                      <a:pt x="694" y="124"/>
                    </a:lnTo>
                    <a:lnTo>
                      <a:pt x="698" y="120"/>
                    </a:lnTo>
                    <a:lnTo>
                      <a:pt x="706" y="116"/>
                    </a:lnTo>
                    <a:lnTo>
                      <a:pt x="710" y="112"/>
                    </a:lnTo>
                    <a:lnTo>
                      <a:pt x="718" y="112"/>
                    </a:lnTo>
                    <a:lnTo>
                      <a:pt x="724" y="110"/>
                    </a:lnTo>
                    <a:lnTo>
                      <a:pt x="728" y="106"/>
                    </a:lnTo>
                    <a:lnTo>
                      <a:pt x="730" y="100"/>
                    </a:lnTo>
                    <a:lnTo>
                      <a:pt x="728" y="94"/>
                    </a:lnTo>
                    <a:lnTo>
                      <a:pt x="724" y="88"/>
                    </a:lnTo>
                    <a:lnTo>
                      <a:pt x="716" y="84"/>
                    </a:lnTo>
                    <a:lnTo>
                      <a:pt x="704" y="84"/>
                    </a:lnTo>
                    <a:lnTo>
                      <a:pt x="688" y="88"/>
                    </a:lnTo>
                    <a:lnTo>
                      <a:pt x="670" y="94"/>
                    </a:lnTo>
                    <a:lnTo>
                      <a:pt x="656" y="94"/>
                    </a:lnTo>
                    <a:lnTo>
                      <a:pt x="644" y="92"/>
                    </a:lnTo>
                    <a:lnTo>
                      <a:pt x="634" y="90"/>
                    </a:lnTo>
                    <a:lnTo>
                      <a:pt x="626" y="90"/>
                    </a:lnTo>
                    <a:lnTo>
                      <a:pt x="620" y="90"/>
                    </a:lnTo>
                    <a:lnTo>
                      <a:pt x="614" y="94"/>
                    </a:lnTo>
                    <a:lnTo>
                      <a:pt x="608" y="104"/>
                    </a:lnTo>
                    <a:lnTo>
                      <a:pt x="606" y="116"/>
                    </a:lnTo>
                    <a:lnTo>
                      <a:pt x="606" y="118"/>
                    </a:lnTo>
                    <a:lnTo>
                      <a:pt x="608" y="122"/>
                    </a:lnTo>
                    <a:lnTo>
                      <a:pt x="614" y="124"/>
                    </a:lnTo>
                    <a:lnTo>
                      <a:pt x="622" y="124"/>
                    </a:lnTo>
                    <a:lnTo>
                      <a:pt x="646" y="120"/>
                    </a:lnTo>
                    <a:lnTo>
                      <a:pt x="660" y="120"/>
                    </a:lnTo>
                    <a:lnTo>
                      <a:pt x="672" y="122"/>
                    </a:lnTo>
                    <a:close/>
                    <a:moveTo>
                      <a:pt x="4428" y="2314"/>
                    </a:moveTo>
                    <a:lnTo>
                      <a:pt x="4428" y="2314"/>
                    </a:lnTo>
                    <a:lnTo>
                      <a:pt x="4426" y="2314"/>
                    </a:lnTo>
                    <a:lnTo>
                      <a:pt x="4428" y="2314"/>
                    </a:lnTo>
                    <a:lnTo>
                      <a:pt x="4432" y="2310"/>
                    </a:lnTo>
                    <a:lnTo>
                      <a:pt x="4436" y="2306"/>
                    </a:lnTo>
                    <a:lnTo>
                      <a:pt x="4436" y="2302"/>
                    </a:lnTo>
                    <a:lnTo>
                      <a:pt x="4432" y="2304"/>
                    </a:lnTo>
                    <a:lnTo>
                      <a:pt x="4428" y="2314"/>
                    </a:lnTo>
                    <a:close/>
                    <a:moveTo>
                      <a:pt x="4510" y="2192"/>
                    </a:moveTo>
                    <a:lnTo>
                      <a:pt x="4510" y="2192"/>
                    </a:lnTo>
                    <a:lnTo>
                      <a:pt x="4508" y="2194"/>
                    </a:lnTo>
                    <a:lnTo>
                      <a:pt x="4506" y="2196"/>
                    </a:lnTo>
                    <a:lnTo>
                      <a:pt x="4502" y="2202"/>
                    </a:lnTo>
                    <a:lnTo>
                      <a:pt x="4498" y="2210"/>
                    </a:lnTo>
                    <a:lnTo>
                      <a:pt x="4496" y="2214"/>
                    </a:lnTo>
                    <a:lnTo>
                      <a:pt x="4492" y="2216"/>
                    </a:lnTo>
                    <a:lnTo>
                      <a:pt x="4482" y="2220"/>
                    </a:lnTo>
                    <a:lnTo>
                      <a:pt x="4476" y="2224"/>
                    </a:lnTo>
                    <a:lnTo>
                      <a:pt x="4476" y="2226"/>
                    </a:lnTo>
                    <a:lnTo>
                      <a:pt x="4474" y="2228"/>
                    </a:lnTo>
                    <a:lnTo>
                      <a:pt x="4478" y="2236"/>
                    </a:lnTo>
                    <a:lnTo>
                      <a:pt x="4480" y="2238"/>
                    </a:lnTo>
                    <a:lnTo>
                      <a:pt x="4482" y="2238"/>
                    </a:lnTo>
                    <a:lnTo>
                      <a:pt x="4484" y="2236"/>
                    </a:lnTo>
                    <a:lnTo>
                      <a:pt x="4490" y="2230"/>
                    </a:lnTo>
                    <a:lnTo>
                      <a:pt x="4494" y="2228"/>
                    </a:lnTo>
                    <a:lnTo>
                      <a:pt x="4498" y="2226"/>
                    </a:lnTo>
                    <a:lnTo>
                      <a:pt x="4504" y="2224"/>
                    </a:lnTo>
                    <a:lnTo>
                      <a:pt x="4508" y="2220"/>
                    </a:lnTo>
                    <a:lnTo>
                      <a:pt x="4510" y="2214"/>
                    </a:lnTo>
                    <a:lnTo>
                      <a:pt x="4512" y="2208"/>
                    </a:lnTo>
                    <a:lnTo>
                      <a:pt x="4512" y="2198"/>
                    </a:lnTo>
                    <a:lnTo>
                      <a:pt x="4512" y="2194"/>
                    </a:lnTo>
                    <a:lnTo>
                      <a:pt x="4510" y="2192"/>
                    </a:lnTo>
                    <a:close/>
                    <a:moveTo>
                      <a:pt x="4462" y="2262"/>
                    </a:moveTo>
                    <a:lnTo>
                      <a:pt x="4462" y="2262"/>
                    </a:lnTo>
                    <a:lnTo>
                      <a:pt x="4460" y="2260"/>
                    </a:lnTo>
                    <a:lnTo>
                      <a:pt x="4456" y="2262"/>
                    </a:lnTo>
                    <a:lnTo>
                      <a:pt x="4452" y="2272"/>
                    </a:lnTo>
                    <a:lnTo>
                      <a:pt x="4448" y="2284"/>
                    </a:lnTo>
                    <a:lnTo>
                      <a:pt x="4448" y="2292"/>
                    </a:lnTo>
                    <a:lnTo>
                      <a:pt x="4448" y="2294"/>
                    </a:lnTo>
                    <a:lnTo>
                      <a:pt x="4452" y="2292"/>
                    </a:lnTo>
                    <a:lnTo>
                      <a:pt x="4458" y="2282"/>
                    </a:lnTo>
                    <a:lnTo>
                      <a:pt x="4462" y="2272"/>
                    </a:lnTo>
                    <a:lnTo>
                      <a:pt x="4462" y="2266"/>
                    </a:lnTo>
                    <a:lnTo>
                      <a:pt x="4462" y="2262"/>
                    </a:lnTo>
                    <a:close/>
                    <a:moveTo>
                      <a:pt x="4486" y="4072"/>
                    </a:moveTo>
                    <a:lnTo>
                      <a:pt x="4486" y="4072"/>
                    </a:lnTo>
                    <a:lnTo>
                      <a:pt x="4482" y="4070"/>
                    </a:lnTo>
                    <a:lnTo>
                      <a:pt x="4482" y="4068"/>
                    </a:lnTo>
                    <a:lnTo>
                      <a:pt x="4480" y="4066"/>
                    </a:lnTo>
                    <a:lnTo>
                      <a:pt x="4478" y="4064"/>
                    </a:lnTo>
                    <a:lnTo>
                      <a:pt x="4474" y="4064"/>
                    </a:lnTo>
                    <a:lnTo>
                      <a:pt x="4470" y="4064"/>
                    </a:lnTo>
                    <a:lnTo>
                      <a:pt x="4460" y="4068"/>
                    </a:lnTo>
                    <a:lnTo>
                      <a:pt x="4450" y="4076"/>
                    </a:lnTo>
                    <a:lnTo>
                      <a:pt x="4448" y="4080"/>
                    </a:lnTo>
                    <a:lnTo>
                      <a:pt x="4448" y="4084"/>
                    </a:lnTo>
                    <a:lnTo>
                      <a:pt x="4446" y="4088"/>
                    </a:lnTo>
                    <a:lnTo>
                      <a:pt x="4442" y="4094"/>
                    </a:lnTo>
                    <a:lnTo>
                      <a:pt x="4440" y="4100"/>
                    </a:lnTo>
                    <a:lnTo>
                      <a:pt x="4438" y="4104"/>
                    </a:lnTo>
                    <a:lnTo>
                      <a:pt x="4440" y="4106"/>
                    </a:lnTo>
                    <a:lnTo>
                      <a:pt x="4442" y="4104"/>
                    </a:lnTo>
                    <a:lnTo>
                      <a:pt x="4448" y="4104"/>
                    </a:lnTo>
                    <a:lnTo>
                      <a:pt x="4458" y="4106"/>
                    </a:lnTo>
                    <a:lnTo>
                      <a:pt x="4462" y="4106"/>
                    </a:lnTo>
                    <a:lnTo>
                      <a:pt x="4466" y="4106"/>
                    </a:lnTo>
                    <a:lnTo>
                      <a:pt x="4470" y="4102"/>
                    </a:lnTo>
                    <a:lnTo>
                      <a:pt x="4474" y="4098"/>
                    </a:lnTo>
                    <a:lnTo>
                      <a:pt x="4478" y="4094"/>
                    </a:lnTo>
                    <a:lnTo>
                      <a:pt x="4480" y="4092"/>
                    </a:lnTo>
                    <a:lnTo>
                      <a:pt x="4482" y="4090"/>
                    </a:lnTo>
                    <a:lnTo>
                      <a:pt x="4484" y="4082"/>
                    </a:lnTo>
                    <a:lnTo>
                      <a:pt x="4488" y="4074"/>
                    </a:lnTo>
                    <a:lnTo>
                      <a:pt x="4488" y="4072"/>
                    </a:lnTo>
                    <a:lnTo>
                      <a:pt x="4486" y="4072"/>
                    </a:lnTo>
                    <a:close/>
                    <a:moveTo>
                      <a:pt x="2916" y="5240"/>
                    </a:moveTo>
                    <a:lnTo>
                      <a:pt x="2916" y="5240"/>
                    </a:lnTo>
                    <a:lnTo>
                      <a:pt x="2912" y="5240"/>
                    </a:lnTo>
                    <a:lnTo>
                      <a:pt x="2908" y="5240"/>
                    </a:lnTo>
                    <a:lnTo>
                      <a:pt x="2902" y="5244"/>
                    </a:lnTo>
                    <a:lnTo>
                      <a:pt x="2898" y="5248"/>
                    </a:lnTo>
                    <a:lnTo>
                      <a:pt x="2896" y="5252"/>
                    </a:lnTo>
                    <a:lnTo>
                      <a:pt x="2896" y="5260"/>
                    </a:lnTo>
                    <a:lnTo>
                      <a:pt x="2896" y="5264"/>
                    </a:lnTo>
                    <a:lnTo>
                      <a:pt x="2894" y="5266"/>
                    </a:lnTo>
                    <a:lnTo>
                      <a:pt x="2890" y="5266"/>
                    </a:lnTo>
                    <a:lnTo>
                      <a:pt x="2888" y="5270"/>
                    </a:lnTo>
                    <a:lnTo>
                      <a:pt x="2892" y="5272"/>
                    </a:lnTo>
                    <a:lnTo>
                      <a:pt x="2904" y="5274"/>
                    </a:lnTo>
                    <a:lnTo>
                      <a:pt x="2914" y="5274"/>
                    </a:lnTo>
                    <a:lnTo>
                      <a:pt x="2916" y="5272"/>
                    </a:lnTo>
                    <a:lnTo>
                      <a:pt x="2918" y="5272"/>
                    </a:lnTo>
                    <a:lnTo>
                      <a:pt x="2918" y="5266"/>
                    </a:lnTo>
                    <a:lnTo>
                      <a:pt x="2920" y="5258"/>
                    </a:lnTo>
                    <a:lnTo>
                      <a:pt x="2924" y="5250"/>
                    </a:lnTo>
                    <a:lnTo>
                      <a:pt x="2924" y="5246"/>
                    </a:lnTo>
                    <a:lnTo>
                      <a:pt x="2922" y="5242"/>
                    </a:lnTo>
                    <a:lnTo>
                      <a:pt x="2916" y="5240"/>
                    </a:lnTo>
                    <a:close/>
                    <a:moveTo>
                      <a:pt x="2868" y="5234"/>
                    </a:moveTo>
                    <a:lnTo>
                      <a:pt x="2868" y="5234"/>
                    </a:lnTo>
                    <a:lnTo>
                      <a:pt x="2866" y="5232"/>
                    </a:lnTo>
                    <a:lnTo>
                      <a:pt x="2864" y="5232"/>
                    </a:lnTo>
                    <a:lnTo>
                      <a:pt x="2860" y="5234"/>
                    </a:lnTo>
                    <a:lnTo>
                      <a:pt x="2854" y="5238"/>
                    </a:lnTo>
                    <a:lnTo>
                      <a:pt x="2850" y="5238"/>
                    </a:lnTo>
                    <a:lnTo>
                      <a:pt x="2844" y="5236"/>
                    </a:lnTo>
                    <a:lnTo>
                      <a:pt x="2838" y="5234"/>
                    </a:lnTo>
                    <a:lnTo>
                      <a:pt x="2836" y="5234"/>
                    </a:lnTo>
                    <a:lnTo>
                      <a:pt x="2834" y="5236"/>
                    </a:lnTo>
                    <a:lnTo>
                      <a:pt x="2834" y="5240"/>
                    </a:lnTo>
                    <a:lnTo>
                      <a:pt x="2836" y="5246"/>
                    </a:lnTo>
                    <a:lnTo>
                      <a:pt x="2840" y="5248"/>
                    </a:lnTo>
                    <a:lnTo>
                      <a:pt x="2844" y="5250"/>
                    </a:lnTo>
                    <a:lnTo>
                      <a:pt x="2850" y="5252"/>
                    </a:lnTo>
                    <a:lnTo>
                      <a:pt x="2856" y="5256"/>
                    </a:lnTo>
                    <a:lnTo>
                      <a:pt x="2860" y="5262"/>
                    </a:lnTo>
                    <a:lnTo>
                      <a:pt x="2860" y="5266"/>
                    </a:lnTo>
                    <a:lnTo>
                      <a:pt x="2860" y="5270"/>
                    </a:lnTo>
                    <a:lnTo>
                      <a:pt x="2862" y="5270"/>
                    </a:lnTo>
                    <a:lnTo>
                      <a:pt x="2866" y="5270"/>
                    </a:lnTo>
                    <a:lnTo>
                      <a:pt x="2868" y="5266"/>
                    </a:lnTo>
                    <a:lnTo>
                      <a:pt x="2870" y="5260"/>
                    </a:lnTo>
                    <a:lnTo>
                      <a:pt x="2876" y="5254"/>
                    </a:lnTo>
                    <a:lnTo>
                      <a:pt x="2882" y="5250"/>
                    </a:lnTo>
                    <a:lnTo>
                      <a:pt x="2882" y="5246"/>
                    </a:lnTo>
                    <a:lnTo>
                      <a:pt x="2882" y="5244"/>
                    </a:lnTo>
                    <a:lnTo>
                      <a:pt x="2876" y="5240"/>
                    </a:lnTo>
                    <a:lnTo>
                      <a:pt x="2868" y="5234"/>
                    </a:lnTo>
                    <a:close/>
                    <a:moveTo>
                      <a:pt x="2906" y="5026"/>
                    </a:moveTo>
                    <a:lnTo>
                      <a:pt x="2906" y="5026"/>
                    </a:lnTo>
                    <a:lnTo>
                      <a:pt x="2906" y="5016"/>
                    </a:lnTo>
                    <a:lnTo>
                      <a:pt x="2906" y="5006"/>
                    </a:lnTo>
                    <a:lnTo>
                      <a:pt x="2904" y="5000"/>
                    </a:lnTo>
                    <a:lnTo>
                      <a:pt x="2902" y="5000"/>
                    </a:lnTo>
                    <a:lnTo>
                      <a:pt x="2900" y="5002"/>
                    </a:lnTo>
                    <a:lnTo>
                      <a:pt x="2898" y="5010"/>
                    </a:lnTo>
                    <a:lnTo>
                      <a:pt x="2898" y="5018"/>
                    </a:lnTo>
                    <a:lnTo>
                      <a:pt x="2898" y="5026"/>
                    </a:lnTo>
                    <a:lnTo>
                      <a:pt x="2896" y="5036"/>
                    </a:lnTo>
                    <a:lnTo>
                      <a:pt x="2896" y="5038"/>
                    </a:lnTo>
                    <a:lnTo>
                      <a:pt x="2898" y="5038"/>
                    </a:lnTo>
                    <a:lnTo>
                      <a:pt x="2902" y="5034"/>
                    </a:lnTo>
                    <a:lnTo>
                      <a:pt x="2906" y="5026"/>
                    </a:lnTo>
                    <a:close/>
                    <a:moveTo>
                      <a:pt x="3284" y="4314"/>
                    </a:moveTo>
                    <a:lnTo>
                      <a:pt x="3284" y="4314"/>
                    </a:lnTo>
                    <a:lnTo>
                      <a:pt x="3286" y="4316"/>
                    </a:lnTo>
                    <a:lnTo>
                      <a:pt x="3288" y="4318"/>
                    </a:lnTo>
                    <a:lnTo>
                      <a:pt x="3290" y="4318"/>
                    </a:lnTo>
                    <a:lnTo>
                      <a:pt x="3290" y="4316"/>
                    </a:lnTo>
                    <a:lnTo>
                      <a:pt x="3290" y="4314"/>
                    </a:lnTo>
                    <a:lnTo>
                      <a:pt x="3288" y="4312"/>
                    </a:lnTo>
                    <a:lnTo>
                      <a:pt x="3284" y="4314"/>
                    </a:lnTo>
                    <a:close/>
                    <a:moveTo>
                      <a:pt x="3284" y="4332"/>
                    </a:moveTo>
                    <a:lnTo>
                      <a:pt x="3284" y="4332"/>
                    </a:lnTo>
                    <a:lnTo>
                      <a:pt x="3284" y="4330"/>
                    </a:lnTo>
                    <a:lnTo>
                      <a:pt x="3282" y="4330"/>
                    </a:lnTo>
                    <a:lnTo>
                      <a:pt x="3278" y="4336"/>
                    </a:lnTo>
                    <a:lnTo>
                      <a:pt x="3278" y="4344"/>
                    </a:lnTo>
                    <a:lnTo>
                      <a:pt x="3278" y="4350"/>
                    </a:lnTo>
                    <a:lnTo>
                      <a:pt x="3282" y="4354"/>
                    </a:lnTo>
                    <a:lnTo>
                      <a:pt x="3284" y="4358"/>
                    </a:lnTo>
                    <a:lnTo>
                      <a:pt x="3286" y="4358"/>
                    </a:lnTo>
                    <a:lnTo>
                      <a:pt x="3286" y="4354"/>
                    </a:lnTo>
                    <a:lnTo>
                      <a:pt x="3284" y="4332"/>
                    </a:lnTo>
                    <a:close/>
                    <a:moveTo>
                      <a:pt x="2868" y="5178"/>
                    </a:moveTo>
                    <a:lnTo>
                      <a:pt x="2868" y="5178"/>
                    </a:lnTo>
                    <a:lnTo>
                      <a:pt x="2870" y="5178"/>
                    </a:lnTo>
                    <a:lnTo>
                      <a:pt x="2872" y="5178"/>
                    </a:lnTo>
                    <a:lnTo>
                      <a:pt x="2874" y="5178"/>
                    </a:lnTo>
                    <a:lnTo>
                      <a:pt x="2876" y="5178"/>
                    </a:lnTo>
                    <a:lnTo>
                      <a:pt x="2876" y="5176"/>
                    </a:lnTo>
                    <a:lnTo>
                      <a:pt x="2874" y="5174"/>
                    </a:lnTo>
                    <a:lnTo>
                      <a:pt x="2872" y="5172"/>
                    </a:lnTo>
                    <a:lnTo>
                      <a:pt x="2866" y="5172"/>
                    </a:lnTo>
                    <a:lnTo>
                      <a:pt x="2862" y="5174"/>
                    </a:lnTo>
                    <a:lnTo>
                      <a:pt x="2864" y="5176"/>
                    </a:lnTo>
                    <a:lnTo>
                      <a:pt x="2866" y="5178"/>
                    </a:lnTo>
                    <a:lnTo>
                      <a:pt x="2868" y="5178"/>
                    </a:lnTo>
                    <a:close/>
                    <a:moveTo>
                      <a:pt x="2798" y="5190"/>
                    </a:moveTo>
                    <a:lnTo>
                      <a:pt x="2798" y="5190"/>
                    </a:lnTo>
                    <a:lnTo>
                      <a:pt x="2804" y="5186"/>
                    </a:lnTo>
                    <a:lnTo>
                      <a:pt x="2812" y="5182"/>
                    </a:lnTo>
                    <a:lnTo>
                      <a:pt x="2818" y="5180"/>
                    </a:lnTo>
                    <a:lnTo>
                      <a:pt x="2818" y="5178"/>
                    </a:lnTo>
                    <a:lnTo>
                      <a:pt x="2818" y="5176"/>
                    </a:lnTo>
                    <a:lnTo>
                      <a:pt x="2814" y="5174"/>
                    </a:lnTo>
                    <a:lnTo>
                      <a:pt x="2810" y="5174"/>
                    </a:lnTo>
                    <a:lnTo>
                      <a:pt x="2804" y="5176"/>
                    </a:lnTo>
                    <a:lnTo>
                      <a:pt x="2794" y="5176"/>
                    </a:lnTo>
                    <a:lnTo>
                      <a:pt x="2780" y="5174"/>
                    </a:lnTo>
                    <a:lnTo>
                      <a:pt x="2770" y="5176"/>
                    </a:lnTo>
                    <a:lnTo>
                      <a:pt x="2764" y="5180"/>
                    </a:lnTo>
                    <a:lnTo>
                      <a:pt x="2764" y="5182"/>
                    </a:lnTo>
                    <a:lnTo>
                      <a:pt x="2764" y="5186"/>
                    </a:lnTo>
                    <a:lnTo>
                      <a:pt x="2768" y="5188"/>
                    </a:lnTo>
                    <a:lnTo>
                      <a:pt x="2780" y="5192"/>
                    </a:lnTo>
                    <a:lnTo>
                      <a:pt x="2790" y="5192"/>
                    </a:lnTo>
                    <a:lnTo>
                      <a:pt x="2796" y="5192"/>
                    </a:lnTo>
                    <a:lnTo>
                      <a:pt x="2798" y="5190"/>
                    </a:lnTo>
                    <a:close/>
                    <a:moveTo>
                      <a:pt x="4914" y="1916"/>
                    </a:moveTo>
                    <a:lnTo>
                      <a:pt x="4914" y="1916"/>
                    </a:lnTo>
                    <a:lnTo>
                      <a:pt x="4910" y="1920"/>
                    </a:lnTo>
                    <a:lnTo>
                      <a:pt x="4910" y="1924"/>
                    </a:lnTo>
                    <a:lnTo>
                      <a:pt x="4912" y="1928"/>
                    </a:lnTo>
                    <a:lnTo>
                      <a:pt x="4914" y="1934"/>
                    </a:lnTo>
                    <a:lnTo>
                      <a:pt x="4926" y="1944"/>
                    </a:lnTo>
                    <a:lnTo>
                      <a:pt x="4938" y="1954"/>
                    </a:lnTo>
                    <a:lnTo>
                      <a:pt x="4942" y="1958"/>
                    </a:lnTo>
                    <a:lnTo>
                      <a:pt x="4942" y="1954"/>
                    </a:lnTo>
                    <a:lnTo>
                      <a:pt x="4940" y="1946"/>
                    </a:lnTo>
                    <a:lnTo>
                      <a:pt x="4936" y="1936"/>
                    </a:lnTo>
                    <a:lnTo>
                      <a:pt x="4930" y="1926"/>
                    </a:lnTo>
                    <a:lnTo>
                      <a:pt x="4924" y="1918"/>
                    </a:lnTo>
                    <a:lnTo>
                      <a:pt x="4918" y="1914"/>
                    </a:lnTo>
                    <a:lnTo>
                      <a:pt x="4916" y="1914"/>
                    </a:lnTo>
                    <a:lnTo>
                      <a:pt x="4914" y="1916"/>
                    </a:lnTo>
                    <a:close/>
                    <a:moveTo>
                      <a:pt x="4520" y="2200"/>
                    </a:moveTo>
                    <a:lnTo>
                      <a:pt x="4520" y="2200"/>
                    </a:lnTo>
                    <a:lnTo>
                      <a:pt x="4522" y="2200"/>
                    </a:lnTo>
                    <a:lnTo>
                      <a:pt x="4524" y="2200"/>
                    </a:lnTo>
                    <a:lnTo>
                      <a:pt x="4528" y="2196"/>
                    </a:lnTo>
                    <a:lnTo>
                      <a:pt x="4528" y="2192"/>
                    </a:lnTo>
                    <a:lnTo>
                      <a:pt x="4528" y="2188"/>
                    </a:lnTo>
                    <a:lnTo>
                      <a:pt x="4524" y="2188"/>
                    </a:lnTo>
                    <a:lnTo>
                      <a:pt x="4520" y="2190"/>
                    </a:lnTo>
                    <a:lnTo>
                      <a:pt x="4518" y="2194"/>
                    </a:lnTo>
                    <a:lnTo>
                      <a:pt x="4518" y="2196"/>
                    </a:lnTo>
                    <a:lnTo>
                      <a:pt x="4520" y="2200"/>
                    </a:lnTo>
                    <a:close/>
                    <a:moveTo>
                      <a:pt x="4814" y="1702"/>
                    </a:moveTo>
                    <a:lnTo>
                      <a:pt x="4814" y="1702"/>
                    </a:lnTo>
                    <a:lnTo>
                      <a:pt x="4812" y="1704"/>
                    </a:lnTo>
                    <a:lnTo>
                      <a:pt x="4812" y="1706"/>
                    </a:lnTo>
                    <a:lnTo>
                      <a:pt x="4816" y="1706"/>
                    </a:lnTo>
                    <a:lnTo>
                      <a:pt x="4832" y="1700"/>
                    </a:lnTo>
                    <a:lnTo>
                      <a:pt x="4842" y="1696"/>
                    </a:lnTo>
                    <a:lnTo>
                      <a:pt x="4850" y="1690"/>
                    </a:lnTo>
                    <a:lnTo>
                      <a:pt x="4856" y="1684"/>
                    </a:lnTo>
                    <a:lnTo>
                      <a:pt x="4858" y="1678"/>
                    </a:lnTo>
                    <a:lnTo>
                      <a:pt x="4856" y="1674"/>
                    </a:lnTo>
                    <a:lnTo>
                      <a:pt x="4852" y="1672"/>
                    </a:lnTo>
                    <a:lnTo>
                      <a:pt x="4848" y="1672"/>
                    </a:lnTo>
                    <a:lnTo>
                      <a:pt x="4842" y="1674"/>
                    </a:lnTo>
                    <a:lnTo>
                      <a:pt x="4828" y="1686"/>
                    </a:lnTo>
                    <a:lnTo>
                      <a:pt x="4814" y="1702"/>
                    </a:lnTo>
                    <a:close/>
                    <a:moveTo>
                      <a:pt x="3278" y="4364"/>
                    </a:moveTo>
                    <a:lnTo>
                      <a:pt x="3278" y="4364"/>
                    </a:lnTo>
                    <a:lnTo>
                      <a:pt x="3276" y="4362"/>
                    </a:lnTo>
                    <a:lnTo>
                      <a:pt x="3274" y="4362"/>
                    </a:lnTo>
                    <a:lnTo>
                      <a:pt x="3278" y="4384"/>
                    </a:lnTo>
                    <a:lnTo>
                      <a:pt x="3278" y="4398"/>
                    </a:lnTo>
                    <a:lnTo>
                      <a:pt x="3278" y="4400"/>
                    </a:lnTo>
                    <a:lnTo>
                      <a:pt x="3276" y="4402"/>
                    </a:lnTo>
                    <a:lnTo>
                      <a:pt x="3272" y="4402"/>
                    </a:lnTo>
                    <a:lnTo>
                      <a:pt x="3266" y="4398"/>
                    </a:lnTo>
                    <a:lnTo>
                      <a:pt x="3264" y="4400"/>
                    </a:lnTo>
                    <a:lnTo>
                      <a:pt x="3264" y="4406"/>
                    </a:lnTo>
                    <a:lnTo>
                      <a:pt x="3262" y="4408"/>
                    </a:lnTo>
                    <a:lnTo>
                      <a:pt x="3260" y="4408"/>
                    </a:lnTo>
                    <a:lnTo>
                      <a:pt x="3256" y="4404"/>
                    </a:lnTo>
                    <a:lnTo>
                      <a:pt x="3254" y="4402"/>
                    </a:lnTo>
                    <a:lnTo>
                      <a:pt x="3252" y="4400"/>
                    </a:lnTo>
                    <a:lnTo>
                      <a:pt x="3250" y="4402"/>
                    </a:lnTo>
                    <a:lnTo>
                      <a:pt x="3248" y="4404"/>
                    </a:lnTo>
                    <a:lnTo>
                      <a:pt x="3248" y="4424"/>
                    </a:lnTo>
                    <a:lnTo>
                      <a:pt x="3248" y="4426"/>
                    </a:lnTo>
                    <a:lnTo>
                      <a:pt x="3246" y="4426"/>
                    </a:lnTo>
                    <a:lnTo>
                      <a:pt x="3240" y="4422"/>
                    </a:lnTo>
                    <a:lnTo>
                      <a:pt x="3238" y="4422"/>
                    </a:lnTo>
                    <a:lnTo>
                      <a:pt x="3234" y="4420"/>
                    </a:lnTo>
                    <a:lnTo>
                      <a:pt x="3232" y="4422"/>
                    </a:lnTo>
                    <a:lnTo>
                      <a:pt x="3230" y="4428"/>
                    </a:lnTo>
                    <a:lnTo>
                      <a:pt x="3226" y="4438"/>
                    </a:lnTo>
                    <a:lnTo>
                      <a:pt x="3224" y="4440"/>
                    </a:lnTo>
                    <a:lnTo>
                      <a:pt x="3220" y="4440"/>
                    </a:lnTo>
                    <a:lnTo>
                      <a:pt x="3214" y="4444"/>
                    </a:lnTo>
                    <a:lnTo>
                      <a:pt x="3210" y="4446"/>
                    </a:lnTo>
                    <a:lnTo>
                      <a:pt x="3212" y="4440"/>
                    </a:lnTo>
                    <a:lnTo>
                      <a:pt x="3212" y="4432"/>
                    </a:lnTo>
                    <a:lnTo>
                      <a:pt x="3210" y="4424"/>
                    </a:lnTo>
                    <a:lnTo>
                      <a:pt x="3208" y="4420"/>
                    </a:lnTo>
                    <a:lnTo>
                      <a:pt x="3204" y="4418"/>
                    </a:lnTo>
                    <a:lnTo>
                      <a:pt x="3200" y="4418"/>
                    </a:lnTo>
                    <a:lnTo>
                      <a:pt x="3198" y="4420"/>
                    </a:lnTo>
                    <a:lnTo>
                      <a:pt x="3198" y="4418"/>
                    </a:lnTo>
                    <a:lnTo>
                      <a:pt x="3196" y="4416"/>
                    </a:lnTo>
                    <a:lnTo>
                      <a:pt x="3194" y="4414"/>
                    </a:lnTo>
                    <a:lnTo>
                      <a:pt x="3192" y="4416"/>
                    </a:lnTo>
                    <a:lnTo>
                      <a:pt x="3192" y="4420"/>
                    </a:lnTo>
                    <a:lnTo>
                      <a:pt x="3190" y="4422"/>
                    </a:lnTo>
                    <a:lnTo>
                      <a:pt x="3188" y="4424"/>
                    </a:lnTo>
                    <a:lnTo>
                      <a:pt x="3186" y="4424"/>
                    </a:lnTo>
                    <a:lnTo>
                      <a:pt x="3182" y="4424"/>
                    </a:lnTo>
                    <a:lnTo>
                      <a:pt x="3178" y="4428"/>
                    </a:lnTo>
                    <a:lnTo>
                      <a:pt x="3176" y="4432"/>
                    </a:lnTo>
                    <a:lnTo>
                      <a:pt x="3178" y="4438"/>
                    </a:lnTo>
                    <a:lnTo>
                      <a:pt x="3178" y="4440"/>
                    </a:lnTo>
                    <a:lnTo>
                      <a:pt x="3174" y="4442"/>
                    </a:lnTo>
                    <a:lnTo>
                      <a:pt x="3170" y="4444"/>
                    </a:lnTo>
                    <a:lnTo>
                      <a:pt x="3166" y="4442"/>
                    </a:lnTo>
                    <a:lnTo>
                      <a:pt x="3164" y="4442"/>
                    </a:lnTo>
                    <a:lnTo>
                      <a:pt x="3162" y="4442"/>
                    </a:lnTo>
                    <a:lnTo>
                      <a:pt x="3160" y="4444"/>
                    </a:lnTo>
                    <a:lnTo>
                      <a:pt x="3156" y="4446"/>
                    </a:lnTo>
                    <a:lnTo>
                      <a:pt x="3150" y="4448"/>
                    </a:lnTo>
                    <a:lnTo>
                      <a:pt x="3146" y="4452"/>
                    </a:lnTo>
                    <a:lnTo>
                      <a:pt x="3142" y="4458"/>
                    </a:lnTo>
                    <a:lnTo>
                      <a:pt x="3140" y="4462"/>
                    </a:lnTo>
                    <a:lnTo>
                      <a:pt x="3140" y="4472"/>
                    </a:lnTo>
                    <a:lnTo>
                      <a:pt x="3138" y="4478"/>
                    </a:lnTo>
                    <a:lnTo>
                      <a:pt x="3134" y="4488"/>
                    </a:lnTo>
                    <a:lnTo>
                      <a:pt x="3132" y="4492"/>
                    </a:lnTo>
                    <a:lnTo>
                      <a:pt x="3134" y="4496"/>
                    </a:lnTo>
                    <a:lnTo>
                      <a:pt x="3136" y="4500"/>
                    </a:lnTo>
                    <a:lnTo>
                      <a:pt x="3138" y="4504"/>
                    </a:lnTo>
                    <a:lnTo>
                      <a:pt x="3140" y="4504"/>
                    </a:lnTo>
                    <a:lnTo>
                      <a:pt x="3144" y="4500"/>
                    </a:lnTo>
                    <a:lnTo>
                      <a:pt x="3148" y="4488"/>
                    </a:lnTo>
                    <a:lnTo>
                      <a:pt x="3150" y="4480"/>
                    </a:lnTo>
                    <a:lnTo>
                      <a:pt x="3152" y="4478"/>
                    </a:lnTo>
                    <a:lnTo>
                      <a:pt x="3152" y="4476"/>
                    </a:lnTo>
                    <a:lnTo>
                      <a:pt x="3154" y="4474"/>
                    </a:lnTo>
                    <a:lnTo>
                      <a:pt x="3156" y="4472"/>
                    </a:lnTo>
                    <a:lnTo>
                      <a:pt x="3156" y="4470"/>
                    </a:lnTo>
                    <a:lnTo>
                      <a:pt x="3158" y="4466"/>
                    </a:lnTo>
                    <a:lnTo>
                      <a:pt x="3160" y="4462"/>
                    </a:lnTo>
                    <a:lnTo>
                      <a:pt x="3164" y="4460"/>
                    </a:lnTo>
                    <a:lnTo>
                      <a:pt x="3168" y="4462"/>
                    </a:lnTo>
                    <a:lnTo>
                      <a:pt x="3170" y="4466"/>
                    </a:lnTo>
                    <a:lnTo>
                      <a:pt x="3168" y="4472"/>
                    </a:lnTo>
                    <a:lnTo>
                      <a:pt x="3168" y="4474"/>
                    </a:lnTo>
                    <a:lnTo>
                      <a:pt x="3172" y="4474"/>
                    </a:lnTo>
                    <a:lnTo>
                      <a:pt x="3178" y="4472"/>
                    </a:lnTo>
                    <a:lnTo>
                      <a:pt x="3182" y="4466"/>
                    </a:lnTo>
                    <a:lnTo>
                      <a:pt x="3184" y="4462"/>
                    </a:lnTo>
                    <a:lnTo>
                      <a:pt x="3184" y="4466"/>
                    </a:lnTo>
                    <a:lnTo>
                      <a:pt x="3184" y="4472"/>
                    </a:lnTo>
                    <a:lnTo>
                      <a:pt x="3184" y="4474"/>
                    </a:lnTo>
                    <a:lnTo>
                      <a:pt x="3186" y="4476"/>
                    </a:lnTo>
                    <a:lnTo>
                      <a:pt x="3192" y="4478"/>
                    </a:lnTo>
                    <a:lnTo>
                      <a:pt x="3194" y="4480"/>
                    </a:lnTo>
                    <a:lnTo>
                      <a:pt x="3194" y="4476"/>
                    </a:lnTo>
                    <a:lnTo>
                      <a:pt x="3194" y="4470"/>
                    </a:lnTo>
                    <a:lnTo>
                      <a:pt x="3196" y="4466"/>
                    </a:lnTo>
                    <a:lnTo>
                      <a:pt x="3198" y="4464"/>
                    </a:lnTo>
                    <a:lnTo>
                      <a:pt x="3196" y="4462"/>
                    </a:lnTo>
                    <a:lnTo>
                      <a:pt x="3194" y="4460"/>
                    </a:lnTo>
                    <a:lnTo>
                      <a:pt x="3196" y="4458"/>
                    </a:lnTo>
                    <a:lnTo>
                      <a:pt x="3200" y="4458"/>
                    </a:lnTo>
                    <a:lnTo>
                      <a:pt x="3206" y="4460"/>
                    </a:lnTo>
                    <a:lnTo>
                      <a:pt x="3210" y="4464"/>
                    </a:lnTo>
                    <a:lnTo>
                      <a:pt x="3216" y="4466"/>
                    </a:lnTo>
                    <a:lnTo>
                      <a:pt x="3218" y="4468"/>
                    </a:lnTo>
                    <a:lnTo>
                      <a:pt x="3222" y="4472"/>
                    </a:lnTo>
                    <a:lnTo>
                      <a:pt x="3222" y="4476"/>
                    </a:lnTo>
                    <a:lnTo>
                      <a:pt x="3224" y="4478"/>
                    </a:lnTo>
                    <a:lnTo>
                      <a:pt x="3226" y="4478"/>
                    </a:lnTo>
                    <a:lnTo>
                      <a:pt x="3226" y="4482"/>
                    </a:lnTo>
                    <a:lnTo>
                      <a:pt x="3224" y="4486"/>
                    </a:lnTo>
                    <a:lnTo>
                      <a:pt x="3220" y="4492"/>
                    </a:lnTo>
                    <a:lnTo>
                      <a:pt x="3216" y="4500"/>
                    </a:lnTo>
                    <a:lnTo>
                      <a:pt x="3216" y="4502"/>
                    </a:lnTo>
                    <a:lnTo>
                      <a:pt x="3216" y="4506"/>
                    </a:lnTo>
                    <a:lnTo>
                      <a:pt x="3218" y="4520"/>
                    </a:lnTo>
                    <a:lnTo>
                      <a:pt x="3220" y="4526"/>
                    </a:lnTo>
                    <a:lnTo>
                      <a:pt x="3222" y="4532"/>
                    </a:lnTo>
                    <a:lnTo>
                      <a:pt x="3224" y="4534"/>
                    </a:lnTo>
                    <a:lnTo>
                      <a:pt x="3224" y="4536"/>
                    </a:lnTo>
                    <a:lnTo>
                      <a:pt x="3226" y="4538"/>
                    </a:lnTo>
                    <a:lnTo>
                      <a:pt x="3234" y="4544"/>
                    </a:lnTo>
                    <a:lnTo>
                      <a:pt x="3252" y="4552"/>
                    </a:lnTo>
                    <a:lnTo>
                      <a:pt x="3256" y="4554"/>
                    </a:lnTo>
                    <a:lnTo>
                      <a:pt x="3260" y="4548"/>
                    </a:lnTo>
                    <a:lnTo>
                      <a:pt x="3264" y="4542"/>
                    </a:lnTo>
                    <a:lnTo>
                      <a:pt x="3266" y="4542"/>
                    </a:lnTo>
                    <a:lnTo>
                      <a:pt x="3268" y="4544"/>
                    </a:lnTo>
                    <a:lnTo>
                      <a:pt x="3266" y="4550"/>
                    </a:lnTo>
                    <a:lnTo>
                      <a:pt x="3266" y="4556"/>
                    </a:lnTo>
                    <a:lnTo>
                      <a:pt x="3268" y="4564"/>
                    </a:lnTo>
                    <a:lnTo>
                      <a:pt x="3270" y="4566"/>
                    </a:lnTo>
                    <a:lnTo>
                      <a:pt x="3272" y="4568"/>
                    </a:lnTo>
                    <a:lnTo>
                      <a:pt x="3274" y="4566"/>
                    </a:lnTo>
                    <a:lnTo>
                      <a:pt x="3278" y="4564"/>
                    </a:lnTo>
                    <a:lnTo>
                      <a:pt x="3282" y="4554"/>
                    </a:lnTo>
                    <a:lnTo>
                      <a:pt x="3284" y="4546"/>
                    </a:lnTo>
                    <a:lnTo>
                      <a:pt x="3286" y="4540"/>
                    </a:lnTo>
                    <a:lnTo>
                      <a:pt x="3284" y="4534"/>
                    </a:lnTo>
                    <a:lnTo>
                      <a:pt x="3280" y="4524"/>
                    </a:lnTo>
                    <a:lnTo>
                      <a:pt x="3278" y="4520"/>
                    </a:lnTo>
                    <a:lnTo>
                      <a:pt x="3276" y="4518"/>
                    </a:lnTo>
                    <a:lnTo>
                      <a:pt x="3274" y="4516"/>
                    </a:lnTo>
                    <a:lnTo>
                      <a:pt x="3274" y="4514"/>
                    </a:lnTo>
                    <a:lnTo>
                      <a:pt x="3274" y="4508"/>
                    </a:lnTo>
                    <a:lnTo>
                      <a:pt x="3276" y="4500"/>
                    </a:lnTo>
                    <a:lnTo>
                      <a:pt x="3280" y="4496"/>
                    </a:lnTo>
                    <a:lnTo>
                      <a:pt x="3284" y="4494"/>
                    </a:lnTo>
                    <a:lnTo>
                      <a:pt x="3284" y="4490"/>
                    </a:lnTo>
                    <a:lnTo>
                      <a:pt x="3284" y="4486"/>
                    </a:lnTo>
                    <a:lnTo>
                      <a:pt x="3288" y="4484"/>
                    </a:lnTo>
                    <a:lnTo>
                      <a:pt x="3290" y="4482"/>
                    </a:lnTo>
                    <a:lnTo>
                      <a:pt x="3292" y="4482"/>
                    </a:lnTo>
                    <a:lnTo>
                      <a:pt x="3292" y="4490"/>
                    </a:lnTo>
                    <a:lnTo>
                      <a:pt x="3294" y="4498"/>
                    </a:lnTo>
                    <a:lnTo>
                      <a:pt x="3296" y="4502"/>
                    </a:lnTo>
                    <a:lnTo>
                      <a:pt x="3300" y="4506"/>
                    </a:lnTo>
                    <a:lnTo>
                      <a:pt x="3302" y="4510"/>
                    </a:lnTo>
                    <a:lnTo>
                      <a:pt x="3300" y="4512"/>
                    </a:lnTo>
                    <a:lnTo>
                      <a:pt x="3300" y="4518"/>
                    </a:lnTo>
                    <a:lnTo>
                      <a:pt x="3302" y="4528"/>
                    </a:lnTo>
                    <a:lnTo>
                      <a:pt x="3304" y="4530"/>
                    </a:lnTo>
                    <a:lnTo>
                      <a:pt x="3306" y="4530"/>
                    </a:lnTo>
                    <a:lnTo>
                      <a:pt x="3306" y="4526"/>
                    </a:lnTo>
                    <a:lnTo>
                      <a:pt x="3308" y="4518"/>
                    </a:lnTo>
                    <a:lnTo>
                      <a:pt x="3306" y="4508"/>
                    </a:lnTo>
                    <a:lnTo>
                      <a:pt x="3304" y="4502"/>
                    </a:lnTo>
                    <a:lnTo>
                      <a:pt x="3308" y="4504"/>
                    </a:lnTo>
                    <a:lnTo>
                      <a:pt x="3310" y="4506"/>
                    </a:lnTo>
                    <a:lnTo>
                      <a:pt x="3312" y="4506"/>
                    </a:lnTo>
                    <a:lnTo>
                      <a:pt x="3310" y="4504"/>
                    </a:lnTo>
                    <a:lnTo>
                      <a:pt x="3310" y="4500"/>
                    </a:lnTo>
                    <a:lnTo>
                      <a:pt x="3312" y="4498"/>
                    </a:lnTo>
                    <a:lnTo>
                      <a:pt x="3316" y="4498"/>
                    </a:lnTo>
                    <a:lnTo>
                      <a:pt x="3320" y="4492"/>
                    </a:lnTo>
                    <a:lnTo>
                      <a:pt x="3322" y="4488"/>
                    </a:lnTo>
                    <a:lnTo>
                      <a:pt x="3322" y="4482"/>
                    </a:lnTo>
                    <a:lnTo>
                      <a:pt x="3320" y="4468"/>
                    </a:lnTo>
                    <a:lnTo>
                      <a:pt x="3320" y="4464"/>
                    </a:lnTo>
                    <a:lnTo>
                      <a:pt x="3318" y="4462"/>
                    </a:lnTo>
                    <a:lnTo>
                      <a:pt x="3316" y="4460"/>
                    </a:lnTo>
                    <a:lnTo>
                      <a:pt x="3314" y="4458"/>
                    </a:lnTo>
                    <a:lnTo>
                      <a:pt x="3314" y="4452"/>
                    </a:lnTo>
                    <a:lnTo>
                      <a:pt x="3316" y="4446"/>
                    </a:lnTo>
                    <a:lnTo>
                      <a:pt x="3316" y="4442"/>
                    </a:lnTo>
                    <a:lnTo>
                      <a:pt x="3314" y="4438"/>
                    </a:lnTo>
                    <a:lnTo>
                      <a:pt x="3314" y="4432"/>
                    </a:lnTo>
                    <a:lnTo>
                      <a:pt x="3314" y="4428"/>
                    </a:lnTo>
                    <a:lnTo>
                      <a:pt x="3312" y="4424"/>
                    </a:lnTo>
                    <a:lnTo>
                      <a:pt x="3310" y="4424"/>
                    </a:lnTo>
                    <a:lnTo>
                      <a:pt x="3308" y="4424"/>
                    </a:lnTo>
                    <a:lnTo>
                      <a:pt x="3304" y="4424"/>
                    </a:lnTo>
                    <a:lnTo>
                      <a:pt x="3302" y="4422"/>
                    </a:lnTo>
                    <a:lnTo>
                      <a:pt x="3302" y="4420"/>
                    </a:lnTo>
                    <a:lnTo>
                      <a:pt x="3304" y="4418"/>
                    </a:lnTo>
                    <a:lnTo>
                      <a:pt x="3308" y="4416"/>
                    </a:lnTo>
                    <a:lnTo>
                      <a:pt x="3310" y="4412"/>
                    </a:lnTo>
                    <a:lnTo>
                      <a:pt x="3312" y="4406"/>
                    </a:lnTo>
                    <a:lnTo>
                      <a:pt x="3308" y="4400"/>
                    </a:lnTo>
                    <a:lnTo>
                      <a:pt x="3306" y="4396"/>
                    </a:lnTo>
                    <a:lnTo>
                      <a:pt x="3306" y="4390"/>
                    </a:lnTo>
                    <a:lnTo>
                      <a:pt x="3306" y="4386"/>
                    </a:lnTo>
                    <a:lnTo>
                      <a:pt x="3302" y="4388"/>
                    </a:lnTo>
                    <a:lnTo>
                      <a:pt x="3300" y="4388"/>
                    </a:lnTo>
                    <a:lnTo>
                      <a:pt x="3298" y="4384"/>
                    </a:lnTo>
                    <a:lnTo>
                      <a:pt x="3296" y="4380"/>
                    </a:lnTo>
                    <a:lnTo>
                      <a:pt x="3292" y="4376"/>
                    </a:lnTo>
                    <a:lnTo>
                      <a:pt x="3288" y="4374"/>
                    </a:lnTo>
                    <a:lnTo>
                      <a:pt x="3284" y="4372"/>
                    </a:lnTo>
                    <a:lnTo>
                      <a:pt x="3282" y="4368"/>
                    </a:lnTo>
                    <a:lnTo>
                      <a:pt x="3282" y="4366"/>
                    </a:lnTo>
                    <a:lnTo>
                      <a:pt x="3278" y="4364"/>
                    </a:lnTo>
                    <a:close/>
                    <a:moveTo>
                      <a:pt x="3136" y="4268"/>
                    </a:moveTo>
                    <a:lnTo>
                      <a:pt x="3136" y="4268"/>
                    </a:lnTo>
                    <a:lnTo>
                      <a:pt x="3138" y="4270"/>
                    </a:lnTo>
                    <a:lnTo>
                      <a:pt x="3140" y="4272"/>
                    </a:lnTo>
                    <a:lnTo>
                      <a:pt x="3140" y="4278"/>
                    </a:lnTo>
                    <a:lnTo>
                      <a:pt x="3138" y="4286"/>
                    </a:lnTo>
                    <a:lnTo>
                      <a:pt x="3138" y="4296"/>
                    </a:lnTo>
                    <a:lnTo>
                      <a:pt x="3140" y="4302"/>
                    </a:lnTo>
                    <a:lnTo>
                      <a:pt x="3136" y="4306"/>
                    </a:lnTo>
                    <a:lnTo>
                      <a:pt x="3134" y="4312"/>
                    </a:lnTo>
                    <a:lnTo>
                      <a:pt x="3134" y="4324"/>
                    </a:lnTo>
                    <a:lnTo>
                      <a:pt x="3134" y="4328"/>
                    </a:lnTo>
                    <a:lnTo>
                      <a:pt x="3136" y="4330"/>
                    </a:lnTo>
                    <a:lnTo>
                      <a:pt x="3138" y="4330"/>
                    </a:lnTo>
                    <a:lnTo>
                      <a:pt x="3140" y="4328"/>
                    </a:lnTo>
                    <a:lnTo>
                      <a:pt x="3146" y="4324"/>
                    </a:lnTo>
                    <a:lnTo>
                      <a:pt x="3148" y="4320"/>
                    </a:lnTo>
                    <a:lnTo>
                      <a:pt x="3152" y="4320"/>
                    </a:lnTo>
                    <a:lnTo>
                      <a:pt x="3158" y="4318"/>
                    </a:lnTo>
                    <a:lnTo>
                      <a:pt x="3166" y="4312"/>
                    </a:lnTo>
                    <a:lnTo>
                      <a:pt x="3178" y="4298"/>
                    </a:lnTo>
                    <a:lnTo>
                      <a:pt x="3182" y="4296"/>
                    </a:lnTo>
                    <a:lnTo>
                      <a:pt x="3182" y="4292"/>
                    </a:lnTo>
                    <a:lnTo>
                      <a:pt x="3184" y="4282"/>
                    </a:lnTo>
                    <a:lnTo>
                      <a:pt x="3182" y="4276"/>
                    </a:lnTo>
                    <a:lnTo>
                      <a:pt x="3180" y="4276"/>
                    </a:lnTo>
                    <a:lnTo>
                      <a:pt x="3178" y="4276"/>
                    </a:lnTo>
                    <a:lnTo>
                      <a:pt x="3176" y="4278"/>
                    </a:lnTo>
                    <a:lnTo>
                      <a:pt x="3172" y="4276"/>
                    </a:lnTo>
                    <a:lnTo>
                      <a:pt x="3168" y="4274"/>
                    </a:lnTo>
                    <a:lnTo>
                      <a:pt x="3166" y="4274"/>
                    </a:lnTo>
                    <a:lnTo>
                      <a:pt x="3164" y="4274"/>
                    </a:lnTo>
                    <a:lnTo>
                      <a:pt x="3162" y="4276"/>
                    </a:lnTo>
                    <a:lnTo>
                      <a:pt x="3160" y="4274"/>
                    </a:lnTo>
                    <a:lnTo>
                      <a:pt x="3154" y="4270"/>
                    </a:lnTo>
                    <a:lnTo>
                      <a:pt x="3146" y="4264"/>
                    </a:lnTo>
                    <a:lnTo>
                      <a:pt x="3138" y="4258"/>
                    </a:lnTo>
                    <a:lnTo>
                      <a:pt x="3132" y="4258"/>
                    </a:lnTo>
                    <a:lnTo>
                      <a:pt x="3130" y="4260"/>
                    </a:lnTo>
                    <a:lnTo>
                      <a:pt x="3130" y="4264"/>
                    </a:lnTo>
                    <a:lnTo>
                      <a:pt x="3136" y="4268"/>
                    </a:lnTo>
                    <a:close/>
                    <a:moveTo>
                      <a:pt x="3270" y="4928"/>
                    </a:moveTo>
                    <a:lnTo>
                      <a:pt x="3270" y="4928"/>
                    </a:lnTo>
                    <a:lnTo>
                      <a:pt x="3268" y="4926"/>
                    </a:lnTo>
                    <a:lnTo>
                      <a:pt x="3264" y="4924"/>
                    </a:lnTo>
                    <a:lnTo>
                      <a:pt x="3250" y="4920"/>
                    </a:lnTo>
                    <a:lnTo>
                      <a:pt x="3244" y="4920"/>
                    </a:lnTo>
                    <a:lnTo>
                      <a:pt x="3238" y="4920"/>
                    </a:lnTo>
                    <a:lnTo>
                      <a:pt x="3232" y="4924"/>
                    </a:lnTo>
                    <a:lnTo>
                      <a:pt x="3230" y="4930"/>
                    </a:lnTo>
                    <a:lnTo>
                      <a:pt x="3232" y="4934"/>
                    </a:lnTo>
                    <a:lnTo>
                      <a:pt x="3236" y="4936"/>
                    </a:lnTo>
                    <a:lnTo>
                      <a:pt x="3242" y="4936"/>
                    </a:lnTo>
                    <a:lnTo>
                      <a:pt x="3250" y="4936"/>
                    </a:lnTo>
                    <a:lnTo>
                      <a:pt x="3264" y="4934"/>
                    </a:lnTo>
                    <a:lnTo>
                      <a:pt x="3268" y="4932"/>
                    </a:lnTo>
                    <a:lnTo>
                      <a:pt x="3270" y="4928"/>
                    </a:lnTo>
                    <a:close/>
                    <a:moveTo>
                      <a:pt x="3148" y="4520"/>
                    </a:moveTo>
                    <a:lnTo>
                      <a:pt x="3148" y="4520"/>
                    </a:lnTo>
                    <a:lnTo>
                      <a:pt x="3146" y="4516"/>
                    </a:lnTo>
                    <a:lnTo>
                      <a:pt x="3138" y="4512"/>
                    </a:lnTo>
                    <a:lnTo>
                      <a:pt x="3136" y="4512"/>
                    </a:lnTo>
                    <a:lnTo>
                      <a:pt x="3132" y="4512"/>
                    </a:lnTo>
                    <a:lnTo>
                      <a:pt x="3130" y="4516"/>
                    </a:lnTo>
                    <a:lnTo>
                      <a:pt x="3130" y="4520"/>
                    </a:lnTo>
                    <a:lnTo>
                      <a:pt x="3130" y="4524"/>
                    </a:lnTo>
                    <a:lnTo>
                      <a:pt x="3132" y="4526"/>
                    </a:lnTo>
                    <a:lnTo>
                      <a:pt x="3136" y="4528"/>
                    </a:lnTo>
                    <a:lnTo>
                      <a:pt x="3140" y="4526"/>
                    </a:lnTo>
                    <a:lnTo>
                      <a:pt x="3146" y="4524"/>
                    </a:lnTo>
                    <a:lnTo>
                      <a:pt x="3148" y="4520"/>
                    </a:lnTo>
                    <a:close/>
                    <a:moveTo>
                      <a:pt x="3204" y="4288"/>
                    </a:moveTo>
                    <a:lnTo>
                      <a:pt x="3204" y="4288"/>
                    </a:lnTo>
                    <a:lnTo>
                      <a:pt x="3204" y="4290"/>
                    </a:lnTo>
                    <a:lnTo>
                      <a:pt x="3204" y="4294"/>
                    </a:lnTo>
                    <a:lnTo>
                      <a:pt x="3206" y="4296"/>
                    </a:lnTo>
                    <a:lnTo>
                      <a:pt x="3208" y="4296"/>
                    </a:lnTo>
                    <a:lnTo>
                      <a:pt x="3208" y="4294"/>
                    </a:lnTo>
                    <a:lnTo>
                      <a:pt x="3208" y="4292"/>
                    </a:lnTo>
                    <a:lnTo>
                      <a:pt x="3206" y="4288"/>
                    </a:lnTo>
                    <a:lnTo>
                      <a:pt x="3204" y="4288"/>
                    </a:lnTo>
                    <a:close/>
                    <a:moveTo>
                      <a:pt x="3186" y="4210"/>
                    </a:moveTo>
                    <a:lnTo>
                      <a:pt x="3186" y="4210"/>
                    </a:lnTo>
                    <a:lnTo>
                      <a:pt x="3184" y="4208"/>
                    </a:lnTo>
                    <a:lnTo>
                      <a:pt x="3182" y="4204"/>
                    </a:lnTo>
                    <a:lnTo>
                      <a:pt x="3178" y="4200"/>
                    </a:lnTo>
                    <a:lnTo>
                      <a:pt x="3174" y="4198"/>
                    </a:lnTo>
                    <a:lnTo>
                      <a:pt x="3174" y="4200"/>
                    </a:lnTo>
                    <a:lnTo>
                      <a:pt x="3174" y="4202"/>
                    </a:lnTo>
                    <a:lnTo>
                      <a:pt x="3178" y="4206"/>
                    </a:lnTo>
                    <a:lnTo>
                      <a:pt x="3180" y="4212"/>
                    </a:lnTo>
                    <a:lnTo>
                      <a:pt x="3184" y="4214"/>
                    </a:lnTo>
                    <a:lnTo>
                      <a:pt x="3190" y="4220"/>
                    </a:lnTo>
                    <a:lnTo>
                      <a:pt x="3192" y="4220"/>
                    </a:lnTo>
                    <a:lnTo>
                      <a:pt x="3190" y="4216"/>
                    </a:lnTo>
                    <a:lnTo>
                      <a:pt x="3188" y="4212"/>
                    </a:lnTo>
                    <a:lnTo>
                      <a:pt x="3186" y="4210"/>
                    </a:lnTo>
                    <a:close/>
                    <a:moveTo>
                      <a:pt x="3250" y="5238"/>
                    </a:moveTo>
                    <a:lnTo>
                      <a:pt x="3250" y="5238"/>
                    </a:lnTo>
                    <a:lnTo>
                      <a:pt x="3240" y="5236"/>
                    </a:lnTo>
                    <a:lnTo>
                      <a:pt x="3236" y="5234"/>
                    </a:lnTo>
                    <a:lnTo>
                      <a:pt x="3234" y="5234"/>
                    </a:lnTo>
                    <a:lnTo>
                      <a:pt x="3232" y="5242"/>
                    </a:lnTo>
                    <a:lnTo>
                      <a:pt x="3230" y="5250"/>
                    </a:lnTo>
                    <a:lnTo>
                      <a:pt x="3232" y="5250"/>
                    </a:lnTo>
                    <a:lnTo>
                      <a:pt x="3234" y="5250"/>
                    </a:lnTo>
                    <a:lnTo>
                      <a:pt x="3244" y="5248"/>
                    </a:lnTo>
                    <a:lnTo>
                      <a:pt x="3256" y="5248"/>
                    </a:lnTo>
                    <a:lnTo>
                      <a:pt x="3260" y="5246"/>
                    </a:lnTo>
                    <a:lnTo>
                      <a:pt x="3262" y="5246"/>
                    </a:lnTo>
                    <a:lnTo>
                      <a:pt x="3264" y="5244"/>
                    </a:lnTo>
                    <a:lnTo>
                      <a:pt x="3262" y="5242"/>
                    </a:lnTo>
                    <a:lnTo>
                      <a:pt x="3258" y="5238"/>
                    </a:lnTo>
                    <a:lnTo>
                      <a:pt x="3254" y="5236"/>
                    </a:lnTo>
                    <a:lnTo>
                      <a:pt x="3250" y="5238"/>
                    </a:lnTo>
                    <a:close/>
                    <a:moveTo>
                      <a:pt x="3160" y="4332"/>
                    </a:moveTo>
                    <a:lnTo>
                      <a:pt x="3160" y="4332"/>
                    </a:lnTo>
                    <a:lnTo>
                      <a:pt x="3162" y="4332"/>
                    </a:lnTo>
                    <a:lnTo>
                      <a:pt x="3166" y="4328"/>
                    </a:lnTo>
                    <a:lnTo>
                      <a:pt x="3168" y="4322"/>
                    </a:lnTo>
                    <a:lnTo>
                      <a:pt x="3166" y="4318"/>
                    </a:lnTo>
                    <a:lnTo>
                      <a:pt x="3164" y="4318"/>
                    </a:lnTo>
                    <a:lnTo>
                      <a:pt x="3162" y="4320"/>
                    </a:lnTo>
                    <a:lnTo>
                      <a:pt x="3160" y="4322"/>
                    </a:lnTo>
                    <a:lnTo>
                      <a:pt x="3160" y="4326"/>
                    </a:lnTo>
                    <a:lnTo>
                      <a:pt x="3160" y="4328"/>
                    </a:lnTo>
                    <a:lnTo>
                      <a:pt x="3158" y="4328"/>
                    </a:lnTo>
                    <a:lnTo>
                      <a:pt x="3158" y="4330"/>
                    </a:lnTo>
                    <a:lnTo>
                      <a:pt x="3160" y="4332"/>
                    </a:lnTo>
                    <a:close/>
                    <a:moveTo>
                      <a:pt x="3190" y="5244"/>
                    </a:moveTo>
                    <a:lnTo>
                      <a:pt x="3190" y="5244"/>
                    </a:lnTo>
                    <a:lnTo>
                      <a:pt x="3188" y="5242"/>
                    </a:lnTo>
                    <a:lnTo>
                      <a:pt x="3186" y="5240"/>
                    </a:lnTo>
                    <a:lnTo>
                      <a:pt x="3182" y="5242"/>
                    </a:lnTo>
                    <a:lnTo>
                      <a:pt x="3178" y="5244"/>
                    </a:lnTo>
                    <a:lnTo>
                      <a:pt x="3176" y="5248"/>
                    </a:lnTo>
                    <a:lnTo>
                      <a:pt x="3178" y="5248"/>
                    </a:lnTo>
                    <a:lnTo>
                      <a:pt x="3184" y="5248"/>
                    </a:lnTo>
                    <a:lnTo>
                      <a:pt x="3188" y="5248"/>
                    </a:lnTo>
                    <a:lnTo>
                      <a:pt x="3190" y="5244"/>
                    </a:lnTo>
                    <a:close/>
                    <a:moveTo>
                      <a:pt x="3176" y="5252"/>
                    </a:moveTo>
                    <a:lnTo>
                      <a:pt x="3176" y="5252"/>
                    </a:lnTo>
                    <a:lnTo>
                      <a:pt x="3172" y="5254"/>
                    </a:lnTo>
                    <a:lnTo>
                      <a:pt x="3172" y="5256"/>
                    </a:lnTo>
                    <a:lnTo>
                      <a:pt x="3176" y="5258"/>
                    </a:lnTo>
                    <a:lnTo>
                      <a:pt x="3180" y="5254"/>
                    </a:lnTo>
                    <a:lnTo>
                      <a:pt x="3182" y="5252"/>
                    </a:lnTo>
                    <a:lnTo>
                      <a:pt x="3182" y="5250"/>
                    </a:lnTo>
                    <a:lnTo>
                      <a:pt x="3176" y="5252"/>
                    </a:lnTo>
                    <a:close/>
                    <a:moveTo>
                      <a:pt x="3224" y="5242"/>
                    </a:moveTo>
                    <a:lnTo>
                      <a:pt x="3224" y="5242"/>
                    </a:lnTo>
                    <a:lnTo>
                      <a:pt x="3220" y="5246"/>
                    </a:lnTo>
                    <a:lnTo>
                      <a:pt x="3218" y="5246"/>
                    </a:lnTo>
                    <a:lnTo>
                      <a:pt x="3216" y="5244"/>
                    </a:lnTo>
                    <a:lnTo>
                      <a:pt x="3214" y="5248"/>
                    </a:lnTo>
                    <a:lnTo>
                      <a:pt x="3214" y="5250"/>
                    </a:lnTo>
                    <a:lnTo>
                      <a:pt x="3216" y="5254"/>
                    </a:lnTo>
                    <a:lnTo>
                      <a:pt x="3220" y="5256"/>
                    </a:lnTo>
                    <a:lnTo>
                      <a:pt x="3222" y="5254"/>
                    </a:lnTo>
                    <a:lnTo>
                      <a:pt x="3224" y="5252"/>
                    </a:lnTo>
                    <a:lnTo>
                      <a:pt x="3228" y="5246"/>
                    </a:lnTo>
                    <a:lnTo>
                      <a:pt x="3228" y="5240"/>
                    </a:lnTo>
                    <a:lnTo>
                      <a:pt x="3228" y="5238"/>
                    </a:lnTo>
                    <a:lnTo>
                      <a:pt x="3226" y="5238"/>
                    </a:lnTo>
                    <a:lnTo>
                      <a:pt x="3224" y="5242"/>
                    </a:lnTo>
                    <a:close/>
                    <a:moveTo>
                      <a:pt x="3202" y="5252"/>
                    </a:moveTo>
                    <a:lnTo>
                      <a:pt x="3202" y="5252"/>
                    </a:lnTo>
                    <a:lnTo>
                      <a:pt x="3204" y="5250"/>
                    </a:lnTo>
                    <a:lnTo>
                      <a:pt x="3206" y="5248"/>
                    </a:lnTo>
                    <a:lnTo>
                      <a:pt x="3206" y="5246"/>
                    </a:lnTo>
                    <a:lnTo>
                      <a:pt x="3210" y="5244"/>
                    </a:lnTo>
                    <a:lnTo>
                      <a:pt x="3212" y="5240"/>
                    </a:lnTo>
                    <a:lnTo>
                      <a:pt x="3208" y="5240"/>
                    </a:lnTo>
                    <a:lnTo>
                      <a:pt x="3198" y="5240"/>
                    </a:lnTo>
                    <a:lnTo>
                      <a:pt x="3194" y="5242"/>
                    </a:lnTo>
                    <a:lnTo>
                      <a:pt x="3194" y="5246"/>
                    </a:lnTo>
                    <a:lnTo>
                      <a:pt x="3194" y="5248"/>
                    </a:lnTo>
                    <a:lnTo>
                      <a:pt x="3188" y="5254"/>
                    </a:lnTo>
                    <a:lnTo>
                      <a:pt x="3184" y="5256"/>
                    </a:lnTo>
                    <a:lnTo>
                      <a:pt x="3186" y="5256"/>
                    </a:lnTo>
                    <a:lnTo>
                      <a:pt x="3196" y="5258"/>
                    </a:lnTo>
                    <a:lnTo>
                      <a:pt x="3200" y="5256"/>
                    </a:lnTo>
                    <a:lnTo>
                      <a:pt x="3200" y="5254"/>
                    </a:lnTo>
                    <a:lnTo>
                      <a:pt x="3202" y="5252"/>
                    </a:lnTo>
                    <a:close/>
                    <a:moveTo>
                      <a:pt x="3244" y="4390"/>
                    </a:moveTo>
                    <a:lnTo>
                      <a:pt x="3244" y="4390"/>
                    </a:lnTo>
                    <a:lnTo>
                      <a:pt x="3242" y="4392"/>
                    </a:lnTo>
                    <a:lnTo>
                      <a:pt x="3242" y="4394"/>
                    </a:lnTo>
                    <a:lnTo>
                      <a:pt x="3246" y="4396"/>
                    </a:lnTo>
                    <a:lnTo>
                      <a:pt x="3250" y="4396"/>
                    </a:lnTo>
                    <a:lnTo>
                      <a:pt x="3252" y="4394"/>
                    </a:lnTo>
                    <a:lnTo>
                      <a:pt x="3250" y="4392"/>
                    </a:lnTo>
                    <a:lnTo>
                      <a:pt x="3246" y="4390"/>
                    </a:lnTo>
                    <a:lnTo>
                      <a:pt x="3244" y="4390"/>
                    </a:lnTo>
                    <a:close/>
                    <a:moveTo>
                      <a:pt x="3228" y="4278"/>
                    </a:moveTo>
                    <a:lnTo>
                      <a:pt x="3228" y="4278"/>
                    </a:lnTo>
                    <a:lnTo>
                      <a:pt x="3228" y="4280"/>
                    </a:lnTo>
                    <a:lnTo>
                      <a:pt x="3230" y="4284"/>
                    </a:lnTo>
                    <a:lnTo>
                      <a:pt x="3234" y="4290"/>
                    </a:lnTo>
                    <a:lnTo>
                      <a:pt x="3234" y="4294"/>
                    </a:lnTo>
                    <a:lnTo>
                      <a:pt x="3232" y="4298"/>
                    </a:lnTo>
                    <a:lnTo>
                      <a:pt x="3234" y="4300"/>
                    </a:lnTo>
                    <a:lnTo>
                      <a:pt x="3234" y="4302"/>
                    </a:lnTo>
                    <a:lnTo>
                      <a:pt x="3232" y="4304"/>
                    </a:lnTo>
                    <a:lnTo>
                      <a:pt x="3232" y="4306"/>
                    </a:lnTo>
                    <a:lnTo>
                      <a:pt x="3234" y="4308"/>
                    </a:lnTo>
                    <a:lnTo>
                      <a:pt x="3238" y="4308"/>
                    </a:lnTo>
                    <a:lnTo>
                      <a:pt x="3240" y="4306"/>
                    </a:lnTo>
                    <a:lnTo>
                      <a:pt x="3240" y="4304"/>
                    </a:lnTo>
                    <a:lnTo>
                      <a:pt x="3242" y="4304"/>
                    </a:lnTo>
                    <a:lnTo>
                      <a:pt x="3246" y="4308"/>
                    </a:lnTo>
                    <a:lnTo>
                      <a:pt x="3248" y="4314"/>
                    </a:lnTo>
                    <a:lnTo>
                      <a:pt x="3248" y="4318"/>
                    </a:lnTo>
                    <a:lnTo>
                      <a:pt x="3248" y="4322"/>
                    </a:lnTo>
                    <a:lnTo>
                      <a:pt x="3246" y="4328"/>
                    </a:lnTo>
                    <a:lnTo>
                      <a:pt x="3248" y="4332"/>
                    </a:lnTo>
                    <a:lnTo>
                      <a:pt x="3248" y="4334"/>
                    </a:lnTo>
                    <a:lnTo>
                      <a:pt x="3248" y="4338"/>
                    </a:lnTo>
                    <a:lnTo>
                      <a:pt x="3246" y="4342"/>
                    </a:lnTo>
                    <a:lnTo>
                      <a:pt x="3248" y="4344"/>
                    </a:lnTo>
                    <a:lnTo>
                      <a:pt x="3256" y="4348"/>
                    </a:lnTo>
                    <a:lnTo>
                      <a:pt x="3258" y="4350"/>
                    </a:lnTo>
                    <a:lnTo>
                      <a:pt x="3258" y="4344"/>
                    </a:lnTo>
                    <a:lnTo>
                      <a:pt x="3256" y="4338"/>
                    </a:lnTo>
                    <a:lnTo>
                      <a:pt x="3256" y="4336"/>
                    </a:lnTo>
                    <a:lnTo>
                      <a:pt x="3256" y="4334"/>
                    </a:lnTo>
                    <a:lnTo>
                      <a:pt x="3258" y="4336"/>
                    </a:lnTo>
                    <a:lnTo>
                      <a:pt x="3260" y="4342"/>
                    </a:lnTo>
                    <a:lnTo>
                      <a:pt x="3262" y="4348"/>
                    </a:lnTo>
                    <a:lnTo>
                      <a:pt x="3266" y="4354"/>
                    </a:lnTo>
                    <a:lnTo>
                      <a:pt x="3270" y="4356"/>
                    </a:lnTo>
                    <a:lnTo>
                      <a:pt x="3270" y="4354"/>
                    </a:lnTo>
                    <a:lnTo>
                      <a:pt x="3266" y="4344"/>
                    </a:lnTo>
                    <a:lnTo>
                      <a:pt x="3264" y="4342"/>
                    </a:lnTo>
                    <a:lnTo>
                      <a:pt x="3266" y="4342"/>
                    </a:lnTo>
                    <a:lnTo>
                      <a:pt x="3268" y="4340"/>
                    </a:lnTo>
                    <a:lnTo>
                      <a:pt x="3270" y="4338"/>
                    </a:lnTo>
                    <a:lnTo>
                      <a:pt x="3268" y="4332"/>
                    </a:lnTo>
                    <a:lnTo>
                      <a:pt x="3266" y="4330"/>
                    </a:lnTo>
                    <a:lnTo>
                      <a:pt x="3266" y="4326"/>
                    </a:lnTo>
                    <a:lnTo>
                      <a:pt x="3264" y="4322"/>
                    </a:lnTo>
                    <a:lnTo>
                      <a:pt x="3260" y="4318"/>
                    </a:lnTo>
                    <a:lnTo>
                      <a:pt x="3260" y="4316"/>
                    </a:lnTo>
                    <a:lnTo>
                      <a:pt x="3258" y="4312"/>
                    </a:lnTo>
                    <a:lnTo>
                      <a:pt x="3258" y="4304"/>
                    </a:lnTo>
                    <a:lnTo>
                      <a:pt x="3258" y="4296"/>
                    </a:lnTo>
                    <a:lnTo>
                      <a:pt x="3258" y="4294"/>
                    </a:lnTo>
                    <a:lnTo>
                      <a:pt x="3256" y="4292"/>
                    </a:lnTo>
                    <a:lnTo>
                      <a:pt x="3254" y="4290"/>
                    </a:lnTo>
                    <a:lnTo>
                      <a:pt x="3256" y="4288"/>
                    </a:lnTo>
                    <a:lnTo>
                      <a:pt x="3256" y="4284"/>
                    </a:lnTo>
                    <a:lnTo>
                      <a:pt x="3252" y="4284"/>
                    </a:lnTo>
                    <a:lnTo>
                      <a:pt x="3248" y="4284"/>
                    </a:lnTo>
                    <a:lnTo>
                      <a:pt x="3246" y="4286"/>
                    </a:lnTo>
                    <a:lnTo>
                      <a:pt x="3244" y="4288"/>
                    </a:lnTo>
                    <a:lnTo>
                      <a:pt x="3240" y="4286"/>
                    </a:lnTo>
                    <a:lnTo>
                      <a:pt x="3234" y="4280"/>
                    </a:lnTo>
                    <a:lnTo>
                      <a:pt x="3230" y="4278"/>
                    </a:lnTo>
                    <a:lnTo>
                      <a:pt x="3228" y="4278"/>
                    </a:lnTo>
                    <a:close/>
                    <a:moveTo>
                      <a:pt x="3292" y="3100"/>
                    </a:moveTo>
                    <a:lnTo>
                      <a:pt x="3292" y="3100"/>
                    </a:lnTo>
                    <a:lnTo>
                      <a:pt x="3294" y="3100"/>
                    </a:lnTo>
                    <a:lnTo>
                      <a:pt x="3296" y="3094"/>
                    </a:lnTo>
                    <a:lnTo>
                      <a:pt x="3296" y="3092"/>
                    </a:lnTo>
                    <a:lnTo>
                      <a:pt x="3294" y="3094"/>
                    </a:lnTo>
                    <a:lnTo>
                      <a:pt x="3292" y="3096"/>
                    </a:lnTo>
                    <a:lnTo>
                      <a:pt x="3292" y="3100"/>
                    </a:lnTo>
                    <a:close/>
                    <a:moveTo>
                      <a:pt x="3208" y="4238"/>
                    </a:moveTo>
                    <a:lnTo>
                      <a:pt x="3208" y="4238"/>
                    </a:lnTo>
                    <a:lnTo>
                      <a:pt x="3210" y="4234"/>
                    </a:lnTo>
                    <a:lnTo>
                      <a:pt x="3208" y="4228"/>
                    </a:lnTo>
                    <a:lnTo>
                      <a:pt x="3204" y="4224"/>
                    </a:lnTo>
                    <a:lnTo>
                      <a:pt x="3202" y="4222"/>
                    </a:lnTo>
                    <a:lnTo>
                      <a:pt x="3200" y="4222"/>
                    </a:lnTo>
                    <a:lnTo>
                      <a:pt x="3200" y="4224"/>
                    </a:lnTo>
                    <a:lnTo>
                      <a:pt x="3204" y="4230"/>
                    </a:lnTo>
                    <a:lnTo>
                      <a:pt x="3208" y="4238"/>
                    </a:lnTo>
                    <a:close/>
                    <a:moveTo>
                      <a:pt x="3164" y="4238"/>
                    </a:moveTo>
                    <a:lnTo>
                      <a:pt x="3164" y="4238"/>
                    </a:lnTo>
                    <a:lnTo>
                      <a:pt x="3164" y="4232"/>
                    </a:lnTo>
                    <a:lnTo>
                      <a:pt x="3162" y="4230"/>
                    </a:lnTo>
                    <a:lnTo>
                      <a:pt x="3158" y="4230"/>
                    </a:lnTo>
                    <a:lnTo>
                      <a:pt x="3154" y="4232"/>
                    </a:lnTo>
                    <a:lnTo>
                      <a:pt x="3152" y="4232"/>
                    </a:lnTo>
                    <a:lnTo>
                      <a:pt x="3154" y="4234"/>
                    </a:lnTo>
                    <a:lnTo>
                      <a:pt x="3156" y="4236"/>
                    </a:lnTo>
                    <a:lnTo>
                      <a:pt x="3160" y="4240"/>
                    </a:lnTo>
                    <a:lnTo>
                      <a:pt x="3162" y="4240"/>
                    </a:lnTo>
                    <a:lnTo>
                      <a:pt x="3164" y="4238"/>
                    </a:lnTo>
                    <a:close/>
                    <a:moveTo>
                      <a:pt x="3196" y="4228"/>
                    </a:moveTo>
                    <a:lnTo>
                      <a:pt x="3196" y="4228"/>
                    </a:lnTo>
                    <a:lnTo>
                      <a:pt x="3192" y="4228"/>
                    </a:lnTo>
                    <a:lnTo>
                      <a:pt x="3190" y="4228"/>
                    </a:lnTo>
                    <a:lnTo>
                      <a:pt x="3188" y="4228"/>
                    </a:lnTo>
                    <a:lnTo>
                      <a:pt x="3186" y="4232"/>
                    </a:lnTo>
                    <a:lnTo>
                      <a:pt x="3188" y="4238"/>
                    </a:lnTo>
                    <a:lnTo>
                      <a:pt x="3186" y="4242"/>
                    </a:lnTo>
                    <a:lnTo>
                      <a:pt x="3182" y="4256"/>
                    </a:lnTo>
                    <a:lnTo>
                      <a:pt x="3182" y="4258"/>
                    </a:lnTo>
                    <a:lnTo>
                      <a:pt x="3184" y="4258"/>
                    </a:lnTo>
                    <a:lnTo>
                      <a:pt x="3186" y="4254"/>
                    </a:lnTo>
                    <a:lnTo>
                      <a:pt x="3196" y="4244"/>
                    </a:lnTo>
                    <a:lnTo>
                      <a:pt x="3198" y="4244"/>
                    </a:lnTo>
                    <a:lnTo>
                      <a:pt x="3200" y="4244"/>
                    </a:lnTo>
                    <a:lnTo>
                      <a:pt x="3202" y="4250"/>
                    </a:lnTo>
                    <a:lnTo>
                      <a:pt x="3204" y="4256"/>
                    </a:lnTo>
                    <a:lnTo>
                      <a:pt x="3206" y="4258"/>
                    </a:lnTo>
                    <a:lnTo>
                      <a:pt x="3208" y="4260"/>
                    </a:lnTo>
                    <a:lnTo>
                      <a:pt x="3212" y="4262"/>
                    </a:lnTo>
                    <a:lnTo>
                      <a:pt x="3218" y="4266"/>
                    </a:lnTo>
                    <a:lnTo>
                      <a:pt x="3222" y="4268"/>
                    </a:lnTo>
                    <a:lnTo>
                      <a:pt x="3220" y="4264"/>
                    </a:lnTo>
                    <a:lnTo>
                      <a:pt x="3218" y="4258"/>
                    </a:lnTo>
                    <a:lnTo>
                      <a:pt x="3216" y="4252"/>
                    </a:lnTo>
                    <a:lnTo>
                      <a:pt x="3214" y="4246"/>
                    </a:lnTo>
                    <a:lnTo>
                      <a:pt x="3210" y="4242"/>
                    </a:lnTo>
                    <a:lnTo>
                      <a:pt x="3206" y="4240"/>
                    </a:lnTo>
                    <a:lnTo>
                      <a:pt x="3202" y="4234"/>
                    </a:lnTo>
                    <a:lnTo>
                      <a:pt x="3198" y="4230"/>
                    </a:lnTo>
                    <a:lnTo>
                      <a:pt x="3196" y="4228"/>
                    </a:lnTo>
                    <a:close/>
                    <a:moveTo>
                      <a:pt x="3152" y="5104"/>
                    </a:moveTo>
                    <a:lnTo>
                      <a:pt x="3152" y="5104"/>
                    </a:lnTo>
                    <a:lnTo>
                      <a:pt x="3160" y="5100"/>
                    </a:lnTo>
                    <a:lnTo>
                      <a:pt x="3162" y="5098"/>
                    </a:lnTo>
                    <a:lnTo>
                      <a:pt x="3162" y="5094"/>
                    </a:lnTo>
                    <a:lnTo>
                      <a:pt x="3160" y="5090"/>
                    </a:lnTo>
                    <a:lnTo>
                      <a:pt x="3162" y="5084"/>
                    </a:lnTo>
                    <a:lnTo>
                      <a:pt x="3164" y="5078"/>
                    </a:lnTo>
                    <a:lnTo>
                      <a:pt x="3166" y="5070"/>
                    </a:lnTo>
                    <a:lnTo>
                      <a:pt x="3164" y="5066"/>
                    </a:lnTo>
                    <a:lnTo>
                      <a:pt x="3164" y="5064"/>
                    </a:lnTo>
                    <a:lnTo>
                      <a:pt x="3160" y="5064"/>
                    </a:lnTo>
                    <a:lnTo>
                      <a:pt x="3158" y="5064"/>
                    </a:lnTo>
                    <a:lnTo>
                      <a:pt x="3152" y="5070"/>
                    </a:lnTo>
                    <a:lnTo>
                      <a:pt x="3150" y="5074"/>
                    </a:lnTo>
                    <a:lnTo>
                      <a:pt x="3150" y="5078"/>
                    </a:lnTo>
                    <a:lnTo>
                      <a:pt x="3150" y="5090"/>
                    </a:lnTo>
                    <a:lnTo>
                      <a:pt x="3148" y="5098"/>
                    </a:lnTo>
                    <a:lnTo>
                      <a:pt x="3148" y="5104"/>
                    </a:lnTo>
                    <a:lnTo>
                      <a:pt x="3148" y="5106"/>
                    </a:lnTo>
                    <a:lnTo>
                      <a:pt x="3152" y="5104"/>
                    </a:lnTo>
                    <a:close/>
                    <a:moveTo>
                      <a:pt x="3192" y="4332"/>
                    </a:moveTo>
                    <a:lnTo>
                      <a:pt x="3192" y="4332"/>
                    </a:lnTo>
                    <a:lnTo>
                      <a:pt x="3198" y="4322"/>
                    </a:lnTo>
                    <a:lnTo>
                      <a:pt x="3198" y="4314"/>
                    </a:lnTo>
                    <a:lnTo>
                      <a:pt x="3196" y="4308"/>
                    </a:lnTo>
                    <a:lnTo>
                      <a:pt x="3196" y="4306"/>
                    </a:lnTo>
                    <a:lnTo>
                      <a:pt x="3192" y="4306"/>
                    </a:lnTo>
                    <a:lnTo>
                      <a:pt x="3190" y="4304"/>
                    </a:lnTo>
                    <a:lnTo>
                      <a:pt x="3186" y="4304"/>
                    </a:lnTo>
                    <a:lnTo>
                      <a:pt x="3184" y="4304"/>
                    </a:lnTo>
                    <a:lnTo>
                      <a:pt x="3178" y="4306"/>
                    </a:lnTo>
                    <a:lnTo>
                      <a:pt x="3176" y="4310"/>
                    </a:lnTo>
                    <a:lnTo>
                      <a:pt x="3174" y="4312"/>
                    </a:lnTo>
                    <a:lnTo>
                      <a:pt x="3174" y="4316"/>
                    </a:lnTo>
                    <a:lnTo>
                      <a:pt x="3176" y="4320"/>
                    </a:lnTo>
                    <a:lnTo>
                      <a:pt x="3174" y="4322"/>
                    </a:lnTo>
                    <a:lnTo>
                      <a:pt x="3172" y="4324"/>
                    </a:lnTo>
                    <a:lnTo>
                      <a:pt x="3170" y="4326"/>
                    </a:lnTo>
                    <a:lnTo>
                      <a:pt x="3170" y="4330"/>
                    </a:lnTo>
                    <a:lnTo>
                      <a:pt x="3172" y="4336"/>
                    </a:lnTo>
                    <a:lnTo>
                      <a:pt x="3172" y="4344"/>
                    </a:lnTo>
                    <a:lnTo>
                      <a:pt x="3172" y="4348"/>
                    </a:lnTo>
                    <a:lnTo>
                      <a:pt x="3168" y="4352"/>
                    </a:lnTo>
                    <a:lnTo>
                      <a:pt x="3164" y="4354"/>
                    </a:lnTo>
                    <a:lnTo>
                      <a:pt x="3162" y="4354"/>
                    </a:lnTo>
                    <a:lnTo>
                      <a:pt x="3158" y="4352"/>
                    </a:lnTo>
                    <a:lnTo>
                      <a:pt x="3154" y="4352"/>
                    </a:lnTo>
                    <a:lnTo>
                      <a:pt x="3152" y="4358"/>
                    </a:lnTo>
                    <a:lnTo>
                      <a:pt x="3152" y="4364"/>
                    </a:lnTo>
                    <a:lnTo>
                      <a:pt x="3156" y="4372"/>
                    </a:lnTo>
                    <a:lnTo>
                      <a:pt x="3162" y="4380"/>
                    </a:lnTo>
                    <a:lnTo>
                      <a:pt x="3166" y="4382"/>
                    </a:lnTo>
                    <a:lnTo>
                      <a:pt x="3170" y="4384"/>
                    </a:lnTo>
                    <a:lnTo>
                      <a:pt x="3172" y="4392"/>
                    </a:lnTo>
                    <a:lnTo>
                      <a:pt x="3176" y="4398"/>
                    </a:lnTo>
                    <a:lnTo>
                      <a:pt x="3178" y="4400"/>
                    </a:lnTo>
                    <a:lnTo>
                      <a:pt x="3180" y="4400"/>
                    </a:lnTo>
                    <a:lnTo>
                      <a:pt x="3184" y="4396"/>
                    </a:lnTo>
                    <a:lnTo>
                      <a:pt x="3188" y="4392"/>
                    </a:lnTo>
                    <a:lnTo>
                      <a:pt x="3190" y="4388"/>
                    </a:lnTo>
                    <a:lnTo>
                      <a:pt x="3190" y="4384"/>
                    </a:lnTo>
                    <a:lnTo>
                      <a:pt x="3186" y="4376"/>
                    </a:lnTo>
                    <a:lnTo>
                      <a:pt x="3182" y="4364"/>
                    </a:lnTo>
                    <a:lnTo>
                      <a:pt x="3182" y="4360"/>
                    </a:lnTo>
                    <a:lnTo>
                      <a:pt x="3184" y="4356"/>
                    </a:lnTo>
                    <a:lnTo>
                      <a:pt x="3188" y="4348"/>
                    </a:lnTo>
                    <a:lnTo>
                      <a:pt x="3188" y="4344"/>
                    </a:lnTo>
                    <a:lnTo>
                      <a:pt x="3190" y="4338"/>
                    </a:lnTo>
                    <a:lnTo>
                      <a:pt x="3192" y="4332"/>
                    </a:lnTo>
                    <a:close/>
                    <a:moveTo>
                      <a:pt x="3202" y="4390"/>
                    </a:moveTo>
                    <a:lnTo>
                      <a:pt x="3202" y="4390"/>
                    </a:lnTo>
                    <a:lnTo>
                      <a:pt x="3200" y="4392"/>
                    </a:lnTo>
                    <a:lnTo>
                      <a:pt x="3196" y="4392"/>
                    </a:lnTo>
                    <a:lnTo>
                      <a:pt x="3198" y="4394"/>
                    </a:lnTo>
                    <a:lnTo>
                      <a:pt x="3202" y="4396"/>
                    </a:lnTo>
                    <a:lnTo>
                      <a:pt x="3204" y="4396"/>
                    </a:lnTo>
                    <a:lnTo>
                      <a:pt x="3206" y="4394"/>
                    </a:lnTo>
                    <a:lnTo>
                      <a:pt x="3204" y="4390"/>
                    </a:lnTo>
                    <a:lnTo>
                      <a:pt x="3202" y="4388"/>
                    </a:lnTo>
                    <a:lnTo>
                      <a:pt x="3202" y="4390"/>
                    </a:lnTo>
                    <a:close/>
                    <a:moveTo>
                      <a:pt x="3218" y="4324"/>
                    </a:moveTo>
                    <a:lnTo>
                      <a:pt x="3218" y="4324"/>
                    </a:lnTo>
                    <a:lnTo>
                      <a:pt x="3218" y="4318"/>
                    </a:lnTo>
                    <a:lnTo>
                      <a:pt x="3220" y="4314"/>
                    </a:lnTo>
                    <a:lnTo>
                      <a:pt x="3222" y="4310"/>
                    </a:lnTo>
                    <a:lnTo>
                      <a:pt x="3222" y="4308"/>
                    </a:lnTo>
                    <a:lnTo>
                      <a:pt x="3220" y="4300"/>
                    </a:lnTo>
                    <a:lnTo>
                      <a:pt x="3220" y="4292"/>
                    </a:lnTo>
                    <a:lnTo>
                      <a:pt x="3218" y="4290"/>
                    </a:lnTo>
                    <a:lnTo>
                      <a:pt x="3216" y="4298"/>
                    </a:lnTo>
                    <a:lnTo>
                      <a:pt x="3210" y="4312"/>
                    </a:lnTo>
                    <a:lnTo>
                      <a:pt x="3208" y="4316"/>
                    </a:lnTo>
                    <a:lnTo>
                      <a:pt x="3206" y="4324"/>
                    </a:lnTo>
                    <a:lnTo>
                      <a:pt x="3204" y="4334"/>
                    </a:lnTo>
                    <a:lnTo>
                      <a:pt x="3198" y="4342"/>
                    </a:lnTo>
                    <a:lnTo>
                      <a:pt x="3194" y="4348"/>
                    </a:lnTo>
                    <a:lnTo>
                      <a:pt x="3192" y="4354"/>
                    </a:lnTo>
                    <a:lnTo>
                      <a:pt x="3192" y="4362"/>
                    </a:lnTo>
                    <a:lnTo>
                      <a:pt x="3190" y="4374"/>
                    </a:lnTo>
                    <a:lnTo>
                      <a:pt x="3190" y="4380"/>
                    </a:lnTo>
                    <a:lnTo>
                      <a:pt x="3192" y="4380"/>
                    </a:lnTo>
                    <a:lnTo>
                      <a:pt x="3194" y="4376"/>
                    </a:lnTo>
                    <a:lnTo>
                      <a:pt x="3198" y="4368"/>
                    </a:lnTo>
                    <a:lnTo>
                      <a:pt x="3200" y="4362"/>
                    </a:lnTo>
                    <a:lnTo>
                      <a:pt x="3202" y="4360"/>
                    </a:lnTo>
                    <a:lnTo>
                      <a:pt x="3204" y="4358"/>
                    </a:lnTo>
                    <a:lnTo>
                      <a:pt x="3204" y="4352"/>
                    </a:lnTo>
                    <a:lnTo>
                      <a:pt x="3204" y="4348"/>
                    </a:lnTo>
                    <a:lnTo>
                      <a:pt x="3206" y="4344"/>
                    </a:lnTo>
                    <a:lnTo>
                      <a:pt x="3212" y="4340"/>
                    </a:lnTo>
                    <a:lnTo>
                      <a:pt x="3218" y="4332"/>
                    </a:lnTo>
                    <a:lnTo>
                      <a:pt x="3220" y="4328"/>
                    </a:lnTo>
                    <a:lnTo>
                      <a:pt x="3218" y="4324"/>
                    </a:lnTo>
                    <a:close/>
                    <a:moveTo>
                      <a:pt x="3226" y="4342"/>
                    </a:moveTo>
                    <a:lnTo>
                      <a:pt x="3226" y="4342"/>
                    </a:lnTo>
                    <a:lnTo>
                      <a:pt x="3222" y="4350"/>
                    </a:lnTo>
                    <a:lnTo>
                      <a:pt x="3216" y="4354"/>
                    </a:lnTo>
                    <a:lnTo>
                      <a:pt x="3214" y="4356"/>
                    </a:lnTo>
                    <a:lnTo>
                      <a:pt x="3210" y="4360"/>
                    </a:lnTo>
                    <a:lnTo>
                      <a:pt x="3210" y="4364"/>
                    </a:lnTo>
                    <a:lnTo>
                      <a:pt x="3212" y="4368"/>
                    </a:lnTo>
                    <a:lnTo>
                      <a:pt x="3214" y="4370"/>
                    </a:lnTo>
                    <a:lnTo>
                      <a:pt x="3216" y="4372"/>
                    </a:lnTo>
                    <a:lnTo>
                      <a:pt x="3224" y="4372"/>
                    </a:lnTo>
                    <a:lnTo>
                      <a:pt x="3230" y="4370"/>
                    </a:lnTo>
                    <a:lnTo>
                      <a:pt x="3234" y="4368"/>
                    </a:lnTo>
                    <a:lnTo>
                      <a:pt x="3236" y="4366"/>
                    </a:lnTo>
                    <a:lnTo>
                      <a:pt x="3240" y="4366"/>
                    </a:lnTo>
                    <a:lnTo>
                      <a:pt x="3240" y="4364"/>
                    </a:lnTo>
                    <a:lnTo>
                      <a:pt x="3240" y="4362"/>
                    </a:lnTo>
                    <a:lnTo>
                      <a:pt x="3240" y="4356"/>
                    </a:lnTo>
                    <a:lnTo>
                      <a:pt x="3242" y="4352"/>
                    </a:lnTo>
                    <a:lnTo>
                      <a:pt x="3242" y="4346"/>
                    </a:lnTo>
                    <a:lnTo>
                      <a:pt x="3242" y="4344"/>
                    </a:lnTo>
                    <a:lnTo>
                      <a:pt x="3240" y="4344"/>
                    </a:lnTo>
                    <a:lnTo>
                      <a:pt x="3238" y="4346"/>
                    </a:lnTo>
                    <a:lnTo>
                      <a:pt x="3238" y="4348"/>
                    </a:lnTo>
                    <a:lnTo>
                      <a:pt x="3234" y="4348"/>
                    </a:lnTo>
                    <a:lnTo>
                      <a:pt x="3232" y="4346"/>
                    </a:lnTo>
                    <a:lnTo>
                      <a:pt x="3228" y="4342"/>
                    </a:lnTo>
                    <a:lnTo>
                      <a:pt x="3228" y="4340"/>
                    </a:lnTo>
                    <a:lnTo>
                      <a:pt x="3226" y="4342"/>
                    </a:lnTo>
                    <a:close/>
                    <a:moveTo>
                      <a:pt x="3240" y="4278"/>
                    </a:moveTo>
                    <a:lnTo>
                      <a:pt x="3240" y="4278"/>
                    </a:lnTo>
                    <a:lnTo>
                      <a:pt x="3242" y="4278"/>
                    </a:lnTo>
                    <a:lnTo>
                      <a:pt x="3242" y="4274"/>
                    </a:lnTo>
                    <a:lnTo>
                      <a:pt x="3240" y="4270"/>
                    </a:lnTo>
                    <a:lnTo>
                      <a:pt x="3236" y="4270"/>
                    </a:lnTo>
                    <a:lnTo>
                      <a:pt x="3234" y="4270"/>
                    </a:lnTo>
                    <a:lnTo>
                      <a:pt x="3234" y="4274"/>
                    </a:lnTo>
                    <a:lnTo>
                      <a:pt x="3236" y="4278"/>
                    </a:lnTo>
                    <a:lnTo>
                      <a:pt x="3240" y="4278"/>
                    </a:lnTo>
                    <a:close/>
                    <a:moveTo>
                      <a:pt x="3164" y="5116"/>
                    </a:moveTo>
                    <a:lnTo>
                      <a:pt x="3164" y="5116"/>
                    </a:lnTo>
                    <a:lnTo>
                      <a:pt x="3166" y="5118"/>
                    </a:lnTo>
                    <a:lnTo>
                      <a:pt x="3168" y="5116"/>
                    </a:lnTo>
                    <a:lnTo>
                      <a:pt x="3172" y="5110"/>
                    </a:lnTo>
                    <a:lnTo>
                      <a:pt x="3174" y="5106"/>
                    </a:lnTo>
                    <a:lnTo>
                      <a:pt x="3176" y="5104"/>
                    </a:lnTo>
                    <a:lnTo>
                      <a:pt x="3182" y="5102"/>
                    </a:lnTo>
                    <a:lnTo>
                      <a:pt x="3184" y="5102"/>
                    </a:lnTo>
                    <a:lnTo>
                      <a:pt x="3186" y="5100"/>
                    </a:lnTo>
                    <a:lnTo>
                      <a:pt x="3180" y="5092"/>
                    </a:lnTo>
                    <a:lnTo>
                      <a:pt x="3176" y="5086"/>
                    </a:lnTo>
                    <a:lnTo>
                      <a:pt x="3176" y="5082"/>
                    </a:lnTo>
                    <a:lnTo>
                      <a:pt x="3176" y="5078"/>
                    </a:lnTo>
                    <a:lnTo>
                      <a:pt x="3178" y="5076"/>
                    </a:lnTo>
                    <a:lnTo>
                      <a:pt x="3184" y="5070"/>
                    </a:lnTo>
                    <a:lnTo>
                      <a:pt x="3184" y="5064"/>
                    </a:lnTo>
                    <a:lnTo>
                      <a:pt x="3182" y="5058"/>
                    </a:lnTo>
                    <a:lnTo>
                      <a:pt x="3180" y="5054"/>
                    </a:lnTo>
                    <a:lnTo>
                      <a:pt x="3178" y="5052"/>
                    </a:lnTo>
                    <a:lnTo>
                      <a:pt x="3174" y="5054"/>
                    </a:lnTo>
                    <a:lnTo>
                      <a:pt x="3172" y="5058"/>
                    </a:lnTo>
                    <a:lnTo>
                      <a:pt x="3170" y="5070"/>
                    </a:lnTo>
                    <a:lnTo>
                      <a:pt x="3168" y="5086"/>
                    </a:lnTo>
                    <a:lnTo>
                      <a:pt x="3166" y="5094"/>
                    </a:lnTo>
                    <a:lnTo>
                      <a:pt x="3164" y="5100"/>
                    </a:lnTo>
                    <a:lnTo>
                      <a:pt x="3160" y="5108"/>
                    </a:lnTo>
                    <a:lnTo>
                      <a:pt x="3158" y="5110"/>
                    </a:lnTo>
                    <a:lnTo>
                      <a:pt x="3158" y="5112"/>
                    </a:lnTo>
                    <a:lnTo>
                      <a:pt x="3164" y="5116"/>
                    </a:lnTo>
                    <a:close/>
                    <a:moveTo>
                      <a:pt x="3346" y="4866"/>
                    </a:moveTo>
                    <a:lnTo>
                      <a:pt x="3346" y="4866"/>
                    </a:lnTo>
                    <a:lnTo>
                      <a:pt x="3348" y="4862"/>
                    </a:lnTo>
                    <a:lnTo>
                      <a:pt x="3348" y="4858"/>
                    </a:lnTo>
                    <a:lnTo>
                      <a:pt x="3348" y="4852"/>
                    </a:lnTo>
                    <a:lnTo>
                      <a:pt x="3346" y="4852"/>
                    </a:lnTo>
                    <a:lnTo>
                      <a:pt x="3344" y="4852"/>
                    </a:lnTo>
                    <a:lnTo>
                      <a:pt x="3342" y="4856"/>
                    </a:lnTo>
                    <a:lnTo>
                      <a:pt x="3342" y="4860"/>
                    </a:lnTo>
                    <a:lnTo>
                      <a:pt x="3342" y="4864"/>
                    </a:lnTo>
                    <a:lnTo>
                      <a:pt x="3344" y="4866"/>
                    </a:lnTo>
                    <a:lnTo>
                      <a:pt x="3346" y="4866"/>
                    </a:lnTo>
                    <a:close/>
                    <a:moveTo>
                      <a:pt x="3342" y="4998"/>
                    </a:moveTo>
                    <a:lnTo>
                      <a:pt x="3342" y="4998"/>
                    </a:lnTo>
                    <a:lnTo>
                      <a:pt x="3336" y="4992"/>
                    </a:lnTo>
                    <a:lnTo>
                      <a:pt x="3330" y="4990"/>
                    </a:lnTo>
                    <a:lnTo>
                      <a:pt x="3324" y="4986"/>
                    </a:lnTo>
                    <a:lnTo>
                      <a:pt x="3316" y="4986"/>
                    </a:lnTo>
                    <a:lnTo>
                      <a:pt x="3310" y="4986"/>
                    </a:lnTo>
                    <a:lnTo>
                      <a:pt x="3304" y="4988"/>
                    </a:lnTo>
                    <a:lnTo>
                      <a:pt x="3300" y="4992"/>
                    </a:lnTo>
                    <a:lnTo>
                      <a:pt x="3298" y="4996"/>
                    </a:lnTo>
                    <a:lnTo>
                      <a:pt x="3298" y="5002"/>
                    </a:lnTo>
                    <a:lnTo>
                      <a:pt x="3304" y="5010"/>
                    </a:lnTo>
                    <a:lnTo>
                      <a:pt x="3312" y="5016"/>
                    </a:lnTo>
                    <a:lnTo>
                      <a:pt x="3320" y="5024"/>
                    </a:lnTo>
                    <a:lnTo>
                      <a:pt x="3326" y="5026"/>
                    </a:lnTo>
                    <a:lnTo>
                      <a:pt x="3332" y="5026"/>
                    </a:lnTo>
                    <a:lnTo>
                      <a:pt x="3336" y="5024"/>
                    </a:lnTo>
                    <a:lnTo>
                      <a:pt x="3342" y="5020"/>
                    </a:lnTo>
                    <a:lnTo>
                      <a:pt x="3344" y="5016"/>
                    </a:lnTo>
                    <a:lnTo>
                      <a:pt x="3346" y="5010"/>
                    </a:lnTo>
                    <a:lnTo>
                      <a:pt x="3344" y="5004"/>
                    </a:lnTo>
                    <a:lnTo>
                      <a:pt x="3342" y="4998"/>
                    </a:lnTo>
                    <a:close/>
                    <a:moveTo>
                      <a:pt x="3330" y="5214"/>
                    </a:moveTo>
                    <a:lnTo>
                      <a:pt x="3330" y="5214"/>
                    </a:lnTo>
                    <a:lnTo>
                      <a:pt x="3328" y="5212"/>
                    </a:lnTo>
                    <a:lnTo>
                      <a:pt x="3326" y="5210"/>
                    </a:lnTo>
                    <a:lnTo>
                      <a:pt x="3314" y="5210"/>
                    </a:lnTo>
                    <a:lnTo>
                      <a:pt x="3302" y="5214"/>
                    </a:lnTo>
                    <a:lnTo>
                      <a:pt x="3296" y="5216"/>
                    </a:lnTo>
                    <a:lnTo>
                      <a:pt x="3290" y="5220"/>
                    </a:lnTo>
                    <a:lnTo>
                      <a:pt x="3290" y="5224"/>
                    </a:lnTo>
                    <a:lnTo>
                      <a:pt x="3292" y="5224"/>
                    </a:lnTo>
                    <a:lnTo>
                      <a:pt x="3306" y="5224"/>
                    </a:lnTo>
                    <a:lnTo>
                      <a:pt x="3322" y="5220"/>
                    </a:lnTo>
                    <a:lnTo>
                      <a:pt x="3328" y="5216"/>
                    </a:lnTo>
                    <a:lnTo>
                      <a:pt x="3330" y="5214"/>
                    </a:lnTo>
                    <a:close/>
                    <a:moveTo>
                      <a:pt x="3294" y="4936"/>
                    </a:moveTo>
                    <a:lnTo>
                      <a:pt x="3294" y="4936"/>
                    </a:lnTo>
                    <a:lnTo>
                      <a:pt x="3292" y="4938"/>
                    </a:lnTo>
                    <a:lnTo>
                      <a:pt x="3292" y="4942"/>
                    </a:lnTo>
                    <a:lnTo>
                      <a:pt x="3296" y="4956"/>
                    </a:lnTo>
                    <a:lnTo>
                      <a:pt x="3298" y="4960"/>
                    </a:lnTo>
                    <a:lnTo>
                      <a:pt x="3300" y="4960"/>
                    </a:lnTo>
                    <a:lnTo>
                      <a:pt x="3300" y="4956"/>
                    </a:lnTo>
                    <a:lnTo>
                      <a:pt x="3298" y="4950"/>
                    </a:lnTo>
                    <a:lnTo>
                      <a:pt x="3298" y="4944"/>
                    </a:lnTo>
                    <a:lnTo>
                      <a:pt x="3296" y="4938"/>
                    </a:lnTo>
                    <a:lnTo>
                      <a:pt x="3296" y="4936"/>
                    </a:lnTo>
                    <a:lnTo>
                      <a:pt x="3294" y="4936"/>
                    </a:lnTo>
                    <a:close/>
                    <a:moveTo>
                      <a:pt x="3344" y="5246"/>
                    </a:moveTo>
                    <a:lnTo>
                      <a:pt x="3344" y="5246"/>
                    </a:lnTo>
                    <a:lnTo>
                      <a:pt x="3340" y="5244"/>
                    </a:lnTo>
                    <a:lnTo>
                      <a:pt x="3336" y="5244"/>
                    </a:lnTo>
                    <a:lnTo>
                      <a:pt x="3330" y="5248"/>
                    </a:lnTo>
                    <a:lnTo>
                      <a:pt x="3322" y="5250"/>
                    </a:lnTo>
                    <a:lnTo>
                      <a:pt x="3316" y="5250"/>
                    </a:lnTo>
                    <a:lnTo>
                      <a:pt x="3312" y="5250"/>
                    </a:lnTo>
                    <a:lnTo>
                      <a:pt x="3306" y="5252"/>
                    </a:lnTo>
                    <a:lnTo>
                      <a:pt x="3300" y="5254"/>
                    </a:lnTo>
                    <a:lnTo>
                      <a:pt x="3296" y="5254"/>
                    </a:lnTo>
                    <a:lnTo>
                      <a:pt x="3292" y="5254"/>
                    </a:lnTo>
                    <a:lnTo>
                      <a:pt x="3286" y="5254"/>
                    </a:lnTo>
                    <a:lnTo>
                      <a:pt x="3268" y="5258"/>
                    </a:lnTo>
                    <a:lnTo>
                      <a:pt x="3260" y="5262"/>
                    </a:lnTo>
                    <a:lnTo>
                      <a:pt x="3258" y="5266"/>
                    </a:lnTo>
                    <a:lnTo>
                      <a:pt x="3256" y="5272"/>
                    </a:lnTo>
                    <a:lnTo>
                      <a:pt x="3248" y="5278"/>
                    </a:lnTo>
                    <a:lnTo>
                      <a:pt x="3240" y="5284"/>
                    </a:lnTo>
                    <a:lnTo>
                      <a:pt x="3234" y="5286"/>
                    </a:lnTo>
                    <a:lnTo>
                      <a:pt x="3226" y="5290"/>
                    </a:lnTo>
                    <a:lnTo>
                      <a:pt x="3216" y="5296"/>
                    </a:lnTo>
                    <a:lnTo>
                      <a:pt x="3206" y="5304"/>
                    </a:lnTo>
                    <a:lnTo>
                      <a:pt x="3202" y="5310"/>
                    </a:lnTo>
                    <a:lnTo>
                      <a:pt x="3200" y="5322"/>
                    </a:lnTo>
                    <a:lnTo>
                      <a:pt x="3198" y="5326"/>
                    </a:lnTo>
                    <a:lnTo>
                      <a:pt x="3200" y="5328"/>
                    </a:lnTo>
                    <a:lnTo>
                      <a:pt x="3202" y="5330"/>
                    </a:lnTo>
                    <a:lnTo>
                      <a:pt x="3204" y="5330"/>
                    </a:lnTo>
                    <a:lnTo>
                      <a:pt x="3202" y="5332"/>
                    </a:lnTo>
                    <a:lnTo>
                      <a:pt x="3198" y="5336"/>
                    </a:lnTo>
                    <a:lnTo>
                      <a:pt x="3194" y="5340"/>
                    </a:lnTo>
                    <a:lnTo>
                      <a:pt x="3194" y="5342"/>
                    </a:lnTo>
                    <a:lnTo>
                      <a:pt x="3194" y="5344"/>
                    </a:lnTo>
                    <a:lnTo>
                      <a:pt x="3202" y="5346"/>
                    </a:lnTo>
                    <a:lnTo>
                      <a:pt x="3206" y="5346"/>
                    </a:lnTo>
                    <a:lnTo>
                      <a:pt x="3210" y="5344"/>
                    </a:lnTo>
                    <a:lnTo>
                      <a:pt x="3216" y="5340"/>
                    </a:lnTo>
                    <a:lnTo>
                      <a:pt x="3220" y="5336"/>
                    </a:lnTo>
                    <a:lnTo>
                      <a:pt x="3222" y="5336"/>
                    </a:lnTo>
                    <a:lnTo>
                      <a:pt x="3226" y="5336"/>
                    </a:lnTo>
                    <a:lnTo>
                      <a:pt x="3230" y="5336"/>
                    </a:lnTo>
                    <a:lnTo>
                      <a:pt x="3234" y="5334"/>
                    </a:lnTo>
                    <a:lnTo>
                      <a:pt x="3244" y="5320"/>
                    </a:lnTo>
                    <a:lnTo>
                      <a:pt x="3252" y="5312"/>
                    </a:lnTo>
                    <a:lnTo>
                      <a:pt x="3256" y="5306"/>
                    </a:lnTo>
                    <a:lnTo>
                      <a:pt x="3260" y="5300"/>
                    </a:lnTo>
                    <a:lnTo>
                      <a:pt x="3268" y="5294"/>
                    </a:lnTo>
                    <a:lnTo>
                      <a:pt x="3280" y="5288"/>
                    </a:lnTo>
                    <a:lnTo>
                      <a:pt x="3288" y="5286"/>
                    </a:lnTo>
                    <a:lnTo>
                      <a:pt x="3294" y="5284"/>
                    </a:lnTo>
                    <a:lnTo>
                      <a:pt x="3300" y="5280"/>
                    </a:lnTo>
                    <a:lnTo>
                      <a:pt x="3304" y="5278"/>
                    </a:lnTo>
                    <a:lnTo>
                      <a:pt x="3308" y="5278"/>
                    </a:lnTo>
                    <a:lnTo>
                      <a:pt x="3314" y="5276"/>
                    </a:lnTo>
                    <a:lnTo>
                      <a:pt x="3318" y="5272"/>
                    </a:lnTo>
                    <a:lnTo>
                      <a:pt x="3324" y="5266"/>
                    </a:lnTo>
                    <a:lnTo>
                      <a:pt x="3328" y="5266"/>
                    </a:lnTo>
                    <a:lnTo>
                      <a:pt x="3334" y="5264"/>
                    </a:lnTo>
                    <a:lnTo>
                      <a:pt x="3340" y="5260"/>
                    </a:lnTo>
                    <a:lnTo>
                      <a:pt x="3348" y="5252"/>
                    </a:lnTo>
                    <a:lnTo>
                      <a:pt x="3348" y="5248"/>
                    </a:lnTo>
                    <a:lnTo>
                      <a:pt x="3344" y="5246"/>
                    </a:lnTo>
                    <a:close/>
                    <a:moveTo>
                      <a:pt x="3328" y="4618"/>
                    </a:moveTo>
                    <a:lnTo>
                      <a:pt x="3328" y="4618"/>
                    </a:lnTo>
                    <a:lnTo>
                      <a:pt x="3326" y="4622"/>
                    </a:lnTo>
                    <a:lnTo>
                      <a:pt x="3326" y="4628"/>
                    </a:lnTo>
                    <a:lnTo>
                      <a:pt x="3326" y="4630"/>
                    </a:lnTo>
                    <a:lnTo>
                      <a:pt x="3328" y="4632"/>
                    </a:lnTo>
                    <a:lnTo>
                      <a:pt x="3328" y="4634"/>
                    </a:lnTo>
                    <a:lnTo>
                      <a:pt x="3326" y="4638"/>
                    </a:lnTo>
                    <a:lnTo>
                      <a:pt x="3324" y="4642"/>
                    </a:lnTo>
                    <a:lnTo>
                      <a:pt x="3326" y="4644"/>
                    </a:lnTo>
                    <a:lnTo>
                      <a:pt x="3330" y="4642"/>
                    </a:lnTo>
                    <a:lnTo>
                      <a:pt x="3330" y="4640"/>
                    </a:lnTo>
                    <a:lnTo>
                      <a:pt x="3332" y="4636"/>
                    </a:lnTo>
                    <a:lnTo>
                      <a:pt x="3332" y="4632"/>
                    </a:lnTo>
                    <a:lnTo>
                      <a:pt x="3334" y="4630"/>
                    </a:lnTo>
                    <a:lnTo>
                      <a:pt x="3334" y="4628"/>
                    </a:lnTo>
                    <a:lnTo>
                      <a:pt x="3332" y="4624"/>
                    </a:lnTo>
                    <a:lnTo>
                      <a:pt x="3332" y="4620"/>
                    </a:lnTo>
                    <a:lnTo>
                      <a:pt x="3332" y="4618"/>
                    </a:lnTo>
                    <a:lnTo>
                      <a:pt x="3328" y="4618"/>
                    </a:lnTo>
                    <a:close/>
                    <a:moveTo>
                      <a:pt x="3302" y="3114"/>
                    </a:moveTo>
                    <a:lnTo>
                      <a:pt x="3302" y="3114"/>
                    </a:lnTo>
                    <a:lnTo>
                      <a:pt x="3304" y="3116"/>
                    </a:lnTo>
                    <a:lnTo>
                      <a:pt x="3308" y="3114"/>
                    </a:lnTo>
                    <a:lnTo>
                      <a:pt x="3310" y="3112"/>
                    </a:lnTo>
                    <a:lnTo>
                      <a:pt x="3310" y="3108"/>
                    </a:lnTo>
                    <a:lnTo>
                      <a:pt x="3306" y="3108"/>
                    </a:lnTo>
                    <a:lnTo>
                      <a:pt x="3302" y="3110"/>
                    </a:lnTo>
                    <a:lnTo>
                      <a:pt x="3300" y="3112"/>
                    </a:lnTo>
                    <a:lnTo>
                      <a:pt x="3302" y="3114"/>
                    </a:lnTo>
                    <a:close/>
                    <a:moveTo>
                      <a:pt x="3298" y="3086"/>
                    </a:moveTo>
                    <a:lnTo>
                      <a:pt x="3298" y="3086"/>
                    </a:lnTo>
                    <a:lnTo>
                      <a:pt x="3296" y="3088"/>
                    </a:lnTo>
                    <a:lnTo>
                      <a:pt x="3298" y="3090"/>
                    </a:lnTo>
                    <a:lnTo>
                      <a:pt x="3302" y="3096"/>
                    </a:lnTo>
                    <a:lnTo>
                      <a:pt x="3302" y="3098"/>
                    </a:lnTo>
                    <a:lnTo>
                      <a:pt x="3304" y="3094"/>
                    </a:lnTo>
                    <a:lnTo>
                      <a:pt x="3302" y="3088"/>
                    </a:lnTo>
                    <a:lnTo>
                      <a:pt x="3300" y="3086"/>
                    </a:lnTo>
                    <a:lnTo>
                      <a:pt x="3298" y="3086"/>
                    </a:lnTo>
                    <a:close/>
                    <a:moveTo>
                      <a:pt x="3298" y="4354"/>
                    </a:moveTo>
                    <a:lnTo>
                      <a:pt x="3298" y="4354"/>
                    </a:lnTo>
                    <a:lnTo>
                      <a:pt x="3296" y="4358"/>
                    </a:lnTo>
                    <a:lnTo>
                      <a:pt x="3296" y="4362"/>
                    </a:lnTo>
                    <a:lnTo>
                      <a:pt x="3298" y="4362"/>
                    </a:lnTo>
                    <a:lnTo>
                      <a:pt x="3300" y="4364"/>
                    </a:lnTo>
                    <a:lnTo>
                      <a:pt x="3304" y="4362"/>
                    </a:lnTo>
                    <a:lnTo>
                      <a:pt x="3304" y="4360"/>
                    </a:lnTo>
                    <a:lnTo>
                      <a:pt x="3302" y="4356"/>
                    </a:lnTo>
                    <a:lnTo>
                      <a:pt x="3300" y="4348"/>
                    </a:lnTo>
                    <a:lnTo>
                      <a:pt x="3298" y="4354"/>
                    </a:lnTo>
                    <a:close/>
                    <a:moveTo>
                      <a:pt x="3274" y="4930"/>
                    </a:moveTo>
                    <a:lnTo>
                      <a:pt x="3274" y="4930"/>
                    </a:lnTo>
                    <a:lnTo>
                      <a:pt x="3274" y="4932"/>
                    </a:lnTo>
                    <a:lnTo>
                      <a:pt x="3278" y="4934"/>
                    </a:lnTo>
                    <a:lnTo>
                      <a:pt x="3288" y="4934"/>
                    </a:lnTo>
                    <a:lnTo>
                      <a:pt x="3310" y="4928"/>
                    </a:lnTo>
                    <a:lnTo>
                      <a:pt x="3312" y="4926"/>
                    </a:lnTo>
                    <a:lnTo>
                      <a:pt x="3310" y="4926"/>
                    </a:lnTo>
                    <a:lnTo>
                      <a:pt x="3296" y="4924"/>
                    </a:lnTo>
                    <a:lnTo>
                      <a:pt x="3282" y="4924"/>
                    </a:lnTo>
                    <a:lnTo>
                      <a:pt x="3276" y="4926"/>
                    </a:lnTo>
                    <a:lnTo>
                      <a:pt x="3274" y="4930"/>
                    </a:lnTo>
                    <a:close/>
                    <a:moveTo>
                      <a:pt x="3132" y="5104"/>
                    </a:moveTo>
                    <a:lnTo>
                      <a:pt x="3132" y="5104"/>
                    </a:lnTo>
                    <a:lnTo>
                      <a:pt x="3136" y="5106"/>
                    </a:lnTo>
                    <a:lnTo>
                      <a:pt x="3138" y="5104"/>
                    </a:lnTo>
                    <a:lnTo>
                      <a:pt x="3136" y="5096"/>
                    </a:lnTo>
                    <a:lnTo>
                      <a:pt x="3134" y="5090"/>
                    </a:lnTo>
                    <a:lnTo>
                      <a:pt x="3132" y="5086"/>
                    </a:lnTo>
                    <a:lnTo>
                      <a:pt x="3130" y="5088"/>
                    </a:lnTo>
                    <a:lnTo>
                      <a:pt x="3130" y="5096"/>
                    </a:lnTo>
                    <a:lnTo>
                      <a:pt x="3132" y="5104"/>
                    </a:lnTo>
                    <a:close/>
                    <a:moveTo>
                      <a:pt x="3196" y="4912"/>
                    </a:moveTo>
                    <a:lnTo>
                      <a:pt x="3196" y="4912"/>
                    </a:lnTo>
                    <a:lnTo>
                      <a:pt x="3198" y="4908"/>
                    </a:lnTo>
                    <a:lnTo>
                      <a:pt x="3198" y="4904"/>
                    </a:lnTo>
                    <a:lnTo>
                      <a:pt x="3196" y="4900"/>
                    </a:lnTo>
                    <a:lnTo>
                      <a:pt x="3192" y="4900"/>
                    </a:lnTo>
                    <a:lnTo>
                      <a:pt x="3190" y="4902"/>
                    </a:lnTo>
                    <a:lnTo>
                      <a:pt x="3188" y="4904"/>
                    </a:lnTo>
                    <a:lnTo>
                      <a:pt x="3188" y="4908"/>
                    </a:lnTo>
                    <a:lnTo>
                      <a:pt x="3192" y="4912"/>
                    </a:lnTo>
                    <a:lnTo>
                      <a:pt x="3194" y="4912"/>
                    </a:lnTo>
                    <a:lnTo>
                      <a:pt x="3196" y="4912"/>
                    </a:lnTo>
                    <a:close/>
                    <a:moveTo>
                      <a:pt x="3180" y="4896"/>
                    </a:moveTo>
                    <a:lnTo>
                      <a:pt x="3180" y="4896"/>
                    </a:lnTo>
                    <a:lnTo>
                      <a:pt x="3176" y="4896"/>
                    </a:lnTo>
                    <a:lnTo>
                      <a:pt x="3172" y="4900"/>
                    </a:lnTo>
                    <a:lnTo>
                      <a:pt x="3170" y="4906"/>
                    </a:lnTo>
                    <a:lnTo>
                      <a:pt x="3172" y="4916"/>
                    </a:lnTo>
                    <a:lnTo>
                      <a:pt x="3174" y="4916"/>
                    </a:lnTo>
                    <a:lnTo>
                      <a:pt x="3180" y="4908"/>
                    </a:lnTo>
                    <a:lnTo>
                      <a:pt x="3184" y="4900"/>
                    </a:lnTo>
                    <a:lnTo>
                      <a:pt x="3182" y="4898"/>
                    </a:lnTo>
                    <a:lnTo>
                      <a:pt x="3180" y="4896"/>
                    </a:lnTo>
                    <a:close/>
                    <a:moveTo>
                      <a:pt x="3184" y="5356"/>
                    </a:moveTo>
                    <a:lnTo>
                      <a:pt x="3184" y="5356"/>
                    </a:lnTo>
                    <a:lnTo>
                      <a:pt x="3180" y="5360"/>
                    </a:lnTo>
                    <a:lnTo>
                      <a:pt x="3174" y="5364"/>
                    </a:lnTo>
                    <a:lnTo>
                      <a:pt x="3170" y="5366"/>
                    </a:lnTo>
                    <a:lnTo>
                      <a:pt x="3168" y="5370"/>
                    </a:lnTo>
                    <a:lnTo>
                      <a:pt x="3168" y="5372"/>
                    </a:lnTo>
                    <a:lnTo>
                      <a:pt x="3170" y="5372"/>
                    </a:lnTo>
                    <a:lnTo>
                      <a:pt x="3178" y="5370"/>
                    </a:lnTo>
                    <a:lnTo>
                      <a:pt x="3190" y="5362"/>
                    </a:lnTo>
                    <a:lnTo>
                      <a:pt x="3194" y="5358"/>
                    </a:lnTo>
                    <a:lnTo>
                      <a:pt x="3192" y="5352"/>
                    </a:lnTo>
                    <a:lnTo>
                      <a:pt x="3192" y="5350"/>
                    </a:lnTo>
                    <a:lnTo>
                      <a:pt x="3190" y="5350"/>
                    </a:lnTo>
                    <a:lnTo>
                      <a:pt x="3188" y="5352"/>
                    </a:lnTo>
                    <a:lnTo>
                      <a:pt x="3184" y="5356"/>
                    </a:lnTo>
                    <a:close/>
                    <a:moveTo>
                      <a:pt x="3074" y="5152"/>
                    </a:moveTo>
                    <a:lnTo>
                      <a:pt x="3074" y="5152"/>
                    </a:lnTo>
                    <a:lnTo>
                      <a:pt x="3076" y="5154"/>
                    </a:lnTo>
                    <a:lnTo>
                      <a:pt x="3078" y="5144"/>
                    </a:lnTo>
                    <a:lnTo>
                      <a:pt x="3076" y="5132"/>
                    </a:lnTo>
                    <a:lnTo>
                      <a:pt x="3076" y="5122"/>
                    </a:lnTo>
                    <a:lnTo>
                      <a:pt x="3074" y="5122"/>
                    </a:lnTo>
                    <a:lnTo>
                      <a:pt x="3074" y="5124"/>
                    </a:lnTo>
                    <a:lnTo>
                      <a:pt x="3072" y="5130"/>
                    </a:lnTo>
                    <a:lnTo>
                      <a:pt x="3072" y="5142"/>
                    </a:lnTo>
                    <a:lnTo>
                      <a:pt x="3074" y="5152"/>
                    </a:lnTo>
                    <a:close/>
                    <a:moveTo>
                      <a:pt x="3070" y="5308"/>
                    </a:moveTo>
                    <a:lnTo>
                      <a:pt x="3070" y="5308"/>
                    </a:lnTo>
                    <a:lnTo>
                      <a:pt x="3066" y="5308"/>
                    </a:lnTo>
                    <a:lnTo>
                      <a:pt x="3066" y="5306"/>
                    </a:lnTo>
                    <a:lnTo>
                      <a:pt x="3064" y="5304"/>
                    </a:lnTo>
                    <a:lnTo>
                      <a:pt x="3060" y="5298"/>
                    </a:lnTo>
                    <a:lnTo>
                      <a:pt x="3054" y="5294"/>
                    </a:lnTo>
                    <a:lnTo>
                      <a:pt x="3048" y="5294"/>
                    </a:lnTo>
                    <a:lnTo>
                      <a:pt x="3046" y="5296"/>
                    </a:lnTo>
                    <a:lnTo>
                      <a:pt x="3042" y="5296"/>
                    </a:lnTo>
                    <a:lnTo>
                      <a:pt x="3036" y="5294"/>
                    </a:lnTo>
                    <a:lnTo>
                      <a:pt x="3026" y="5294"/>
                    </a:lnTo>
                    <a:lnTo>
                      <a:pt x="3020" y="5296"/>
                    </a:lnTo>
                    <a:lnTo>
                      <a:pt x="3016" y="5298"/>
                    </a:lnTo>
                    <a:lnTo>
                      <a:pt x="3014" y="5302"/>
                    </a:lnTo>
                    <a:lnTo>
                      <a:pt x="3012" y="5306"/>
                    </a:lnTo>
                    <a:lnTo>
                      <a:pt x="3014" y="5310"/>
                    </a:lnTo>
                    <a:lnTo>
                      <a:pt x="3016" y="5312"/>
                    </a:lnTo>
                    <a:lnTo>
                      <a:pt x="3026" y="5316"/>
                    </a:lnTo>
                    <a:lnTo>
                      <a:pt x="3036" y="5318"/>
                    </a:lnTo>
                    <a:lnTo>
                      <a:pt x="3046" y="5322"/>
                    </a:lnTo>
                    <a:lnTo>
                      <a:pt x="3054" y="5328"/>
                    </a:lnTo>
                    <a:lnTo>
                      <a:pt x="3058" y="5334"/>
                    </a:lnTo>
                    <a:lnTo>
                      <a:pt x="3060" y="5338"/>
                    </a:lnTo>
                    <a:lnTo>
                      <a:pt x="3064" y="5340"/>
                    </a:lnTo>
                    <a:lnTo>
                      <a:pt x="3068" y="5340"/>
                    </a:lnTo>
                    <a:lnTo>
                      <a:pt x="3070" y="5342"/>
                    </a:lnTo>
                    <a:lnTo>
                      <a:pt x="3074" y="5342"/>
                    </a:lnTo>
                    <a:lnTo>
                      <a:pt x="3076" y="5340"/>
                    </a:lnTo>
                    <a:lnTo>
                      <a:pt x="3078" y="5338"/>
                    </a:lnTo>
                    <a:lnTo>
                      <a:pt x="3080" y="5338"/>
                    </a:lnTo>
                    <a:lnTo>
                      <a:pt x="3082" y="5336"/>
                    </a:lnTo>
                    <a:lnTo>
                      <a:pt x="3086" y="5332"/>
                    </a:lnTo>
                    <a:lnTo>
                      <a:pt x="3086" y="5330"/>
                    </a:lnTo>
                    <a:lnTo>
                      <a:pt x="3086" y="5326"/>
                    </a:lnTo>
                    <a:lnTo>
                      <a:pt x="3082" y="5320"/>
                    </a:lnTo>
                    <a:lnTo>
                      <a:pt x="3076" y="5312"/>
                    </a:lnTo>
                    <a:lnTo>
                      <a:pt x="3070" y="5308"/>
                    </a:lnTo>
                    <a:close/>
                    <a:moveTo>
                      <a:pt x="3176" y="5238"/>
                    </a:moveTo>
                    <a:lnTo>
                      <a:pt x="3176" y="5238"/>
                    </a:lnTo>
                    <a:lnTo>
                      <a:pt x="3174" y="5234"/>
                    </a:lnTo>
                    <a:lnTo>
                      <a:pt x="3172" y="5234"/>
                    </a:lnTo>
                    <a:lnTo>
                      <a:pt x="3168" y="5234"/>
                    </a:lnTo>
                    <a:lnTo>
                      <a:pt x="3166" y="5238"/>
                    </a:lnTo>
                    <a:lnTo>
                      <a:pt x="3166" y="5240"/>
                    </a:lnTo>
                    <a:lnTo>
                      <a:pt x="3168" y="5240"/>
                    </a:lnTo>
                    <a:lnTo>
                      <a:pt x="3170" y="5242"/>
                    </a:lnTo>
                    <a:lnTo>
                      <a:pt x="3168" y="5246"/>
                    </a:lnTo>
                    <a:lnTo>
                      <a:pt x="3160" y="5248"/>
                    </a:lnTo>
                    <a:lnTo>
                      <a:pt x="3156" y="5252"/>
                    </a:lnTo>
                    <a:lnTo>
                      <a:pt x="3156" y="5256"/>
                    </a:lnTo>
                    <a:lnTo>
                      <a:pt x="3156" y="5258"/>
                    </a:lnTo>
                    <a:lnTo>
                      <a:pt x="3152" y="5260"/>
                    </a:lnTo>
                    <a:lnTo>
                      <a:pt x="3148" y="5260"/>
                    </a:lnTo>
                    <a:lnTo>
                      <a:pt x="3146" y="5260"/>
                    </a:lnTo>
                    <a:lnTo>
                      <a:pt x="3142" y="5256"/>
                    </a:lnTo>
                    <a:lnTo>
                      <a:pt x="3136" y="5252"/>
                    </a:lnTo>
                    <a:lnTo>
                      <a:pt x="3134" y="5250"/>
                    </a:lnTo>
                    <a:lnTo>
                      <a:pt x="3132" y="5252"/>
                    </a:lnTo>
                    <a:lnTo>
                      <a:pt x="3128" y="5254"/>
                    </a:lnTo>
                    <a:lnTo>
                      <a:pt x="3124" y="5254"/>
                    </a:lnTo>
                    <a:lnTo>
                      <a:pt x="3120" y="5254"/>
                    </a:lnTo>
                    <a:lnTo>
                      <a:pt x="3116" y="5256"/>
                    </a:lnTo>
                    <a:lnTo>
                      <a:pt x="3114" y="5258"/>
                    </a:lnTo>
                    <a:lnTo>
                      <a:pt x="3112" y="5256"/>
                    </a:lnTo>
                    <a:lnTo>
                      <a:pt x="3106" y="5254"/>
                    </a:lnTo>
                    <a:lnTo>
                      <a:pt x="3100" y="5250"/>
                    </a:lnTo>
                    <a:lnTo>
                      <a:pt x="3092" y="5246"/>
                    </a:lnTo>
                    <a:lnTo>
                      <a:pt x="3076" y="5242"/>
                    </a:lnTo>
                    <a:lnTo>
                      <a:pt x="3068" y="5242"/>
                    </a:lnTo>
                    <a:lnTo>
                      <a:pt x="3064" y="5242"/>
                    </a:lnTo>
                    <a:lnTo>
                      <a:pt x="3060" y="5246"/>
                    </a:lnTo>
                    <a:lnTo>
                      <a:pt x="3056" y="5250"/>
                    </a:lnTo>
                    <a:lnTo>
                      <a:pt x="3050" y="5252"/>
                    </a:lnTo>
                    <a:lnTo>
                      <a:pt x="3048" y="5256"/>
                    </a:lnTo>
                    <a:lnTo>
                      <a:pt x="3048" y="5262"/>
                    </a:lnTo>
                    <a:lnTo>
                      <a:pt x="3050" y="5270"/>
                    </a:lnTo>
                    <a:lnTo>
                      <a:pt x="3050" y="5272"/>
                    </a:lnTo>
                    <a:lnTo>
                      <a:pt x="3052" y="5272"/>
                    </a:lnTo>
                    <a:lnTo>
                      <a:pt x="3056" y="5270"/>
                    </a:lnTo>
                    <a:lnTo>
                      <a:pt x="3062" y="5268"/>
                    </a:lnTo>
                    <a:lnTo>
                      <a:pt x="3078" y="5270"/>
                    </a:lnTo>
                    <a:lnTo>
                      <a:pt x="3086" y="5272"/>
                    </a:lnTo>
                    <a:lnTo>
                      <a:pt x="3092" y="5274"/>
                    </a:lnTo>
                    <a:lnTo>
                      <a:pt x="3096" y="5278"/>
                    </a:lnTo>
                    <a:lnTo>
                      <a:pt x="3098" y="5276"/>
                    </a:lnTo>
                    <a:lnTo>
                      <a:pt x="3102" y="5274"/>
                    </a:lnTo>
                    <a:lnTo>
                      <a:pt x="3106" y="5274"/>
                    </a:lnTo>
                    <a:lnTo>
                      <a:pt x="3108" y="5274"/>
                    </a:lnTo>
                    <a:lnTo>
                      <a:pt x="3110" y="5272"/>
                    </a:lnTo>
                    <a:lnTo>
                      <a:pt x="3112" y="5270"/>
                    </a:lnTo>
                    <a:lnTo>
                      <a:pt x="3120" y="5272"/>
                    </a:lnTo>
                    <a:lnTo>
                      <a:pt x="3124" y="5272"/>
                    </a:lnTo>
                    <a:lnTo>
                      <a:pt x="3128" y="5272"/>
                    </a:lnTo>
                    <a:lnTo>
                      <a:pt x="3134" y="5270"/>
                    </a:lnTo>
                    <a:lnTo>
                      <a:pt x="3138" y="5268"/>
                    </a:lnTo>
                    <a:lnTo>
                      <a:pt x="3142" y="5266"/>
                    </a:lnTo>
                    <a:lnTo>
                      <a:pt x="3150" y="5266"/>
                    </a:lnTo>
                    <a:lnTo>
                      <a:pt x="3158" y="5264"/>
                    </a:lnTo>
                    <a:lnTo>
                      <a:pt x="3166" y="5260"/>
                    </a:lnTo>
                    <a:lnTo>
                      <a:pt x="3168" y="5258"/>
                    </a:lnTo>
                    <a:lnTo>
                      <a:pt x="3170" y="5254"/>
                    </a:lnTo>
                    <a:lnTo>
                      <a:pt x="3170" y="5252"/>
                    </a:lnTo>
                    <a:lnTo>
                      <a:pt x="3174" y="5248"/>
                    </a:lnTo>
                    <a:lnTo>
                      <a:pt x="3176" y="5244"/>
                    </a:lnTo>
                    <a:lnTo>
                      <a:pt x="3176" y="5238"/>
                    </a:lnTo>
                    <a:close/>
                    <a:moveTo>
                      <a:pt x="3042" y="5268"/>
                    </a:moveTo>
                    <a:lnTo>
                      <a:pt x="3042" y="5268"/>
                    </a:lnTo>
                    <a:lnTo>
                      <a:pt x="3044" y="5266"/>
                    </a:lnTo>
                    <a:lnTo>
                      <a:pt x="3046" y="5264"/>
                    </a:lnTo>
                    <a:lnTo>
                      <a:pt x="3044" y="5262"/>
                    </a:lnTo>
                    <a:lnTo>
                      <a:pt x="3042" y="5260"/>
                    </a:lnTo>
                    <a:lnTo>
                      <a:pt x="3040" y="5262"/>
                    </a:lnTo>
                    <a:lnTo>
                      <a:pt x="3040" y="5266"/>
                    </a:lnTo>
                    <a:lnTo>
                      <a:pt x="3040" y="5268"/>
                    </a:lnTo>
                    <a:lnTo>
                      <a:pt x="3042" y="5268"/>
                    </a:lnTo>
                    <a:close/>
                    <a:moveTo>
                      <a:pt x="3038" y="5258"/>
                    </a:moveTo>
                    <a:lnTo>
                      <a:pt x="3038" y="5258"/>
                    </a:lnTo>
                    <a:lnTo>
                      <a:pt x="3040" y="5256"/>
                    </a:lnTo>
                    <a:lnTo>
                      <a:pt x="3040" y="5254"/>
                    </a:lnTo>
                    <a:lnTo>
                      <a:pt x="3038" y="5252"/>
                    </a:lnTo>
                    <a:lnTo>
                      <a:pt x="3034" y="5250"/>
                    </a:lnTo>
                    <a:lnTo>
                      <a:pt x="3032" y="5250"/>
                    </a:lnTo>
                    <a:lnTo>
                      <a:pt x="3032" y="5252"/>
                    </a:lnTo>
                    <a:lnTo>
                      <a:pt x="3032" y="5258"/>
                    </a:lnTo>
                    <a:lnTo>
                      <a:pt x="3030" y="5262"/>
                    </a:lnTo>
                    <a:lnTo>
                      <a:pt x="3032" y="5266"/>
                    </a:lnTo>
                    <a:lnTo>
                      <a:pt x="3032" y="5264"/>
                    </a:lnTo>
                    <a:lnTo>
                      <a:pt x="3034" y="5260"/>
                    </a:lnTo>
                    <a:lnTo>
                      <a:pt x="3038" y="5258"/>
                    </a:lnTo>
                    <a:close/>
                    <a:moveTo>
                      <a:pt x="2740" y="626"/>
                    </a:moveTo>
                    <a:lnTo>
                      <a:pt x="2740" y="626"/>
                    </a:lnTo>
                    <a:lnTo>
                      <a:pt x="2756" y="630"/>
                    </a:lnTo>
                    <a:lnTo>
                      <a:pt x="2768" y="628"/>
                    </a:lnTo>
                    <a:lnTo>
                      <a:pt x="2778" y="624"/>
                    </a:lnTo>
                    <a:lnTo>
                      <a:pt x="2784" y="618"/>
                    </a:lnTo>
                    <a:lnTo>
                      <a:pt x="2786" y="612"/>
                    </a:lnTo>
                    <a:lnTo>
                      <a:pt x="2786" y="608"/>
                    </a:lnTo>
                    <a:lnTo>
                      <a:pt x="2784" y="604"/>
                    </a:lnTo>
                    <a:lnTo>
                      <a:pt x="2782" y="602"/>
                    </a:lnTo>
                    <a:lnTo>
                      <a:pt x="2776" y="600"/>
                    </a:lnTo>
                    <a:lnTo>
                      <a:pt x="2764" y="598"/>
                    </a:lnTo>
                    <a:lnTo>
                      <a:pt x="2748" y="598"/>
                    </a:lnTo>
                    <a:lnTo>
                      <a:pt x="2736" y="598"/>
                    </a:lnTo>
                    <a:lnTo>
                      <a:pt x="2726" y="600"/>
                    </a:lnTo>
                    <a:lnTo>
                      <a:pt x="2720" y="604"/>
                    </a:lnTo>
                    <a:lnTo>
                      <a:pt x="2716" y="608"/>
                    </a:lnTo>
                    <a:lnTo>
                      <a:pt x="2720" y="614"/>
                    </a:lnTo>
                    <a:lnTo>
                      <a:pt x="2726" y="618"/>
                    </a:lnTo>
                    <a:lnTo>
                      <a:pt x="2740" y="626"/>
                    </a:lnTo>
                    <a:close/>
                    <a:moveTo>
                      <a:pt x="162" y="3354"/>
                    </a:moveTo>
                    <a:lnTo>
                      <a:pt x="162" y="3354"/>
                    </a:lnTo>
                    <a:lnTo>
                      <a:pt x="160" y="3358"/>
                    </a:lnTo>
                    <a:lnTo>
                      <a:pt x="162" y="3364"/>
                    </a:lnTo>
                    <a:lnTo>
                      <a:pt x="164" y="3366"/>
                    </a:lnTo>
                    <a:lnTo>
                      <a:pt x="166" y="3368"/>
                    </a:lnTo>
                    <a:lnTo>
                      <a:pt x="168" y="3366"/>
                    </a:lnTo>
                    <a:lnTo>
                      <a:pt x="168" y="3362"/>
                    </a:lnTo>
                    <a:lnTo>
                      <a:pt x="166" y="3356"/>
                    </a:lnTo>
                    <a:lnTo>
                      <a:pt x="164" y="3352"/>
                    </a:lnTo>
                    <a:lnTo>
                      <a:pt x="162" y="3352"/>
                    </a:lnTo>
                    <a:lnTo>
                      <a:pt x="162" y="3354"/>
                    </a:lnTo>
                    <a:close/>
                    <a:moveTo>
                      <a:pt x="3766" y="1952"/>
                    </a:moveTo>
                    <a:lnTo>
                      <a:pt x="3766" y="1952"/>
                    </a:lnTo>
                    <a:lnTo>
                      <a:pt x="3772" y="1954"/>
                    </a:lnTo>
                    <a:lnTo>
                      <a:pt x="3776" y="1954"/>
                    </a:lnTo>
                    <a:lnTo>
                      <a:pt x="3780" y="1950"/>
                    </a:lnTo>
                    <a:lnTo>
                      <a:pt x="3782" y="1944"/>
                    </a:lnTo>
                    <a:lnTo>
                      <a:pt x="3784" y="1940"/>
                    </a:lnTo>
                    <a:lnTo>
                      <a:pt x="3782" y="1934"/>
                    </a:lnTo>
                    <a:lnTo>
                      <a:pt x="3780" y="1930"/>
                    </a:lnTo>
                    <a:lnTo>
                      <a:pt x="3774" y="1928"/>
                    </a:lnTo>
                    <a:lnTo>
                      <a:pt x="3768" y="1928"/>
                    </a:lnTo>
                    <a:lnTo>
                      <a:pt x="3764" y="1930"/>
                    </a:lnTo>
                    <a:lnTo>
                      <a:pt x="3760" y="1932"/>
                    </a:lnTo>
                    <a:lnTo>
                      <a:pt x="3758" y="1936"/>
                    </a:lnTo>
                    <a:lnTo>
                      <a:pt x="3758" y="1938"/>
                    </a:lnTo>
                    <a:lnTo>
                      <a:pt x="3760" y="1944"/>
                    </a:lnTo>
                    <a:lnTo>
                      <a:pt x="3762" y="1948"/>
                    </a:lnTo>
                    <a:lnTo>
                      <a:pt x="3766" y="1952"/>
                    </a:lnTo>
                    <a:close/>
                    <a:moveTo>
                      <a:pt x="3314" y="2942"/>
                    </a:moveTo>
                    <a:lnTo>
                      <a:pt x="3314" y="2942"/>
                    </a:lnTo>
                    <a:lnTo>
                      <a:pt x="3316" y="2940"/>
                    </a:lnTo>
                    <a:lnTo>
                      <a:pt x="3318" y="2936"/>
                    </a:lnTo>
                    <a:lnTo>
                      <a:pt x="3316" y="2932"/>
                    </a:lnTo>
                    <a:lnTo>
                      <a:pt x="3312" y="2930"/>
                    </a:lnTo>
                    <a:lnTo>
                      <a:pt x="3310" y="2930"/>
                    </a:lnTo>
                    <a:lnTo>
                      <a:pt x="3310" y="2932"/>
                    </a:lnTo>
                    <a:lnTo>
                      <a:pt x="3310" y="2936"/>
                    </a:lnTo>
                    <a:lnTo>
                      <a:pt x="3312" y="2940"/>
                    </a:lnTo>
                    <a:lnTo>
                      <a:pt x="3314" y="2942"/>
                    </a:lnTo>
                    <a:close/>
                    <a:moveTo>
                      <a:pt x="3310" y="2998"/>
                    </a:moveTo>
                    <a:lnTo>
                      <a:pt x="3310" y="2998"/>
                    </a:lnTo>
                    <a:lnTo>
                      <a:pt x="3308" y="2998"/>
                    </a:lnTo>
                    <a:lnTo>
                      <a:pt x="3308" y="3002"/>
                    </a:lnTo>
                    <a:lnTo>
                      <a:pt x="3310" y="3004"/>
                    </a:lnTo>
                    <a:lnTo>
                      <a:pt x="3312" y="3006"/>
                    </a:lnTo>
                    <a:lnTo>
                      <a:pt x="3314" y="3006"/>
                    </a:lnTo>
                    <a:lnTo>
                      <a:pt x="3314" y="3002"/>
                    </a:lnTo>
                    <a:lnTo>
                      <a:pt x="3312" y="2998"/>
                    </a:lnTo>
                    <a:lnTo>
                      <a:pt x="3310" y="2998"/>
                    </a:lnTo>
                    <a:close/>
                    <a:moveTo>
                      <a:pt x="468" y="3506"/>
                    </a:moveTo>
                    <a:lnTo>
                      <a:pt x="468" y="3506"/>
                    </a:lnTo>
                    <a:lnTo>
                      <a:pt x="468" y="3508"/>
                    </a:lnTo>
                    <a:lnTo>
                      <a:pt x="466" y="3510"/>
                    </a:lnTo>
                    <a:lnTo>
                      <a:pt x="458" y="3514"/>
                    </a:lnTo>
                    <a:lnTo>
                      <a:pt x="452" y="3518"/>
                    </a:lnTo>
                    <a:lnTo>
                      <a:pt x="450" y="3520"/>
                    </a:lnTo>
                    <a:lnTo>
                      <a:pt x="450" y="3522"/>
                    </a:lnTo>
                    <a:lnTo>
                      <a:pt x="452" y="3524"/>
                    </a:lnTo>
                    <a:lnTo>
                      <a:pt x="456" y="3524"/>
                    </a:lnTo>
                    <a:lnTo>
                      <a:pt x="464" y="3520"/>
                    </a:lnTo>
                    <a:lnTo>
                      <a:pt x="476" y="3514"/>
                    </a:lnTo>
                    <a:lnTo>
                      <a:pt x="484" y="3504"/>
                    </a:lnTo>
                    <a:lnTo>
                      <a:pt x="486" y="3502"/>
                    </a:lnTo>
                    <a:lnTo>
                      <a:pt x="486" y="3500"/>
                    </a:lnTo>
                    <a:lnTo>
                      <a:pt x="480" y="3502"/>
                    </a:lnTo>
                    <a:lnTo>
                      <a:pt x="468" y="3506"/>
                    </a:lnTo>
                    <a:close/>
                    <a:moveTo>
                      <a:pt x="1966" y="4176"/>
                    </a:moveTo>
                    <a:lnTo>
                      <a:pt x="1966" y="4176"/>
                    </a:lnTo>
                    <a:lnTo>
                      <a:pt x="1964" y="4176"/>
                    </a:lnTo>
                    <a:lnTo>
                      <a:pt x="1960" y="4184"/>
                    </a:lnTo>
                    <a:lnTo>
                      <a:pt x="1958" y="4200"/>
                    </a:lnTo>
                    <a:lnTo>
                      <a:pt x="1956" y="4222"/>
                    </a:lnTo>
                    <a:lnTo>
                      <a:pt x="1954" y="4242"/>
                    </a:lnTo>
                    <a:lnTo>
                      <a:pt x="1952" y="4252"/>
                    </a:lnTo>
                    <a:lnTo>
                      <a:pt x="1950" y="4260"/>
                    </a:lnTo>
                    <a:lnTo>
                      <a:pt x="1952" y="4272"/>
                    </a:lnTo>
                    <a:lnTo>
                      <a:pt x="1954" y="4278"/>
                    </a:lnTo>
                    <a:lnTo>
                      <a:pt x="1956" y="4280"/>
                    </a:lnTo>
                    <a:lnTo>
                      <a:pt x="1958" y="4274"/>
                    </a:lnTo>
                    <a:lnTo>
                      <a:pt x="1962" y="4248"/>
                    </a:lnTo>
                    <a:lnTo>
                      <a:pt x="1962" y="4240"/>
                    </a:lnTo>
                    <a:lnTo>
                      <a:pt x="1962" y="4236"/>
                    </a:lnTo>
                    <a:lnTo>
                      <a:pt x="1962" y="4234"/>
                    </a:lnTo>
                    <a:lnTo>
                      <a:pt x="1964" y="4232"/>
                    </a:lnTo>
                    <a:lnTo>
                      <a:pt x="1966" y="4228"/>
                    </a:lnTo>
                    <a:lnTo>
                      <a:pt x="1966" y="4226"/>
                    </a:lnTo>
                    <a:lnTo>
                      <a:pt x="1964" y="4218"/>
                    </a:lnTo>
                    <a:lnTo>
                      <a:pt x="1964" y="4210"/>
                    </a:lnTo>
                    <a:lnTo>
                      <a:pt x="1964" y="4206"/>
                    </a:lnTo>
                    <a:lnTo>
                      <a:pt x="1964" y="4204"/>
                    </a:lnTo>
                    <a:lnTo>
                      <a:pt x="1968" y="4200"/>
                    </a:lnTo>
                    <a:lnTo>
                      <a:pt x="1970" y="4192"/>
                    </a:lnTo>
                    <a:lnTo>
                      <a:pt x="1970" y="4182"/>
                    </a:lnTo>
                    <a:lnTo>
                      <a:pt x="1966" y="4176"/>
                    </a:lnTo>
                    <a:close/>
                    <a:moveTo>
                      <a:pt x="1508" y="4454"/>
                    </a:moveTo>
                    <a:lnTo>
                      <a:pt x="1508" y="4454"/>
                    </a:lnTo>
                    <a:lnTo>
                      <a:pt x="1504" y="4444"/>
                    </a:lnTo>
                    <a:lnTo>
                      <a:pt x="1498" y="4430"/>
                    </a:lnTo>
                    <a:lnTo>
                      <a:pt x="1492" y="4416"/>
                    </a:lnTo>
                    <a:lnTo>
                      <a:pt x="1484" y="4404"/>
                    </a:lnTo>
                    <a:lnTo>
                      <a:pt x="1478" y="4396"/>
                    </a:lnTo>
                    <a:lnTo>
                      <a:pt x="1474" y="4388"/>
                    </a:lnTo>
                    <a:lnTo>
                      <a:pt x="1472" y="4380"/>
                    </a:lnTo>
                    <a:lnTo>
                      <a:pt x="1464" y="4372"/>
                    </a:lnTo>
                    <a:lnTo>
                      <a:pt x="1456" y="4364"/>
                    </a:lnTo>
                    <a:lnTo>
                      <a:pt x="1448" y="4360"/>
                    </a:lnTo>
                    <a:lnTo>
                      <a:pt x="1442" y="4360"/>
                    </a:lnTo>
                    <a:lnTo>
                      <a:pt x="1438" y="4362"/>
                    </a:lnTo>
                    <a:lnTo>
                      <a:pt x="1438" y="4364"/>
                    </a:lnTo>
                    <a:lnTo>
                      <a:pt x="1440" y="4368"/>
                    </a:lnTo>
                    <a:lnTo>
                      <a:pt x="1444" y="4372"/>
                    </a:lnTo>
                    <a:lnTo>
                      <a:pt x="1446" y="4382"/>
                    </a:lnTo>
                    <a:lnTo>
                      <a:pt x="1446" y="4392"/>
                    </a:lnTo>
                    <a:lnTo>
                      <a:pt x="1444" y="4398"/>
                    </a:lnTo>
                    <a:lnTo>
                      <a:pt x="1440" y="4404"/>
                    </a:lnTo>
                    <a:lnTo>
                      <a:pt x="1440" y="4410"/>
                    </a:lnTo>
                    <a:lnTo>
                      <a:pt x="1440" y="4420"/>
                    </a:lnTo>
                    <a:lnTo>
                      <a:pt x="1438" y="4430"/>
                    </a:lnTo>
                    <a:lnTo>
                      <a:pt x="1436" y="4438"/>
                    </a:lnTo>
                    <a:lnTo>
                      <a:pt x="1436" y="4436"/>
                    </a:lnTo>
                    <a:lnTo>
                      <a:pt x="1434" y="4432"/>
                    </a:lnTo>
                    <a:lnTo>
                      <a:pt x="1432" y="4432"/>
                    </a:lnTo>
                    <a:lnTo>
                      <a:pt x="1430" y="4440"/>
                    </a:lnTo>
                    <a:lnTo>
                      <a:pt x="1432" y="4456"/>
                    </a:lnTo>
                    <a:lnTo>
                      <a:pt x="1434" y="4476"/>
                    </a:lnTo>
                    <a:lnTo>
                      <a:pt x="1434" y="4500"/>
                    </a:lnTo>
                    <a:lnTo>
                      <a:pt x="1436" y="4512"/>
                    </a:lnTo>
                    <a:lnTo>
                      <a:pt x="1438" y="4524"/>
                    </a:lnTo>
                    <a:lnTo>
                      <a:pt x="1442" y="4534"/>
                    </a:lnTo>
                    <a:lnTo>
                      <a:pt x="1450" y="4544"/>
                    </a:lnTo>
                    <a:lnTo>
                      <a:pt x="1458" y="4548"/>
                    </a:lnTo>
                    <a:lnTo>
                      <a:pt x="1464" y="4550"/>
                    </a:lnTo>
                    <a:lnTo>
                      <a:pt x="1470" y="4550"/>
                    </a:lnTo>
                    <a:lnTo>
                      <a:pt x="1476" y="4548"/>
                    </a:lnTo>
                    <a:lnTo>
                      <a:pt x="1488" y="4540"/>
                    </a:lnTo>
                    <a:lnTo>
                      <a:pt x="1502" y="4532"/>
                    </a:lnTo>
                    <a:lnTo>
                      <a:pt x="1508" y="4526"/>
                    </a:lnTo>
                    <a:lnTo>
                      <a:pt x="1512" y="4520"/>
                    </a:lnTo>
                    <a:lnTo>
                      <a:pt x="1516" y="4510"/>
                    </a:lnTo>
                    <a:lnTo>
                      <a:pt x="1518" y="4502"/>
                    </a:lnTo>
                    <a:lnTo>
                      <a:pt x="1518" y="4484"/>
                    </a:lnTo>
                    <a:lnTo>
                      <a:pt x="1516" y="4476"/>
                    </a:lnTo>
                    <a:lnTo>
                      <a:pt x="1514" y="4472"/>
                    </a:lnTo>
                    <a:lnTo>
                      <a:pt x="1512" y="4466"/>
                    </a:lnTo>
                    <a:lnTo>
                      <a:pt x="1512" y="4462"/>
                    </a:lnTo>
                    <a:lnTo>
                      <a:pt x="1510" y="4458"/>
                    </a:lnTo>
                    <a:lnTo>
                      <a:pt x="1508" y="4454"/>
                    </a:lnTo>
                    <a:close/>
                    <a:moveTo>
                      <a:pt x="1946" y="4308"/>
                    </a:moveTo>
                    <a:lnTo>
                      <a:pt x="1946" y="4308"/>
                    </a:lnTo>
                    <a:lnTo>
                      <a:pt x="1942" y="4310"/>
                    </a:lnTo>
                    <a:lnTo>
                      <a:pt x="1940" y="4316"/>
                    </a:lnTo>
                    <a:lnTo>
                      <a:pt x="1940" y="4322"/>
                    </a:lnTo>
                    <a:lnTo>
                      <a:pt x="1942" y="4328"/>
                    </a:lnTo>
                    <a:lnTo>
                      <a:pt x="1944" y="4328"/>
                    </a:lnTo>
                    <a:lnTo>
                      <a:pt x="1946" y="4326"/>
                    </a:lnTo>
                    <a:lnTo>
                      <a:pt x="1948" y="4320"/>
                    </a:lnTo>
                    <a:lnTo>
                      <a:pt x="1950" y="4312"/>
                    </a:lnTo>
                    <a:lnTo>
                      <a:pt x="1948" y="4310"/>
                    </a:lnTo>
                    <a:lnTo>
                      <a:pt x="1946" y="4308"/>
                    </a:lnTo>
                    <a:close/>
                    <a:moveTo>
                      <a:pt x="1996" y="4488"/>
                    </a:moveTo>
                    <a:lnTo>
                      <a:pt x="1996" y="4488"/>
                    </a:lnTo>
                    <a:lnTo>
                      <a:pt x="1994" y="4492"/>
                    </a:lnTo>
                    <a:lnTo>
                      <a:pt x="1994" y="4496"/>
                    </a:lnTo>
                    <a:lnTo>
                      <a:pt x="1994" y="4504"/>
                    </a:lnTo>
                    <a:lnTo>
                      <a:pt x="1998" y="4508"/>
                    </a:lnTo>
                    <a:lnTo>
                      <a:pt x="2000" y="4510"/>
                    </a:lnTo>
                    <a:lnTo>
                      <a:pt x="2002" y="4508"/>
                    </a:lnTo>
                    <a:lnTo>
                      <a:pt x="2004" y="4506"/>
                    </a:lnTo>
                    <a:lnTo>
                      <a:pt x="2004" y="4502"/>
                    </a:lnTo>
                    <a:lnTo>
                      <a:pt x="2004" y="4494"/>
                    </a:lnTo>
                    <a:lnTo>
                      <a:pt x="2000" y="4488"/>
                    </a:lnTo>
                    <a:lnTo>
                      <a:pt x="1998" y="4488"/>
                    </a:lnTo>
                    <a:lnTo>
                      <a:pt x="1996" y="4488"/>
                    </a:lnTo>
                    <a:close/>
                    <a:moveTo>
                      <a:pt x="1980" y="4454"/>
                    </a:moveTo>
                    <a:lnTo>
                      <a:pt x="1980" y="4454"/>
                    </a:lnTo>
                    <a:lnTo>
                      <a:pt x="1982" y="4454"/>
                    </a:lnTo>
                    <a:lnTo>
                      <a:pt x="1984" y="4454"/>
                    </a:lnTo>
                    <a:lnTo>
                      <a:pt x="1982" y="4448"/>
                    </a:lnTo>
                    <a:lnTo>
                      <a:pt x="1980" y="4448"/>
                    </a:lnTo>
                    <a:lnTo>
                      <a:pt x="1978" y="4448"/>
                    </a:lnTo>
                    <a:lnTo>
                      <a:pt x="1978" y="4450"/>
                    </a:lnTo>
                    <a:lnTo>
                      <a:pt x="1980" y="4454"/>
                    </a:lnTo>
                    <a:close/>
                    <a:moveTo>
                      <a:pt x="1954" y="4386"/>
                    </a:moveTo>
                    <a:lnTo>
                      <a:pt x="1954" y="4386"/>
                    </a:lnTo>
                    <a:lnTo>
                      <a:pt x="1952" y="4390"/>
                    </a:lnTo>
                    <a:lnTo>
                      <a:pt x="1952" y="4394"/>
                    </a:lnTo>
                    <a:lnTo>
                      <a:pt x="1954" y="4396"/>
                    </a:lnTo>
                    <a:lnTo>
                      <a:pt x="1958" y="4396"/>
                    </a:lnTo>
                    <a:lnTo>
                      <a:pt x="1960" y="4394"/>
                    </a:lnTo>
                    <a:lnTo>
                      <a:pt x="1958" y="4390"/>
                    </a:lnTo>
                    <a:lnTo>
                      <a:pt x="1958" y="4386"/>
                    </a:lnTo>
                    <a:lnTo>
                      <a:pt x="1956" y="4386"/>
                    </a:lnTo>
                    <a:lnTo>
                      <a:pt x="1954" y="4386"/>
                    </a:lnTo>
                    <a:close/>
                    <a:moveTo>
                      <a:pt x="2078" y="4702"/>
                    </a:moveTo>
                    <a:lnTo>
                      <a:pt x="2078" y="4702"/>
                    </a:lnTo>
                    <a:lnTo>
                      <a:pt x="2078" y="4706"/>
                    </a:lnTo>
                    <a:lnTo>
                      <a:pt x="2080" y="4710"/>
                    </a:lnTo>
                    <a:lnTo>
                      <a:pt x="2084" y="4714"/>
                    </a:lnTo>
                    <a:lnTo>
                      <a:pt x="2090" y="4720"/>
                    </a:lnTo>
                    <a:lnTo>
                      <a:pt x="2102" y="4728"/>
                    </a:lnTo>
                    <a:lnTo>
                      <a:pt x="2106" y="4730"/>
                    </a:lnTo>
                    <a:lnTo>
                      <a:pt x="2106" y="4726"/>
                    </a:lnTo>
                    <a:lnTo>
                      <a:pt x="2102" y="4716"/>
                    </a:lnTo>
                    <a:lnTo>
                      <a:pt x="2094" y="4706"/>
                    </a:lnTo>
                    <a:lnTo>
                      <a:pt x="2084" y="4700"/>
                    </a:lnTo>
                    <a:lnTo>
                      <a:pt x="2080" y="4700"/>
                    </a:lnTo>
                    <a:lnTo>
                      <a:pt x="2078" y="4702"/>
                    </a:lnTo>
                    <a:close/>
                    <a:moveTo>
                      <a:pt x="2508" y="4960"/>
                    </a:moveTo>
                    <a:lnTo>
                      <a:pt x="2508" y="4960"/>
                    </a:lnTo>
                    <a:lnTo>
                      <a:pt x="2502" y="4956"/>
                    </a:lnTo>
                    <a:lnTo>
                      <a:pt x="2500" y="4950"/>
                    </a:lnTo>
                    <a:lnTo>
                      <a:pt x="2496" y="4932"/>
                    </a:lnTo>
                    <a:lnTo>
                      <a:pt x="2494" y="4924"/>
                    </a:lnTo>
                    <a:lnTo>
                      <a:pt x="2490" y="4918"/>
                    </a:lnTo>
                    <a:lnTo>
                      <a:pt x="2484" y="4914"/>
                    </a:lnTo>
                    <a:lnTo>
                      <a:pt x="2476" y="4912"/>
                    </a:lnTo>
                    <a:lnTo>
                      <a:pt x="2466" y="4916"/>
                    </a:lnTo>
                    <a:lnTo>
                      <a:pt x="2464" y="4920"/>
                    </a:lnTo>
                    <a:lnTo>
                      <a:pt x="2464" y="4926"/>
                    </a:lnTo>
                    <a:lnTo>
                      <a:pt x="2462" y="4928"/>
                    </a:lnTo>
                    <a:lnTo>
                      <a:pt x="2460" y="4932"/>
                    </a:lnTo>
                    <a:lnTo>
                      <a:pt x="2456" y="4936"/>
                    </a:lnTo>
                    <a:lnTo>
                      <a:pt x="2454" y="4938"/>
                    </a:lnTo>
                    <a:lnTo>
                      <a:pt x="2454" y="4940"/>
                    </a:lnTo>
                    <a:lnTo>
                      <a:pt x="2456" y="4942"/>
                    </a:lnTo>
                    <a:lnTo>
                      <a:pt x="2464" y="4944"/>
                    </a:lnTo>
                    <a:lnTo>
                      <a:pt x="2474" y="4942"/>
                    </a:lnTo>
                    <a:lnTo>
                      <a:pt x="2478" y="4944"/>
                    </a:lnTo>
                    <a:lnTo>
                      <a:pt x="2480" y="4948"/>
                    </a:lnTo>
                    <a:lnTo>
                      <a:pt x="2484" y="4958"/>
                    </a:lnTo>
                    <a:lnTo>
                      <a:pt x="2488" y="4972"/>
                    </a:lnTo>
                    <a:lnTo>
                      <a:pt x="2490" y="4976"/>
                    </a:lnTo>
                    <a:lnTo>
                      <a:pt x="2494" y="4978"/>
                    </a:lnTo>
                    <a:lnTo>
                      <a:pt x="2502" y="4984"/>
                    </a:lnTo>
                    <a:lnTo>
                      <a:pt x="2508" y="4988"/>
                    </a:lnTo>
                    <a:lnTo>
                      <a:pt x="2512" y="4990"/>
                    </a:lnTo>
                    <a:lnTo>
                      <a:pt x="2516" y="4990"/>
                    </a:lnTo>
                    <a:lnTo>
                      <a:pt x="2518" y="4990"/>
                    </a:lnTo>
                    <a:lnTo>
                      <a:pt x="2520" y="4988"/>
                    </a:lnTo>
                    <a:lnTo>
                      <a:pt x="2518" y="4984"/>
                    </a:lnTo>
                    <a:lnTo>
                      <a:pt x="2516" y="4978"/>
                    </a:lnTo>
                    <a:lnTo>
                      <a:pt x="2514" y="4976"/>
                    </a:lnTo>
                    <a:lnTo>
                      <a:pt x="2516" y="4974"/>
                    </a:lnTo>
                    <a:lnTo>
                      <a:pt x="2518" y="4970"/>
                    </a:lnTo>
                    <a:lnTo>
                      <a:pt x="2518" y="4966"/>
                    </a:lnTo>
                    <a:lnTo>
                      <a:pt x="2514" y="4964"/>
                    </a:lnTo>
                    <a:lnTo>
                      <a:pt x="2508" y="4960"/>
                    </a:lnTo>
                    <a:close/>
                    <a:moveTo>
                      <a:pt x="2428" y="4870"/>
                    </a:moveTo>
                    <a:lnTo>
                      <a:pt x="2428" y="4870"/>
                    </a:lnTo>
                    <a:lnTo>
                      <a:pt x="2432" y="4868"/>
                    </a:lnTo>
                    <a:lnTo>
                      <a:pt x="2434" y="4862"/>
                    </a:lnTo>
                    <a:lnTo>
                      <a:pt x="2434" y="4858"/>
                    </a:lnTo>
                    <a:lnTo>
                      <a:pt x="2432" y="4856"/>
                    </a:lnTo>
                    <a:lnTo>
                      <a:pt x="2430" y="4856"/>
                    </a:lnTo>
                    <a:lnTo>
                      <a:pt x="2426" y="4858"/>
                    </a:lnTo>
                    <a:lnTo>
                      <a:pt x="2424" y="4860"/>
                    </a:lnTo>
                    <a:lnTo>
                      <a:pt x="2420" y="4866"/>
                    </a:lnTo>
                    <a:lnTo>
                      <a:pt x="2420" y="4868"/>
                    </a:lnTo>
                    <a:lnTo>
                      <a:pt x="2420" y="4872"/>
                    </a:lnTo>
                    <a:lnTo>
                      <a:pt x="2424" y="4872"/>
                    </a:lnTo>
                    <a:lnTo>
                      <a:pt x="2428" y="4870"/>
                    </a:lnTo>
                    <a:close/>
                    <a:moveTo>
                      <a:pt x="2450" y="4852"/>
                    </a:moveTo>
                    <a:lnTo>
                      <a:pt x="2450" y="4852"/>
                    </a:lnTo>
                    <a:lnTo>
                      <a:pt x="2444" y="4848"/>
                    </a:lnTo>
                    <a:lnTo>
                      <a:pt x="2434" y="4840"/>
                    </a:lnTo>
                    <a:lnTo>
                      <a:pt x="2430" y="4836"/>
                    </a:lnTo>
                    <a:lnTo>
                      <a:pt x="2428" y="4838"/>
                    </a:lnTo>
                    <a:lnTo>
                      <a:pt x="2428" y="4846"/>
                    </a:lnTo>
                    <a:lnTo>
                      <a:pt x="2430" y="4848"/>
                    </a:lnTo>
                    <a:lnTo>
                      <a:pt x="2432" y="4850"/>
                    </a:lnTo>
                    <a:lnTo>
                      <a:pt x="2438" y="4854"/>
                    </a:lnTo>
                    <a:lnTo>
                      <a:pt x="2446" y="4854"/>
                    </a:lnTo>
                    <a:lnTo>
                      <a:pt x="2450" y="4852"/>
                    </a:lnTo>
                    <a:close/>
                    <a:moveTo>
                      <a:pt x="2378" y="4806"/>
                    </a:moveTo>
                    <a:lnTo>
                      <a:pt x="2378" y="4806"/>
                    </a:lnTo>
                    <a:lnTo>
                      <a:pt x="2376" y="4806"/>
                    </a:lnTo>
                    <a:lnTo>
                      <a:pt x="2376" y="4810"/>
                    </a:lnTo>
                    <a:lnTo>
                      <a:pt x="2376" y="4812"/>
                    </a:lnTo>
                    <a:lnTo>
                      <a:pt x="2378" y="4814"/>
                    </a:lnTo>
                    <a:lnTo>
                      <a:pt x="2382" y="4814"/>
                    </a:lnTo>
                    <a:lnTo>
                      <a:pt x="2382" y="4810"/>
                    </a:lnTo>
                    <a:lnTo>
                      <a:pt x="2380" y="4806"/>
                    </a:lnTo>
                    <a:lnTo>
                      <a:pt x="2378" y="4806"/>
                    </a:lnTo>
                    <a:close/>
                    <a:moveTo>
                      <a:pt x="2422" y="4774"/>
                    </a:moveTo>
                    <a:lnTo>
                      <a:pt x="2422" y="4774"/>
                    </a:lnTo>
                    <a:lnTo>
                      <a:pt x="2414" y="4778"/>
                    </a:lnTo>
                    <a:lnTo>
                      <a:pt x="2412" y="4782"/>
                    </a:lnTo>
                    <a:lnTo>
                      <a:pt x="2410" y="4784"/>
                    </a:lnTo>
                    <a:lnTo>
                      <a:pt x="2406" y="4788"/>
                    </a:lnTo>
                    <a:lnTo>
                      <a:pt x="2406" y="4790"/>
                    </a:lnTo>
                    <a:lnTo>
                      <a:pt x="2410" y="4792"/>
                    </a:lnTo>
                    <a:lnTo>
                      <a:pt x="2414" y="4790"/>
                    </a:lnTo>
                    <a:lnTo>
                      <a:pt x="2420" y="4796"/>
                    </a:lnTo>
                    <a:lnTo>
                      <a:pt x="2416" y="4796"/>
                    </a:lnTo>
                    <a:lnTo>
                      <a:pt x="2414" y="4796"/>
                    </a:lnTo>
                    <a:lnTo>
                      <a:pt x="2414" y="4798"/>
                    </a:lnTo>
                    <a:lnTo>
                      <a:pt x="2414" y="4800"/>
                    </a:lnTo>
                    <a:lnTo>
                      <a:pt x="2418" y="4804"/>
                    </a:lnTo>
                    <a:lnTo>
                      <a:pt x="2420" y="4804"/>
                    </a:lnTo>
                    <a:lnTo>
                      <a:pt x="2422" y="4802"/>
                    </a:lnTo>
                    <a:lnTo>
                      <a:pt x="2420" y="4798"/>
                    </a:lnTo>
                    <a:lnTo>
                      <a:pt x="2432" y="4808"/>
                    </a:lnTo>
                    <a:lnTo>
                      <a:pt x="2436" y="4808"/>
                    </a:lnTo>
                    <a:lnTo>
                      <a:pt x="2438" y="4804"/>
                    </a:lnTo>
                    <a:lnTo>
                      <a:pt x="2438" y="4798"/>
                    </a:lnTo>
                    <a:lnTo>
                      <a:pt x="2438" y="4790"/>
                    </a:lnTo>
                    <a:lnTo>
                      <a:pt x="2436" y="4782"/>
                    </a:lnTo>
                    <a:lnTo>
                      <a:pt x="2434" y="4776"/>
                    </a:lnTo>
                    <a:lnTo>
                      <a:pt x="2428" y="4774"/>
                    </a:lnTo>
                    <a:lnTo>
                      <a:pt x="2422" y="4774"/>
                    </a:lnTo>
                    <a:close/>
                    <a:moveTo>
                      <a:pt x="2384" y="4796"/>
                    </a:moveTo>
                    <a:lnTo>
                      <a:pt x="2384" y="4796"/>
                    </a:lnTo>
                    <a:lnTo>
                      <a:pt x="2384" y="4798"/>
                    </a:lnTo>
                    <a:lnTo>
                      <a:pt x="2384" y="4802"/>
                    </a:lnTo>
                    <a:lnTo>
                      <a:pt x="2386" y="4806"/>
                    </a:lnTo>
                    <a:lnTo>
                      <a:pt x="2390" y="4806"/>
                    </a:lnTo>
                    <a:lnTo>
                      <a:pt x="2392" y="4806"/>
                    </a:lnTo>
                    <a:lnTo>
                      <a:pt x="2390" y="4802"/>
                    </a:lnTo>
                    <a:lnTo>
                      <a:pt x="2388" y="4798"/>
                    </a:lnTo>
                    <a:lnTo>
                      <a:pt x="2384" y="4796"/>
                    </a:lnTo>
                    <a:close/>
                    <a:moveTo>
                      <a:pt x="2578" y="4662"/>
                    </a:moveTo>
                    <a:lnTo>
                      <a:pt x="2578" y="4662"/>
                    </a:lnTo>
                    <a:lnTo>
                      <a:pt x="2580" y="4662"/>
                    </a:lnTo>
                    <a:lnTo>
                      <a:pt x="2584" y="4660"/>
                    </a:lnTo>
                    <a:lnTo>
                      <a:pt x="2584" y="4650"/>
                    </a:lnTo>
                    <a:lnTo>
                      <a:pt x="2584" y="4640"/>
                    </a:lnTo>
                    <a:lnTo>
                      <a:pt x="2582" y="4634"/>
                    </a:lnTo>
                    <a:lnTo>
                      <a:pt x="2578" y="4634"/>
                    </a:lnTo>
                    <a:lnTo>
                      <a:pt x="2574" y="4640"/>
                    </a:lnTo>
                    <a:lnTo>
                      <a:pt x="2570" y="4646"/>
                    </a:lnTo>
                    <a:lnTo>
                      <a:pt x="2572" y="4650"/>
                    </a:lnTo>
                    <a:lnTo>
                      <a:pt x="2574" y="4652"/>
                    </a:lnTo>
                    <a:lnTo>
                      <a:pt x="2578" y="4656"/>
                    </a:lnTo>
                    <a:lnTo>
                      <a:pt x="2576" y="4658"/>
                    </a:lnTo>
                    <a:lnTo>
                      <a:pt x="2574" y="4660"/>
                    </a:lnTo>
                    <a:lnTo>
                      <a:pt x="2578" y="4662"/>
                    </a:lnTo>
                    <a:close/>
                    <a:moveTo>
                      <a:pt x="2136" y="4766"/>
                    </a:moveTo>
                    <a:lnTo>
                      <a:pt x="2136" y="4766"/>
                    </a:lnTo>
                    <a:lnTo>
                      <a:pt x="2134" y="4768"/>
                    </a:lnTo>
                    <a:lnTo>
                      <a:pt x="2134" y="4772"/>
                    </a:lnTo>
                    <a:lnTo>
                      <a:pt x="2138" y="4782"/>
                    </a:lnTo>
                    <a:lnTo>
                      <a:pt x="2154" y="4806"/>
                    </a:lnTo>
                    <a:lnTo>
                      <a:pt x="2158" y="4812"/>
                    </a:lnTo>
                    <a:lnTo>
                      <a:pt x="2162" y="4812"/>
                    </a:lnTo>
                    <a:lnTo>
                      <a:pt x="2164" y="4810"/>
                    </a:lnTo>
                    <a:lnTo>
                      <a:pt x="2166" y="4806"/>
                    </a:lnTo>
                    <a:lnTo>
                      <a:pt x="2166" y="4794"/>
                    </a:lnTo>
                    <a:lnTo>
                      <a:pt x="2164" y="4790"/>
                    </a:lnTo>
                    <a:lnTo>
                      <a:pt x="2160" y="4786"/>
                    </a:lnTo>
                    <a:lnTo>
                      <a:pt x="2154" y="4780"/>
                    </a:lnTo>
                    <a:lnTo>
                      <a:pt x="2150" y="4772"/>
                    </a:lnTo>
                    <a:lnTo>
                      <a:pt x="2144" y="4768"/>
                    </a:lnTo>
                    <a:lnTo>
                      <a:pt x="2140" y="4766"/>
                    </a:lnTo>
                    <a:lnTo>
                      <a:pt x="2136" y="4766"/>
                    </a:lnTo>
                    <a:close/>
                    <a:moveTo>
                      <a:pt x="2832" y="5258"/>
                    </a:moveTo>
                    <a:lnTo>
                      <a:pt x="2832" y="5258"/>
                    </a:lnTo>
                    <a:lnTo>
                      <a:pt x="2828" y="5254"/>
                    </a:lnTo>
                    <a:lnTo>
                      <a:pt x="2828" y="5248"/>
                    </a:lnTo>
                    <a:lnTo>
                      <a:pt x="2832" y="5234"/>
                    </a:lnTo>
                    <a:lnTo>
                      <a:pt x="2832" y="5226"/>
                    </a:lnTo>
                    <a:lnTo>
                      <a:pt x="2832" y="5220"/>
                    </a:lnTo>
                    <a:lnTo>
                      <a:pt x="2828" y="5214"/>
                    </a:lnTo>
                    <a:lnTo>
                      <a:pt x="2820" y="5212"/>
                    </a:lnTo>
                    <a:lnTo>
                      <a:pt x="2808" y="5212"/>
                    </a:lnTo>
                    <a:lnTo>
                      <a:pt x="2798" y="5214"/>
                    </a:lnTo>
                    <a:lnTo>
                      <a:pt x="2786" y="5216"/>
                    </a:lnTo>
                    <a:lnTo>
                      <a:pt x="2780" y="5216"/>
                    </a:lnTo>
                    <a:lnTo>
                      <a:pt x="2772" y="5212"/>
                    </a:lnTo>
                    <a:lnTo>
                      <a:pt x="2762" y="5208"/>
                    </a:lnTo>
                    <a:lnTo>
                      <a:pt x="2762" y="5206"/>
                    </a:lnTo>
                    <a:lnTo>
                      <a:pt x="2762" y="5204"/>
                    </a:lnTo>
                    <a:lnTo>
                      <a:pt x="2762" y="5196"/>
                    </a:lnTo>
                    <a:lnTo>
                      <a:pt x="2762" y="5190"/>
                    </a:lnTo>
                    <a:lnTo>
                      <a:pt x="2758" y="5184"/>
                    </a:lnTo>
                    <a:lnTo>
                      <a:pt x="2754" y="5178"/>
                    </a:lnTo>
                    <a:lnTo>
                      <a:pt x="2752" y="5174"/>
                    </a:lnTo>
                    <a:lnTo>
                      <a:pt x="2748" y="5174"/>
                    </a:lnTo>
                    <a:lnTo>
                      <a:pt x="2746" y="5176"/>
                    </a:lnTo>
                    <a:lnTo>
                      <a:pt x="2740" y="5178"/>
                    </a:lnTo>
                    <a:lnTo>
                      <a:pt x="2738" y="5178"/>
                    </a:lnTo>
                    <a:lnTo>
                      <a:pt x="2734" y="5174"/>
                    </a:lnTo>
                    <a:lnTo>
                      <a:pt x="2730" y="5168"/>
                    </a:lnTo>
                    <a:lnTo>
                      <a:pt x="2728" y="5170"/>
                    </a:lnTo>
                    <a:lnTo>
                      <a:pt x="2726" y="5170"/>
                    </a:lnTo>
                    <a:lnTo>
                      <a:pt x="2720" y="5166"/>
                    </a:lnTo>
                    <a:lnTo>
                      <a:pt x="2718" y="5164"/>
                    </a:lnTo>
                    <a:lnTo>
                      <a:pt x="2714" y="5162"/>
                    </a:lnTo>
                    <a:lnTo>
                      <a:pt x="2708" y="5164"/>
                    </a:lnTo>
                    <a:lnTo>
                      <a:pt x="2704" y="5166"/>
                    </a:lnTo>
                    <a:lnTo>
                      <a:pt x="2700" y="5166"/>
                    </a:lnTo>
                    <a:lnTo>
                      <a:pt x="2698" y="5162"/>
                    </a:lnTo>
                    <a:lnTo>
                      <a:pt x="2694" y="5154"/>
                    </a:lnTo>
                    <a:lnTo>
                      <a:pt x="2692" y="5150"/>
                    </a:lnTo>
                    <a:lnTo>
                      <a:pt x="2688" y="5148"/>
                    </a:lnTo>
                    <a:lnTo>
                      <a:pt x="2686" y="5150"/>
                    </a:lnTo>
                    <a:lnTo>
                      <a:pt x="2682" y="5152"/>
                    </a:lnTo>
                    <a:lnTo>
                      <a:pt x="2680" y="5156"/>
                    </a:lnTo>
                    <a:lnTo>
                      <a:pt x="2676" y="5166"/>
                    </a:lnTo>
                    <a:lnTo>
                      <a:pt x="2670" y="5178"/>
                    </a:lnTo>
                    <a:lnTo>
                      <a:pt x="2668" y="5180"/>
                    </a:lnTo>
                    <a:lnTo>
                      <a:pt x="2666" y="5180"/>
                    </a:lnTo>
                    <a:lnTo>
                      <a:pt x="2660" y="5176"/>
                    </a:lnTo>
                    <a:lnTo>
                      <a:pt x="2654" y="5174"/>
                    </a:lnTo>
                    <a:lnTo>
                      <a:pt x="2646" y="5172"/>
                    </a:lnTo>
                    <a:lnTo>
                      <a:pt x="2634" y="5174"/>
                    </a:lnTo>
                    <a:lnTo>
                      <a:pt x="2630" y="5174"/>
                    </a:lnTo>
                    <a:lnTo>
                      <a:pt x="2626" y="5176"/>
                    </a:lnTo>
                    <a:lnTo>
                      <a:pt x="2620" y="5174"/>
                    </a:lnTo>
                    <a:lnTo>
                      <a:pt x="2612" y="5172"/>
                    </a:lnTo>
                    <a:lnTo>
                      <a:pt x="2604" y="5172"/>
                    </a:lnTo>
                    <a:lnTo>
                      <a:pt x="2600" y="5170"/>
                    </a:lnTo>
                    <a:lnTo>
                      <a:pt x="2596" y="5168"/>
                    </a:lnTo>
                    <a:lnTo>
                      <a:pt x="2594" y="5162"/>
                    </a:lnTo>
                    <a:lnTo>
                      <a:pt x="2590" y="5154"/>
                    </a:lnTo>
                    <a:lnTo>
                      <a:pt x="2588" y="5148"/>
                    </a:lnTo>
                    <a:lnTo>
                      <a:pt x="2586" y="5144"/>
                    </a:lnTo>
                    <a:lnTo>
                      <a:pt x="2584" y="5144"/>
                    </a:lnTo>
                    <a:lnTo>
                      <a:pt x="2582" y="5144"/>
                    </a:lnTo>
                    <a:lnTo>
                      <a:pt x="2576" y="5146"/>
                    </a:lnTo>
                    <a:lnTo>
                      <a:pt x="2574" y="5146"/>
                    </a:lnTo>
                    <a:lnTo>
                      <a:pt x="2570" y="5142"/>
                    </a:lnTo>
                    <a:lnTo>
                      <a:pt x="2566" y="5140"/>
                    </a:lnTo>
                    <a:lnTo>
                      <a:pt x="2564" y="5140"/>
                    </a:lnTo>
                    <a:lnTo>
                      <a:pt x="2558" y="5140"/>
                    </a:lnTo>
                    <a:lnTo>
                      <a:pt x="2554" y="5142"/>
                    </a:lnTo>
                    <a:lnTo>
                      <a:pt x="2552" y="5140"/>
                    </a:lnTo>
                    <a:lnTo>
                      <a:pt x="2550" y="5138"/>
                    </a:lnTo>
                    <a:lnTo>
                      <a:pt x="2544" y="5132"/>
                    </a:lnTo>
                    <a:lnTo>
                      <a:pt x="2538" y="5128"/>
                    </a:lnTo>
                    <a:lnTo>
                      <a:pt x="2532" y="5128"/>
                    </a:lnTo>
                    <a:lnTo>
                      <a:pt x="2530" y="5130"/>
                    </a:lnTo>
                    <a:lnTo>
                      <a:pt x="2530" y="5132"/>
                    </a:lnTo>
                    <a:lnTo>
                      <a:pt x="2528" y="5136"/>
                    </a:lnTo>
                    <a:lnTo>
                      <a:pt x="2526" y="5136"/>
                    </a:lnTo>
                    <a:lnTo>
                      <a:pt x="2520" y="5136"/>
                    </a:lnTo>
                    <a:lnTo>
                      <a:pt x="2512" y="5132"/>
                    </a:lnTo>
                    <a:lnTo>
                      <a:pt x="2498" y="5130"/>
                    </a:lnTo>
                    <a:lnTo>
                      <a:pt x="2492" y="5130"/>
                    </a:lnTo>
                    <a:lnTo>
                      <a:pt x="2488" y="5132"/>
                    </a:lnTo>
                    <a:lnTo>
                      <a:pt x="2486" y="5136"/>
                    </a:lnTo>
                    <a:lnTo>
                      <a:pt x="2484" y="5140"/>
                    </a:lnTo>
                    <a:lnTo>
                      <a:pt x="2482" y="5150"/>
                    </a:lnTo>
                    <a:lnTo>
                      <a:pt x="2480" y="5152"/>
                    </a:lnTo>
                    <a:lnTo>
                      <a:pt x="2478" y="5154"/>
                    </a:lnTo>
                    <a:lnTo>
                      <a:pt x="2474" y="5156"/>
                    </a:lnTo>
                    <a:lnTo>
                      <a:pt x="2472" y="5160"/>
                    </a:lnTo>
                    <a:lnTo>
                      <a:pt x="2472" y="5164"/>
                    </a:lnTo>
                    <a:lnTo>
                      <a:pt x="2464" y="5164"/>
                    </a:lnTo>
                    <a:lnTo>
                      <a:pt x="2460" y="5166"/>
                    </a:lnTo>
                    <a:lnTo>
                      <a:pt x="2458" y="5168"/>
                    </a:lnTo>
                    <a:lnTo>
                      <a:pt x="2460" y="5172"/>
                    </a:lnTo>
                    <a:lnTo>
                      <a:pt x="2464" y="5174"/>
                    </a:lnTo>
                    <a:lnTo>
                      <a:pt x="2474" y="5174"/>
                    </a:lnTo>
                    <a:lnTo>
                      <a:pt x="2482" y="5174"/>
                    </a:lnTo>
                    <a:lnTo>
                      <a:pt x="2490" y="5174"/>
                    </a:lnTo>
                    <a:lnTo>
                      <a:pt x="2494" y="5174"/>
                    </a:lnTo>
                    <a:lnTo>
                      <a:pt x="2496" y="5178"/>
                    </a:lnTo>
                    <a:lnTo>
                      <a:pt x="2500" y="5180"/>
                    </a:lnTo>
                    <a:lnTo>
                      <a:pt x="2504" y="5180"/>
                    </a:lnTo>
                    <a:lnTo>
                      <a:pt x="2510" y="5180"/>
                    </a:lnTo>
                    <a:lnTo>
                      <a:pt x="2512" y="5180"/>
                    </a:lnTo>
                    <a:lnTo>
                      <a:pt x="2508" y="5188"/>
                    </a:lnTo>
                    <a:lnTo>
                      <a:pt x="2506" y="5194"/>
                    </a:lnTo>
                    <a:lnTo>
                      <a:pt x="2508" y="5198"/>
                    </a:lnTo>
                    <a:lnTo>
                      <a:pt x="2510" y="5200"/>
                    </a:lnTo>
                    <a:lnTo>
                      <a:pt x="2516" y="5200"/>
                    </a:lnTo>
                    <a:lnTo>
                      <a:pt x="2536" y="5204"/>
                    </a:lnTo>
                    <a:lnTo>
                      <a:pt x="2550" y="5210"/>
                    </a:lnTo>
                    <a:lnTo>
                      <a:pt x="2570" y="5218"/>
                    </a:lnTo>
                    <a:lnTo>
                      <a:pt x="2576" y="5220"/>
                    </a:lnTo>
                    <a:lnTo>
                      <a:pt x="2584" y="5220"/>
                    </a:lnTo>
                    <a:lnTo>
                      <a:pt x="2588" y="5220"/>
                    </a:lnTo>
                    <a:lnTo>
                      <a:pt x="2594" y="5218"/>
                    </a:lnTo>
                    <a:lnTo>
                      <a:pt x="2602" y="5214"/>
                    </a:lnTo>
                    <a:lnTo>
                      <a:pt x="2606" y="5214"/>
                    </a:lnTo>
                    <a:lnTo>
                      <a:pt x="2608" y="5214"/>
                    </a:lnTo>
                    <a:lnTo>
                      <a:pt x="2614" y="5218"/>
                    </a:lnTo>
                    <a:lnTo>
                      <a:pt x="2620" y="5216"/>
                    </a:lnTo>
                    <a:lnTo>
                      <a:pt x="2628" y="5216"/>
                    </a:lnTo>
                    <a:lnTo>
                      <a:pt x="2642" y="5218"/>
                    </a:lnTo>
                    <a:lnTo>
                      <a:pt x="2648" y="5220"/>
                    </a:lnTo>
                    <a:lnTo>
                      <a:pt x="2654" y="5224"/>
                    </a:lnTo>
                    <a:lnTo>
                      <a:pt x="2662" y="5230"/>
                    </a:lnTo>
                    <a:lnTo>
                      <a:pt x="2668" y="5234"/>
                    </a:lnTo>
                    <a:lnTo>
                      <a:pt x="2676" y="5238"/>
                    </a:lnTo>
                    <a:lnTo>
                      <a:pt x="2690" y="5242"/>
                    </a:lnTo>
                    <a:lnTo>
                      <a:pt x="2706" y="5246"/>
                    </a:lnTo>
                    <a:lnTo>
                      <a:pt x="2722" y="5248"/>
                    </a:lnTo>
                    <a:lnTo>
                      <a:pt x="2726" y="5246"/>
                    </a:lnTo>
                    <a:lnTo>
                      <a:pt x="2728" y="5244"/>
                    </a:lnTo>
                    <a:lnTo>
                      <a:pt x="2732" y="5244"/>
                    </a:lnTo>
                    <a:lnTo>
                      <a:pt x="2752" y="5248"/>
                    </a:lnTo>
                    <a:lnTo>
                      <a:pt x="2764" y="5250"/>
                    </a:lnTo>
                    <a:lnTo>
                      <a:pt x="2770" y="5248"/>
                    </a:lnTo>
                    <a:lnTo>
                      <a:pt x="2772" y="5246"/>
                    </a:lnTo>
                    <a:lnTo>
                      <a:pt x="2774" y="5244"/>
                    </a:lnTo>
                    <a:lnTo>
                      <a:pt x="2774" y="5242"/>
                    </a:lnTo>
                    <a:lnTo>
                      <a:pt x="2776" y="5242"/>
                    </a:lnTo>
                    <a:lnTo>
                      <a:pt x="2794" y="5250"/>
                    </a:lnTo>
                    <a:lnTo>
                      <a:pt x="2806" y="5256"/>
                    </a:lnTo>
                    <a:lnTo>
                      <a:pt x="2814" y="5258"/>
                    </a:lnTo>
                    <a:lnTo>
                      <a:pt x="2820" y="5260"/>
                    </a:lnTo>
                    <a:lnTo>
                      <a:pt x="2828" y="5264"/>
                    </a:lnTo>
                    <a:lnTo>
                      <a:pt x="2834" y="5268"/>
                    </a:lnTo>
                    <a:lnTo>
                      <a:pt x="2836" y="5268"/>
                    </a:lnTo>
                    <a:lnTo>
                      <a:pt x="2836" y="5266"/>
                    </a:lnTo>
                    <a:lnTo>
                      <a:pt x="2836" y="5262"/>
                    </a:lnTo>
                    <a:lnTo>
                      <a:pt x="2832" y="5258"/>
                    </a:lnTo>
                    <a:close/>
                    <a:moveTo>
                      <a:pt x="2398" y="4778"/>
                    </a:moveTo>
                    <a:lnTo>
                      <a:pt x="2398" y="4778"/>
                    </a:lnTo>
                    <a:lnTo>
                      <a:pt x="2400" y="4780"/>
                    </a:lnTo>
                    <a:lnTo>
                      <a:pt x="2402" y="4780"/>
                    </a:lnTo>
                    <a:lnTo>
                      <a:pt x="2406" y="4780"/>
                    </a:lnTo>
                    <a:lnTo>
                      <a:pt x="2410" y="4776"/>
                    </a:lnTo>
                    <a:lnTo>
                      <a:pt x="2410" y="4774"/>
                    </a:lnTo>
                    <a:lnTo>
                      <a:pt x="2408" y="4772"/>
                    </a:lnTo>
                    <a:lnTo>
                      <a:pt x="2402" y="4772"/>
                    </a:lnTo>
                    <a:lnTo>
                      <a:pt x="2398" y="4774"/>
                    </a:lnTo>
                    <a:lnTo>
                      <a:pt x="2398" y="4776"/>
                    </a:lnTo>
                    <a:lnTo>
                      <a:pt x="2398" y="4778"/>
                    </a:lnTo>
                    <a:close/>
                    <a:moveTo>
                      <a:pt x="2330" y="4760"/>
                    </a:moveTo>
                    <a:lnTo>
                      <a:pt x="2330" y="4760"/>
                    </a:lnTo>
                    <a:lnTo>
                      <a:pt x="2330" y="4762"/>
                    </a:lnTo>
                    <a:lnTo>
                      <a:pt x="2332" y="4764"/>
                    </a:lnTo>
                    <a:lnTo>
                      <a:pt x="2340" y="4770"/>
                    </a:lnTo>
                    <a:lnTo>
                      <a:pt x="2348" y="4774"/>
                    </a:lnTo>
                    <a:lnTo>
                      <a:pt x="2350" y="4774"/>
                    </a:lnTo>
                    <a:lnTo>
                      <a:pt x="2350" y="4770"/>
                    </a:lnTo>
                    <a:lnTo>
                      <a:pt x="2350" y="4768"/>
                    </a:lnTo>
                    <a:lnTo>
                      <a:pt x="2346" y="4764"/>
                    </a:lnTo>
                    <a:lnTo>
                      <a:pt x="2340" y="4760"/>
                    </a:lnTo>
                    <a:lnTo>
                      <a:pt x="2334" y="4758"/>
                    </a:lnTo>
                    <a:lnTo>
                      <a:pt x="2332" y="4758"/>
                    </a:lnTo>
                    <a:lnTo>
                      <a:pt x="2330" y="4760"/>
                    </a:lnTo>
                    <a:close/>
                    <a:moveTo>
                      <a:pt x="2230" y="4942"/>
                    </a:moveTo>
                    <a:lnTo>
                      <a:pt x="2230" y="4942"/>
                    </a:lnTo>
                    <a:lnTo>
                      <a:pt x="2230" y="4944"/>
                    </a:lnTo>
                    <a:lnTo>
                      <a:pt x="2230" y="4946"/>
                    </a:lnTo>
                    <a:lnTo>
                      <a:pt x="2234" y="4952"/>
                    </a:lnTo>
                    <a:lnTo>
                      <a:pt x="2238" y="4956"/>
                    </a:lnTo>
                    <a:lnTo>
                      <a:pt x="2242" y="4956"/>
                    </a:lnTo>
                    <a:lnTo>
                      <a:pt x="2244" y="4954"/>
                    </a:lnTo>
                    <a:lnTo>
                      <a:pt x="2244" y="4952"/>
                    </a:lnTo>
                    <a:lnTo>
                      <a:pt x="2244" y="4950"/>
                    </a:lnTo>
                    <a:lnTo>
                      <a:pt x="2240" y="4944"/>
                    </a:lnTo>
                    <a:lnTo>
                      <a:pt x="2236" y="4940"/>
                    </a:lnTo>
                    <a:lnTo>
                      <a:pt x="2232" y="4940"/>
                    </a:lnTo>
                    <a:lnTo>
                      <a:pt x="2230" y="4942"/>
                    </a:lnTo>
                    <a:close/>
                    <a:moveTo>
                      <a:pt x="2194" y="4886"/>
                    </a:moveTo>
                    <a:lnTo>
                      <a:pt x="2194" y="4886"/>
                    </a:lnTo>
                    <a:lnTo>
                      <a:pt x="2192" y="4890"/>
                    </a:lnTo>
                    <a:lnTo>
                      <a:pt x="2192" y="4896"/>
                    </a:lnTo>
                    <a:lnTo>
                      <a:pt x="2194" y="4904"/>
                    </a:lnTo>
                    <a:lnTo>
                      <a:pt x="2198" y="4910"/>
                    </a:lnTo>
                    <a:lnTo>
                      <a:pt x="2208" y="4920"/>
                    </a:lnTo>
                    <a:lnTo>
                      <a:pt x="2214" y="4924"/>
                    </a:lnTo>
                    <a:lnTo>
                      <a:pt x="2218" y="4924"/>
                    </a:lnTo>
                    <a:lnTo>
                      <a:pt x="2220" y="4920"/>
                    </a:lnTo>
                    <a:lnTo>
                      <a:pt x="2220" y="4914"/>
                    </a:lnTo>
                    <a:lnTo>
                      <a:pt x="2214" y="4900"/>
                    </a:lnTo>
                    <a:lnTo>
                      <a:pt x="2210" y="4894"/>
                    </a:lnTo>
                    <a:lnTo>
                      <a:pt x="2204" y="4888"/>
                    </a:lnTo>
                    <a:lnTo>
                      <a:pt x="2200" y="4886"/>
                    </a:lnTo>
                    <a:lnTo>
                      <a:pt x="2194" y="4886"/>
                    </a:lnTo>
                    <a:close/>
                    <a:moveTo>
                      <a:pt x="2182" y="4866"/>
                    </a:moveTo>
                    <a:lnTo>
                      <a:pt x="2182" y="4866"/>
                    </a:lnTo>
                    <a:lnTo>
                      <a:pt x="2184" y="4868"/>
                    </a:lnTo>
                    <a:lnTo>
                      <a:pt x="2186" y="4866"/>
                    </a:lnTo>
                    <a:lnTo>
                      <a:pt x="2188" y="4862"/>
                    </a:lnTo>
                    <a:lnTo>
                      <a:pt x="2188" y="4856"/>
                    </a:lnTo>
                    <a:lnTo>
                      <a:pt x="2186" y="4850"/>
                    </a:lnTo>
                    <a:lnTo>
                      <a:pt x="2184" y="4850"/>
                    </a:lnTo>
                    <a:lnTo>
                      <a:pt x="2182" y="4850"/>
                    </a:lnTo>
                    <a:lnTo>
                      <a:pt x="2180" y="4854"/>
                    </a:lnTo>
                    <a:lnTo>
                      <a:pt x="2180" y="4860"/>
                    </a:lnTo>
                    <a:lnTo>
                      <a:pt x="2180" y="4864"/>
                    </a:lnTo>
                    <a:lnTo>
                      <a:pt x="2182" y="4866"/>
                    </a:lnTo>
                    <a:close/>
                    <a:moveTo>
                      <a:pt x="2248" y="4964"/>
                    </a:moveTo>
                    <a:lnTo>
                      <a:pt x="2248" y="4964"/>
                    </a:lnTo>
                    <a:lnTo>
                      <a:pt x="2246" y="4968"/>
                    </a:lnTo>
                    <a:lnTo>
                      <a:pt x="2246" y="4974"/>
                    </a:lnTo>
                    <a:lnTo>
                      <a:pt x="2248" y="4976"/>
                    </a:lnTo>
                    <a:lnTo>
                      <a:pt x="2252" y="4978"/>
                    </a:lnTo>
                    <a:lnTo>
                      <a:pt x="2254" y="4978"/>
                    </a:lnTo>
                    <a:lnTo>
                      <a:pt x="2256" y="4980"/>
                    </a:lnTo>
                    <a:lnTo>
                      <a:pt x="2260" y="4990"/>
                    </a:lnTo>
                    <a:lnTo>
                      <a:pt x="2262" y="4996"/>
                    </a:lnTo>
                    <a:lnTo>
                      <a:pt x="2264" y="4996"/>
                    </a:lnTo>
                    <a:lnTo>
                      <a:pt x="2266" y="4994"/>
                    </a:lnTo>
                    <a:lnTo>
                      <a:pt x="2266" y="4990"/>
                    </a:lnTo>
                    <a:lnTo>
                      <a:pt x="2266" y="4984"/>
                    </a:lnTo>
                    <a:lnTo>
                      <a:pt x="2260" y="4974"/>
                    </a:lnTo>
                    <a:lnTo>
                      <a:pt x="2254" y="4964"/>
                    </a:lnTo>
                    <a:lnTo>
                      <a:pt x="2250" y="4964"/>
                    </a:lnTo>
                    <a:lnTo>
                      <a:pt x="2248" y="4964"/>
                    </a:lnTo>
                    <a:close/>
                    <a:moveTo>
                      <a:pt x="2354" y="4788"/>
                    </a:moveTo>
                    <a:lnTo>
                      <a:pt x="2354" y="4788"/>
                    </a:lnTo>
                    <a:lnTo>
                      <a:pt x="2352" y="4784"/>
                    </a:lnTo>
                    <a:lnTo>
                      <a:pt x="2350" y="4792"/>
                    </a:lnTo>
                    <a:lnTo>
                      <a:pt x="2348" y="4796"/>
                    </a:lnTo>
                    <a:lnTo>
                      <a:pt x="2348" y="4800"/>
                    </a:lnTo>
                    <a:lnTo>
                      <a:pt x="2352" y="4800"/>
                    </a:lnTo>
                    <a:lnTo>
                      <a:pt x="2358" y="4802"/>
                    </a:lnTo>
                    <a:lnTo>
                      <a:pt x="2364" y="4802"/>
                    </a:lnTo>
                    <a:lnTo>
                      <a:pt x="2370" y="4804"/>
                    </a:lnTo>
                    <a:lnTo>
                      <a:pt x="2372" y="4804"/>
                    </a:lnTo>
                    <a:lnTo>
                      <a:pt x="2372" y="4800"/>
                    </a:lnTo>
                    <a:lnTo>
                      <a:pt x="2372" y="4798"/>
                    </a:lnTo>
                    <a:lnTo>
                      <a:pt x="2370" y="4796"/>
                    </a:lnTo>
                    <a:lnTo>
                      <a:pt x="2364" y="4794"/>
                    </a:lnTo>
                    <a:lnTo>
                      <a:pt x="2358" y="4792"/>
                    </a:lnTo>
                    <a:lnTo>
                      <a:pt x="2354" y="4788"/>
                    </a:lnTo>
                    <a:close/>
                    <a:moveTo>
                      <a:pt x="2484" y="5128"/>
                    </a:moveTo>
                    <a:lnTo>
                      <a:pt x="2484" y="5128"/>
                    </a:lnTo>
                    <a:lnTo>
                      <a:pt x="2486" y="5124"/>
                    </a:lnTo>
                    <a:lnTo>
                      <a:pt x="2486" y="5120"/>
                    </a:lnTo>
                    <a:lnTo>
                      <a:pt x="2488" y="5108"/>
                    </a:lnTo>
                    <a:lnTo>
                      <a:pt x="2486" y="5092"/>
                    </a:lnTo>
                    <a:lnTo>
                      <a:pt x="2488" y="5076"/>
                    </a:lnTo>
                    <a:lnTo>
                      <a:pt x="2488" y="5062"/>
                    </a:lnTo>
                    <a:lnTo>
                      <a:pt x="2486" y="5056"/>
                    </a:lnTo>
                    <a:lnTo>
                      <a:pt x="2484" y="5050"/>
                    </a:lnTo>
                    <a:lnTo>
                      <a:pt x="2486" y="5038"/>
                    </a:lnTo>
                    <a:lnTo>
                      <a:pt x="2488" y="5028"/>
                    </a:lnTo>
                    <a:lnTo>
                      <a:pt x="2488" y="5020"/>
                    </a:lnTo>
                    <a:lnTo>
                      <a:pt x="2486" y="5014"/>
                    </a:lnTo>
                    <a:lnTo>
                      <a:pt x="2492" y="5004"/>
                    </a:lnTo>
                    <a:lnTo>
                      <a:pt x="2494" y="4998"/>
                    </a:lnTo>
                    <a:lnTo>
                      <a:pt x="2496" y="4994"/>
                    </a:lnTo>
                    <a:lnTo>
                      <a:pt x="2494" y="4990"/>
                    </a:lnTo>
                    <a:lnTo>
                      <a:pt x="2492" y="4988"/>
                    </a:lnTo>
                    <a:lnTo>
                      <a:pt x="2486" y="4982"/>
                    </a:lnTo>
                    <a:lnTo>
                      <a:pt x="2482" y="4978"/>
                    </a:lnTo>
                    <a:lnTo>
                      <a:pt x="2480" y="4972"/>
                    </a:lnTo>
                    <a:lnTo>
                      <a:pt x="2476" y="4962"/>
                    </a:lnTo>
                    <a:lnTo>
                      <a:pt x="2472" y="4956"/>
                    </a:lnTo>
                    <a:lnTo>
                      <a:pt x="2468" y="4954"/>
                    </a:lnTo>
                    <a:lnTo>
                      <a:pt x="2460" y="4956"/>
                    </a:lnTo>
                    <a:lnTo>
                      <a:pt x="2456" y="4958"/>
                    </a:lnTo>
                    <a:lnTo>
                      <a:pt x="2452" y="4956"/>
                    </a:lnTo>
                    <a:lnTo>
                      <a:pt x="2450" y="4956"/>
                    </a:lnTo>
                    <a:lnTo>
                      <a:pt x="2446" y="4958"/>
                    </a:lnTo>
                    <a:lnTo>
                      <a:pt x="2440" y="4962"/>
                    </a:lnTo>
                    <a:lnTo>
                      <a:pt x="2442" y="4956"/>
                    </a:lnTo>
                    <a:lnTo>
                      <a:pt x="2446" y="4946"/>
                    </a:lnTo>
                    <a:lnTo>
                      <a:pt x="2446" y="4942"/>
                    </a:lnTo>
                    <a:lnTo>
                      <a:pt x="2442" y="4940"/>
                    </a:lnTo>
                    <a:lnTo>
                      <a:pt x="2438" y="4938"/>
                    </a:lnTo>
                    <a:lnTo>
                      <a:pt x="2436" y="4932"/>
                    </a:lnTo>
                    <a:lnTo>
                      <a:pt x="2430" y="4914"/>
                    </a:lnTo>
                    <a:lnTo>
                      <a:pt x="2428" y="4904"/>
                    </a:lnTo>
                    <a:lnTo>
                      <a:pt x="2426" y="4898"/>
                    </a:lnTo>
                    <a:lnTo>
                      <a:pt x="2422" y="4892"/>
                    </a:lnTo>
                    <a:lnTo>
                      <a:pt x="2420" y="4890"/>
                    </a:lnTo>
                    <a:lnTo>
                      <a:pt x="2416" y="4890"/>
                    </a:lnTo>
                    <a:lnTo>
                      <a:pt x="2410" y="4890"/>
                    </a:lnTo>
                    <a:lnTo>
                      <a:pt x="2404" y="4890"/>
                    </a:lnTo>
                    <a:lnTo>
                      <a:pt x="2394" y="4884"/>
                    </a:lnTo>
                    <a:lnTo>
                      <a:pt x="2390" y="4880"/>
                    </a:lnTo>
                    <a:lnTo>
                      <a:pt x="2388" y="4876"/>
                    </a:lnTo>
                    <a:lnTo>
                      <a:pt x="2388" y="4872"/>
                    </a:lnTo>
                    <a:lnTo>
                      <a:pt x="2388" y="4868"/>
                    </a:lnTo>
                    <a:lnTo>
                      <a:pt x="2390" y="4862"/>
                    </a:lnTo>
                    <a:lnTo>
                      <a:pt x="2392" y="4858"/>
                    </a:lnTo>
                    <a:lnTo>
                      <a:pt x="2390" y="4852"/>
                    </a:lnTo>
                    <a:lnTo>
                      <a:pt x="2390" y="4848"/>
                    </a:lnTo>
                    <a:lnTo>
                      <a:pt x="2392" y="4846"/>
                    </a:lnTo>
                    <a:lnTo>
                      <a:pt x="2396" y="4844"/>
                    </a:lnTo>
                    <a:lnTo>
                      <a:pt x="2400" y="4842"/>
                    </a:lnTo>
                    <a:lnTo>
                      <a:pt x="2402" y="4836"/>
                    </a:lnTo>
                    <a:lnTo>
                      <a:pt x="2402" y="4832"/>
                    </a:lnTo>
                    <a:lnTo>
                      <a:pt x="2400" y="4826"/>
                    </a:lnTo>
                    <a:lnTo>
                      <a:pt x="2396" y="4822"/>
                    </a:lnTo>
                    <a:lnTo>
                      <a:pt x="2392" y="4818"/>
                    </a:lnTo>
                    <a:lnTo>
                      <a:pt x="2386" y="4816"/>
                    </a:lnTo>
                    <a:lnTo>
                      <a:pt x="2380" y="4818"/>
                    </a:lnTo>
                    <a:lnTo>
                      <a:pt x="2376" y="4820"/>
                    </a:lnTo>
                    <a:lnTo>
                      <a:pt x="2374" y="4820"/>
                    </a:lnTo>
                    <a:lnTo>
                      <a:pt x="2372" y="4814"/>
                    </a:lnTo>
                    <a:lnTo>
                      <a:pt x="2372" y="4812"/>
                    </a:lnTo>
                    <a:lnTo>
                      <a:pt x="2368" y="4808"/>
                    </a:lnTo>
                    <a:lnTo>
                      <a:pt x="2364" y="4806"/>
                    </a:lnTo>
                    <a:lnTo>
                      <a:pt x="2356" y="4804"/>
                    </a:lnTo>
                    <a:lnTo>
                      <a:pt x="2348" y="4802"/>
                    </a:lnTo>
                    <a:lnTo>
                      <a:pt x="2342" y="4796"/>
                    </a:lnTo>
                    <a:lnTo>
                      <a:pt x="2340" y="4790"/>
                    </a:lnTo>
                    <a:lnTo>
                      <a:pt x="2338" y="4784"/>
                    </a:lnTo>
                    <a:lnTo>
                      <a:pt x="2336" y="4776"/>
                    </a:lnTo>
                    <a:lnTo>
                      <a:pt x="2332" y="4768"/>
                    </a:lnTo>
                    <a:lnTo>
                      <a:pt x="2324" y="4762"/>
                    </a:lnTo>
                    <a:lnTo>
                      <a:pt x="2314" y="4758"/>
                    </a:lnTo>
                    <a:lnTo>
                      <a:pt x="2308" y="4756"/>
                    </a:lnTo>
                    <a:lnTo>
                      <a:pt x="2304" y="4754"/>
                    </a:lnTo>
                    <a:lnTo>
                      <a:pt x="2302" y="4748"/>
                    </a:lnTo>
                    <a:lnTo>
                      <a:pt x="2300" y="4740"/>
                    </a:lnTo>
                    <a:lnTo>
                      <a:pt x="2298" y="4738"/>
                    </a:lnTo>
                    <a:lnTo>
                      <a:pt x="2296" y="4734"/>
                    </a:lnTo>
                    <a:lnTo>
                      <a:pt x="2288" y="4728"/>
                    </a:lnTo>
                    <a:lnTo>
                      <a:pt x="2284" y="4728"/>
                    </a:lnTo>
                    <a:lnTo>
                      <a:pt x="2282" y="4730"/>
                    </a:lnTo>
                    <a:lnTo>
                      <a:pt x="2282" y="4732"/>
                    </a:lnTo>
                    <a:lnTo>
                      <a:pt x="2282" y="4740"/>
                    </a:lnTo>
                    <a:lnTo>
                      <a:pt x="2282" y="4742"/>
                    </a:lnTo>
                    <a:lnTo>
                      <a:pt x="2280" y="4740"/>
                    </a:lnTo>
                    <a:lnTo>
                      <a:pt x="2274" y="4736"/>
                    </a:lnTo>
                    <a:lnTo>
                      <a:pt x="2270" y="4732"/>
                    </a:lnTo>
                    <a:lnTo>
                      <a:pt x="2266" y="4728"/>
                    </a:lnTo>
                    <a:lnTo>
                      <a:pt x="2262" y="4718"/>
                    </a:lnTo>
                    <a:lnTo>
                      <a:pt x="2258" y="4710"/>
                    </a:lnTo>
                    <a:lnTo>
                      <a:pt x="2254" y="4708"/>
                    </a:lnTo>
                    <a:lnTo>
                      <a:pt x="2252" y="4708"/>
                    </a:lnTo>
                    <a:lnTo>
                      <a:pt x="2248" y="4702"/>
                    </a:lnTo>
                    <a:lnTo>
                      <a:pt x="2242" y="4692"/>
                    </a:lnTo>
                    <a:lnTo>
                      <a:pt x="2234" y="4680"/>
                    </a:lnTo>
                    <a:lnTo>
                      <a:pt x="2222" y="4670"/>
                    </a:lnTo>
                    <a:lnTo>
                      <a:pt x="2214" y="4666"/>
                    </a:lnTo>
                    <a:lnTo>
                      <a:pt x="2208" y="4664"/>
                    </a:lnTo>
                    <a:lnTo>
                      <a:pt x="2204" y="4662"/>
                    </a:lnTo>
                    <a:lnTo>
                      <a:pt x="2200" y="4658"/>
                    </a:lnTo>
                    <a:lnTo>
                      <a:pt x="2196" y="4652"/>
                    </a:lnTo>
                    <a:lnTo>
                      <a:pt x="2192" y="4646"/>
                    </a:lnTo>
                    <a:lnTo>
                      <a:pt x="2190" y="4644"/>
                    </a:lnTo>
                    <a:lnTo>
                      <a:pt x="2186" y="4642"/>
                    </a:lnTo>
                    <a:lnTo>
                      <a:pt x="2182" y="4640"/>
                    </a:lnTo>
                    <a:lnTo>
                      <a:pt x="2180" y="4638"/>
                    </a:lnTo>
                    <a:lnTo>
                      <a:pt x="2180" y="4632"/>
                    </a:lnTo>
                    <a:lnTo>
                      <a:pt x="2178" y="4626"/>
                    </a:lnTo>
                    <a:lnTo>
                      <a:pt x="2176" y="4624"/>
                    </a:lnTo>
                    <a:lnTo>
                      <a:pt x="2174" y="4622"/>
                    </a:lnTo>
                    <a:lnTo>
                      <a:pt x="2170" y="4620"/>
                    </a:lnTo>
                    <a:lnTo>
                      <a:pt x="2168" y="4618"/>
                    </a:lnTo>
                    <a:lnTo>
                      <a:pt x="2166" y="4612"/>
                    </a:lnTo>
                    <a:lnTo>
                      <a:pt x="2166" y="4604"/>
                    </a:lnTo>
                    <a:lnTo>
                      <a:pt x="2162" y="4598"/>
                    </a:lnTo>
                    <a:lnTo>
                      <a:pt x="2158" y="4592"/>
                    </a:lnTo>
                    <a:lnTo>
                      <a:pt x="2150" y="4582"/>
                    </a:lnTo>
                    <a:lnTo>
                      <a:pt x="2146" y="4582"/>
                    </a:lnTo>
                    <a:lnTo>
                      <a:pt x="2146" y="4584"/>
                    </a:lnTo>
                    <a:lnTo>
                      <a:pt x="2142" y="4586"/>
                    </a:lnTo>
                    <a:lnTo>
                      <a:pt x="2138" y="4586"/>
                    </a:lnTo>
                    <a:lnTo>
                      <a:pt x="2134" y="4584"/>
                    </a:lnTo>
                    <a:lnTo>
                      <a:pt x="2130" y="4582"/>
                    </a:lnTo>
                    <a:lnTo>
                      <a:pt x="2128" y="4580"/>
                    </a:lnTo>
                    <a:lnTo>
                      <a:pt x="2122" y="4582"/>
                    </a:lnTo>
                    <a:lnTo>
                      <a:pt x="2114" y="4584"/>
                    </a:lnTo>
                    <a:lnTo>
                      <a:pt x="2108" y="4584"/>
                    </a:lnTo>
                    <a:lnTo>
                      <a:pt x="2098" y="4584"/>
                    </a:lnTo>
                    <a:lnTo>
                      <a:pt x="2088" y="4580"/>
                    </a:lnTo>
                    <a:lnTo>
                      <a:pt x="2086" y="4578"/>
                    </a:lnTo>
                    <a:lnTo>
                      <a:pt x="2084" y="4576"/>
                    </a:lnTo>
                    <a:lnTo>
                      <a:pt x="2082" y="4572"/>
                    </a:lnTo>
                    <a:lnTo>
                      <a:pt x="2078" y="4568"/>
                    </a:lnTo>
                    <a:lnTo>
                      <a:pt x="2070" y="4566"/>
                    </a:lnTo>
                    <a:lnTo>
                      <a:pt x="2062" y="4564"/>
                    </a:lnTo>
                    <a:lnTo>
                      <a:pt x="2058" y="4566"/>
                    </a:lnTo>
                    <a:lnTo>
                      <a:pt x="2056" y="4570"/>
                    </a:lnTo>
                    <a:lnTo>
                      <a:pt x="2056" y="4576"/>
                    </a:lnTo>
                    <a:lnTo>
                      <a:pt x="2058" y="4584"/>
                    </a:lnTo>
                    <a:lnTo>
                      <a:pt x="2060" y="4594"/>
                    </a:lnTo>
                    <a:lnTo>
                      <a:pt x="2070" y="4612"/>
                    </a:lnTo>
                    <a:lnTo>
                      <a:pt x="2080" y="4626"/>
                    </a:lnTo>
                    <a:lnTo>
                      <a:pt x="2086" y="4634"/>
                    </a:lnTo>
                    <a:lnTo>
                      <a:pt x="2094" y="4640"/>
                    </a:lnTo>
                    <a:lnTo>
                      <a:pt x="2102" y="4650"/>
                    </a:lnTo>
                    <a:lnTo>
                      <a:pt x="2104" y="4654"/>
                    </a:lnTo>
                    <a:lnTo>
                      <a:pt x="2108" y="4658"/>
                    </a:lnTo>
                    <a:lnTo>
                      <a:pt x="2114" y="4658"/>
                    </a:lnTo>
                    <a:lnTo>
                      <a:pt x="2116" y="4658"/>
                    </a:lnTo>
                    <a:lnTo>
                      <a:pt x="2120" y="4660"/>
                    </a:lnTo>
                    <a:lnTo>
                      <a:pt x="2124" y="4664"/>
                    </a:lnTo>
                    <a:lnTo>
                      <a:pt x="2130" y="4672"/>
                    </a:lnTo>
                    <a:lnTo>
                      <a:pt x="2138" y="4686"/>
                    </a:lnTo>
                    <a:lnTo>
                      <a:pt x="2138" y="4690"/>
                    </a:lnTo>
                    <a:lnTo>
                      <a:pt x="2138" y="4692"/>
                    </a:lnTo>
                    <a:lnTo>
                      <a:pt x="2146" y="4698"/>
                    </a:lnTo>
                    <a:lnTo>
                      <a:pt x="2152" y="4702"/>
                    </a:lnTo>
                    <a:lnTo>
                      <a:pt x="2154" y="4706"/>
                    </a:lnTo>
                    <a:lnTo>
                      <a:pt x="2154" y="4716"/>
                    </a:lnTo>
                    <a:lnTo>
                      <a:pt x="2156" y="4720"/>
                    </a:lnTo>
                    <a:lnTo>
                      <a:pt x="2158" y="4724"/>
                    </a:lnTo>
                    <a:lnTo>
                      <a:pt x="2162" y="4730"/>
                    </a:lnTo>
                    <a:lnTo>
                      <a:pt x="2172" y="4736"/>
                    </a:lnTo>
                    <a:lnTo>
                      <a:pt x="2182" y="4742"/>
                    </a:lnTo>
                    <a:lnTo>
                      <a:pt x="2192" y="4748"/>
                    </a:lnTo>
                    <a:lnTo>
                      <a:pt x="2198" y="4756"/>
                    </a:lnTo>
                    <a:lnTo>
                      <a:pt x="2200" y="4760"/>
                    </a:lnTo>
                    <a:lnTo>
                      <a:pt x="2200" y="4762"/>
                    </a:lnTo>
                    <a:lnTo>
                      <a:pt x="2198" y="4766"/>
                    </a:lnTo>
                    <a:lnTo>
                      <a:pt x="2198" y="4772"/>
                    </a:lnTo>
                    <a:lnTo>
                      <a:pt x="2206" y="4794"/>
                    </a:lnTo>
                    <a:lnTo>
                      <a:pt x="2214" y="4820"/>
                    </a:lnTo>
                    <a:lnTo>
                      <a:pt x="2218" y="4828"/>
                    </a:lnTo>
                    <a:lnTo>
                      <a:pt x="2226" y="4834"/>
                    </a:lnTo>
                    <a:lnTo>
                      <a:pt x="2234" y="4838"/>
                    </a:lnTo>
                    <a:lnTo>
                      <a:pt x="2236" y="4844"/>
                    </a:lnTo>
                    <a:lnTo>
                      <a:pt x="2240" y="4854"/>
                    </a:lnTo>
                    <a:lnTo>
                      <a:pt x="2254" y="4870"/>
                    </a:lnTo>
                    <a:lnTo>
                      <a:pt x="2260" y="4876"/>
                    </a:lnTo>
                    <a:lnTo>
                      <a:pt x="2262" y="4882"/>
                    </a:lnTo>
                    <a:lnTo>
                      <a:pt x="2264" y="4886"/>
                    </a:lnTo>
                    <a:lnTo>
                      <a:pt x="2264" y="4890"/>
                    </a:lnTo>
                    <a:lnTo>
                      <a:pt x="2262" y="4898"/>
                    </a:lnTo>
                    <a:lnTo>
                      <a:pt x="2264" y="4900"/>
                    </a:lnTo>
                    <a:lnTo>
                      <a:pt x="2266" y="4904"/>
                    </a:lnTo>
                    <a:lnTo>
                      <a:pt x="2274" y="4912"/>
                    </a:lnTo>
                    <a:lnTo>
                      <a:pt x="2278" y="4922"/>
                    </a:lnTo>
                    <a:lnTo>
                      <a:pt x="2282" y="4934"/>
                    </a:lnTo>
                    <a:lnTo>
                      <a:pt x="2284" y="4946"/>
                    </a:lnTo>
                    <a:lnTo>
                      <a:pt x="2290" y="4960"/>
                    </a:lnTo>
                    <a:lnTo>
                      <a:pt x="2300" y="4976"/>
                    </a:lnTo>
                    <a:lnTo>
                      <a:pt x="2312" y="4992"/>
                    </a:lnTo>
                    <a:lnTo>
                      <a:pt x="2326" y="5008"/>
                    </a:lnTo>
                    <a:lnTo>
                      <a:pt x="2336" y="5018"/>
                    </a:lnTo>
                    <a:lnTo>
                      <a:pt x="2342" y="5028"/>
                    </a:lnTo>
                    <a:lnTo>
                      <a:pt x="2350" y="5038"/>
                    </a:lnTo>
                    <a:lnTo>
                      <a:pt x="2364" y="5054"/>
                    </a:lnTo>
                    <a:lnTo>
                      <a:pt x="2380" y="5072"/>
                    </a:lnTo>
                    <a:lnTo>
                      <a:pt x="2394" y="5084"/>
                    </a:lnTo>
                    <a:lnTo>
                      <a:pt x="2404" y="5094"/>
                    </a:lnTo>
                    <a:lnTo>
                      <a:pt x="2416" y="5108"/>
                    </a:lnTo>
                    <a:lnTo>
                      <a:pt x="2426" y="5122"/>
                    </a:lnTo>
                    <a:lnTo>
                      <a:pt x="2434" y="5132"/>
                    </a:lnTo>
                    <a:lnTo>
                      <a:pt x="2436" y="5134"/>
                    </a:lnTo>
                    <a:lnTo>
                      <a:pt x="2438" y="5134"/>
                    </a:lnTo>
                    <a:lnTo>
                      <a:pt x="2434" y="5120"/>
                    </a:lnTo>
                    <a:lnTo>
                      <a:pt x="2434" y="5112"/>
                    </a:lnTo>
                    <a:lnTo>
                      <a:pt x="2434" y="5110"/>
                    </a:lnTo>
                    <a:lnTo>
                      <a:pt x="2438" y="5112"/>
                    </a:lnTo>
                    <a:lnTo>
                      <a:pt x="2444" y="5114"/>
                    </a:lnTo>
                    <a:lnTo>
                      <a:pt x="2450" y="5118"/>
                    </a:lnTo>
                    <a:lnTo>
                      <a:pt x="2454" y="5120"/>
                    </a:lnTo>
                    <a:lnTo>
                      <a:pt x="2458" y="5118"/>
                    </a:lnTo>
                    <a:lnTo>
                      <a:pt x="2460" y="5114"/>
                    </a:lnTo>
                    <a:lnTo>
                      <a:pt x="2462" y="5108"/>
                    </a:lnTo>
                    <a:lnTo>
                      <a:pt x="2464" y="5108"/>
                    </a:lnTo>
                    <a:lnTo>
                      <a:pt x="2470" y="5116"/>
                    </a:lnTo>
                    <a:lnTo>
                      <a:pt x="2476" y="5126"/>
                    </a:lnTo>
                    <a:lnTo>
                      <a:pt x="2480" y="5128"/>
                    </a:lnTo>
                    <a:lnTo>
                      <a:pt x="2484" y="5128"/>
                    </a:lnTo>
                    <a:close/>
                    <a:moveTo>
                      <a:pt x="2344" y="4774"/>
                    </a:moveTo>
                    <a:lnTo>
                      <a:pt x="2344" y="4774"/>
                    </a:lnTo>
                    <a:lnTo>
                      <a:pt x="2340" y="4772"/>
                    </a:lnTo>
                    <a:lnTo>
                      <a:pt x="2338" y="4772"/>
                    </a:lnTo>
                    <a:lnTo>
                      <a:pt x="2338" y="4774"/>
                    </a:lnTo>
                    <a:lnTo>
                      <a:pt x="2338" y="4776"/>
                    </a:lnTo>
                    <a:lnTo>
                      <a:pt x="2340" y="4784"/>
                    </a:lnTo>
                    <a:lnTo>
                      <a:pt x="2344" y="4792"/>
                    </a:lnTo>
                    <a:lnTo>
                      <a:pt x="2346" y="4792"/>
                    </a:lnTo>
                    <a:lnTo>
                      <a:pt x="2348" y="4788"/>
                    </a:lnTo>
                    <a:lnTo>
                      <a:pt x="2348" y="4780"/>
                    </a:lnTo>
                    <a:lnTo>
                      <a:pt x="2346" y="4776"/>
                    </a:lnTo>
                    <a:lnTo>
                      <a:pt x="2344" y="4774"/>
                    </a:lnTo>
                    <a:close/>
                    <a:moveTo>
                      <a:pt x="2374" y="4792"/>
                    </a:moveTo>
                    <a:lnTo>
                      <a:pt x="2374" y="4792"/>
                    </a:lnTo>
                    <a:lnTo>
                      <a:pt x="2372" y="4786"/>
                    </a:lnTo>
                    <a:lnTo>
                      <a:pt x="2366" y="4784"/>
                    </a:lnTo>
                    <a:lnTo>
                      <a:pt x="2360" y="4782"/>
                    </a:lnTo>
                    <a:lnTo>
                      <a:pt x="2358" y="4782"/>
                    </a:lnTo>
                    <a:lnTo>
                      <a:pt x="2358" y="4784"/>
                    </a:lnTo>
                    <a:lnTo>
                      <a:pt x="2358" y="4788"/>
                    </a:lnTo>
                    <a:lnTo>
                      <a:pt x="2364" y="4790"/>
                    </a:lnTo>
                    <a:lnTo>
                      <a:pt x="2372" y="4794"/>
                    </a:lnTo>
                    <a:lnTo>
                      <a:pt x="2374" y="4794"/>
                    </a:lnTo>
                    <a:lnTo>
                      <a:pt x="2374" y="4792"/>
                    </a:lnTo>
                    <a:close/>
                    <a:moveTo>
                      <a:pt x="2316" y="4736"/>
                    </a:moveTo>
                    <a:lnTo>
                      <a:pt x="2316" y="4736"/>
                    </a:lnTo>
                    <a:lnTo>
                      <a:pt x="2312" y="4736"/>
                    </a:lnTo>
                    <a:lnTo>
                      <a:pt x="2310" y="4736"/>
                    </a:lnTo>
                    <a:lnTo>
                      <a:pt x="2306" y="4740"/>
                    </a:lnTo>
                    <a:lnTo>
                      <a:pt x="2306" y="4746"/>
                    </a:lnTo>
                    <a:lnTo>
                      <a:pt x="2308" y="4750"/>
                    </a:lnTo>
                    <a:lnTo>
                      <a:pt x="2310" y="4752"/>
                    </a:lnTo>
                    <a:lnTo>
                      <a:pt x="2312" y="4752"/>
                    </a:lnTo>
                    <a:lnTo>
                      <a:pt x="2314" y="4752"/>
                    </a:lnTo>
                    <a:lnTo>
                      <a:pt x="2318" y="4746"/>
                    </a:lnTo>
                    <a:lnTo>
                      <a:pt x="2318" y="4740"/>
                    </a:lnTo>
                    <a:lnTo>
                      <a:pt x="2318" y="4736"/>
                    </a:lnTo>
                    <a:lnTo>
                      <a:pt x="2316" y="4736"/>
                    </a:lnTo>
                    <a:close/>
                    <a:moveTo>
                      <a:pt x="36" y="5458"/>
                    </a:moveTo>
                    <a:lnTo>
                      <a:pt x="36" y="5458"/>
                    </a:lnTo>
                    <a:lnTo>
                      <a:pt x="32" y="5458"/>
                    </a:lnTo>
                    <a:lnTo>
                      <a:pt x="30" y="5460"/>
                    </a:lnTo>
                    <a:lnTo>
                      <a:pt x="32" y="5464"/>
                    </a:lnTo>
                    <a:lnTo>
                      <a:pt x="36" y="5470"/>
                    </a:lnTo>
                    <a:lnTo>
                      <a:pt x="38" y="5472"/>
                    </a:lnTo>
                    <a:lnTo>
                      <a:pt x="40" y="5472"/>
                    </a:lnTo>
                    <a:lnTo>
                      <a:pt x="40" y="5468"/>
                    </a:lnTo>
                    <a:lnTo>
                      <a:pt x="40" y="5462"/>
                    </a:lnTo>
                    <a:lnTo>
                      <a:pt x="36" y="5458"/>
                    </a:lnTo>
                    <a:close/>
                    <a:moveTo>
                      <a:pt x="2554" y="4992"/>
                    </a:moveTo>
                    <a:lnTo>
                      <a:pt x="2554" y="4992"/>
                    </a:lnTo>
                    <a:lnTo>
                      <a:pt x="2558" y="4998"/>
                    </a:lnTo>
                    <a:lnTo>
                      <a:pt x="2560" y="4998"/>
                    </a:lnTo>
                    <a:lnTo>
                      <a:pt x="2562" y="4996"/>
                    </a:lnTo>
                    <a:lnTo>
                      <a:pt x="2564" y="4994"/>
                    </a:lnTo>
                    <a:lnTo>
                      <a:pt x="2566" y="4994"/>
                    </a:lnTo>
                    <a:lnTo>
                      <a:pt x="2570" y="4994"/>
                    </a:lnTo>
                    <a:lnTo>
                      <a:pt x="2574" y="4994"/>
                    </a:lnTo>
                    <a:lnTo>
                      <a:pt x="2578" y="4988"/>
                    </a:lnTo>
                    <a:lnTo>
                      <a:pt x="2582" y="4980"/>
                    </a:lnTo>
                    <a:lnTo>
                      <a:pt x="2582" y="4976"/>
                    </a:lnTo>
                    <a:lnTo>
                      <a:pt x="2580" y="4974"/>
                    </a:lnTo>
                    <a:lnTo>
                      <a:pt x="2576" y="4968"/>
                    </a:lnTo>
                    <a:lnTo>
                      <a:pt x="2568" y="4964"/>
                    </a:lnTo>
                    <a:lnTo>
                      <a:pt x="2562" y="4962"/>
                    </a:lnTo>
                    <a:lnTo>
                      <a:pt x="2558" y="4964"/>
                    </a:lnTo>
                    <a:lnTo>
                      <a:pt x="2556" y="4968"/>
                    </a:lnTo>
                    <a:lnTo>
                      <a:pt x="2554" y="4972"/>
                    </a:lnTo>
                    <a:lnTo>
                      <a:pt x="2552" y="4982"/>
                    </a:lnTo>
                    <a:lnTo>
                      <a:pt x="2552" y="4988"/>
                    </a:lnTo>
                    <a:lnTo>
                      <a:pt x="2554" y="4992"/>
                    </a:lnTo>
                    <a:close/>
                    <a:moveTo>
                      <a:pt x="8" y="5430"/>
                    </a:moveTo>
                    <a:lnTo>
                      <a:pt x="8" y="5430"/>
                    </a:lnTo>
                    <a:lnTo>
                      <a:pt x="6" y="5434"/>
                    </a:lnTo>
                    <a:lnTo>
                      <a:pt x="6" y="5436"/>
                    </a:lnTo>
                    <a:lnTo>
                      <a:pt x="6" y="5440"/>
                    </a:lnTo>
                    <a:lnTo>
                      <a:pt x="10" y="5444"/>
                    </a:lnTo>
                    <a:lnTo>
                      <a:pt x="14" y="5442"/>
                    </a:lnTo>
                    <a:lnTo>
                      <a:pt x="14" y="5438"/>
                    </a:lnTo>
                    <a:lnTo>
                      <a:pt x="14" y="5434"/>
                    </a:lnTo>
                    <a:lnTo>
                      <a:pt x="12" y="5430"/>
                    </a:lnTo>
                    <a:lnTo>
                      <a:pt x="10" y="5430"/>
                    </a:lnTo>
                    <a:lnTo>
                      <a:pt x="8" y="5430"/>
                    </a:lnTo>
                    <a:close/>
                    <a:moveTo>
                      <a:pt x="3222" y="4178"/>
                    </a:moveTo>
                    <a:lnTo>
                      <a:pt x="3222" y="4178"/>
                    </a:lnTo>
                    <a:lnTo>
                      <a:pt x="3224" y="4178"/>
                    </a:lnTo>
                    <a:lnTo>
                      <a:pt x="3228" y="4176"/>
                    </a:lnTo>
                    <a:lnTo>
                      <a:pt x="3232" y="4172"/>
                    </a:lnTo>
                    <a:lnTo>
                      <a:pt x="3234" y="4166"/>
                    </a:lnTo>
                    <a:lnTo>
                      <a:pt x="3232" y="4162"/>
                    </a:lnTo>
                    <a:lnTo>
                      <a:pt x="3232" y="4160"/>
                    </a:lnTo>
                    <a:lnTo>
                      <a:pt x="3230" y="4160"/>
                    </a:lnTo>
                    <a:lnTo>
                      <a:pt x="3228" y="4156"/>
                    </a:lnTo>
                    <a:lnTo>
                      <a:pt x="3226" y="4152"/>
                    </a:lnTo>
                    <a:lnTo>
                      <a:pt x="3224" y="4150"/>
                    </a:lnTo>
                    <a:lnTo>
                      <a:pt x="3222" y="4154"/>
                    </a:lnTo>
                    <a:lnTo>
                      <a:pt x="3222" y="4160"/>
                    </a:lnTo>
                    <a:lnTo>
                      <a:pt x="3222" y="4168"/>
                    </a:lnTo>
                    <a:lnTo>
                      <a:pt x="3220" y="4172"/>
                    </a:lnTo>
                    <a:lnTo>
                      <a:pt x="3218" y="4174"/>
                    </a:lnTo>
                    <a:lnTo>
                      <a:pt x="3222" y="4178"/>
                    </a:lnTo>
                    <a:close/>
                    <a:moveTo>
                      <a:pt x="3526" y="3176"/>
                    </a:moveTo>
                    <a:lnTo>
                      <a:pt x="3526" y="3176"/>
                    </a:lnTo>
                    <a:lnTo>
                      <a:pt x="3522" y="3176"/>
                    </a:lnTo>
                    <a:lnTo>
                      <a:pt x="3520" y="3174"/>
                    </a:lnTo>
                    <a:lnTo>
                      <a:pt x="3522" y="3168"/>
                    </a:lnTo>
                    <a:lnTo>
                      <a:pt x="3526" y="3162"/>
                    </a:lnTo>
                    <a:lnTo>
                      <a:pt x="3526" y="3158"/>
                    </a:lnTo>
                    <a:lnTo>
                      <a:pt x="3526" y="3154"/>
                    </a:lnTo>
                    <a:lnTo>
                      <a:pt x="3522" y="3152"/>
                    </a:lnTo>
                    <a:lnTo>
                      <a:pt x="3518" y="3152"/>
                    </a:lnTo>
                    <a:lnTo>
                      <a:pt x="3510" y="3156"/>
                    </a:lnTo>
                    <a:lnTo>
                      <a:pt x="3506" y="3156"/>
                    </a:lnTo>
                    <a:lnTo>
                      <a:pt x="3504" y="3156"/>
                    </a:lnTo>
                    <a:lnTo>
                      <a:pt x="3500" y="3154"/>
                    </a:lnTo>
                    <a:lnTo>
                      <a:pt x="3500" y="3148"/>
                    </a:lnTo>
                    <a:lnTo>
                      <a:pt x="3498" y="3146"/>
                    </a:lnTo>
                    <a:lnTo>
                      <a:pt x="3496" y="3142"/>
                    </a:lnTo>
                    <a:lnTo>
                      <a:pt x="3490" y="3140"/>
                    </a:lnTo>
                    <a:lnTo>
                      <a:pt x="3486" y="3140"/>
                    </a:lnTo>
                    <a:lnTo>
                      <a:pt x="3482" y="3140"/>
                    </a:lnTo>
                    <a:lnTo>
                      <a:pt x="3478" y="3144"/>
                    </a:lnTo>
                    <a:lnTo>
                      <a:pt x="3476" y="3148"/>
                    </a:lnTo>
                    <a:lnTo>
                      <a:pt x="3474" y="3154"/>
                    </a:lnTo>
                    <a:lnTo>
                      <a:pt x="3470" y="3154"/>
                    </a:lnTo>
                    <a:lnTo>
                      <a:pt x="3466" y="3154"/>
                    </a:lnTo>
                    <a:lnTo>
                      <a:pt x="3464" y="3160"/>
                    </a:lnTo>
                    <a:lnTo>
                      <a:pt x="3462" y="3164"/>
                    </a:lnTo>
                    <a:lnTo>
                      <a:pt x="3460" y="3164"/>
                    </a:lnTo>
                    <a:lnTo>
                      <a:pt x="3456" y="3160"/>
                    </a:lnTo>
                    <a:lnTo>
                      <a:pt x="3454" y="3158"/>
                    </a:lnTo>
                    <a:lnTo>
                      <a:pt x="3452" y="3164"/>
                    </a:lnTo>
                    <a:lnTo>
                      <a:pt x="3452" y="3168"/>
                    </a:lnTo>
                    <a:lnTo>
                      <a:pt x="3448" y="3170"/>
                    </a:lnTo>
                    <a:lnTo>
                      <a:pt x="3444" y="3168"/>
                    </a:lnTo>
                    <a:lnTo>
                      <a:pt x="3440" y="3168"/>
                    </a:lnTo>
                    <a:lnTo>
                      <a:pt x="3442" y="3174"/>
                    </a:lnTo>
                    <a:lnTo>
                      <a:pt x="3444" y="3182"/>
                    </a:lnTo>
                    <a:lnTo>
                      <a:pt x="3444" y="3186"/>
                    </a:lnTo>
                    <a:lnTo>
                      <a:pt x="3444" y="3190"/>
                    </a:lnTo>
                    <a:lnTo>
                      <a:pt x="3446" y="3196"/>
                    </a:lnTo>
                    <a:lnTo>
                      <a:pt x="3448" y="3200"/>
                    </a:lnTo>
                    <a:lnTo>
                      <a:pt x="3450" y="3204"/>
                    </a:lnTo>
                    <a:lnTo>
                      <a:pt x="3450" y="3210"/>
                    </a:lnTo>
                    <a:lnTo>
                      <a:pt x="3456" y="3204"/>
                    </a:lnTo>
                    <a:lnTo>
                      <a:pt x="3460" y="3202"/>
                    </a:lnTo>
                    <a:lnTo>
                      <a:pt x="3464" y="3200"/>
                    </a:lnTo>
                    <a:lnTo>
                      <a:pt x="3464" y="3202"/>
                    </a:lnTo>
                    <a:lnTo>
                      <a:pt x="3464" y="3204"/>
                    </a:lnTo>
                    <a:lnTo>
                      <a:pt x="3466" y="3208"/>
                    </a:lnTo>
                    <a:lnTo>
                      <a:pt x="3468" y="3208"/>
                    </a:lnTo>
                    <a:lnTo>
                      <a:pt x="3472" y="3206"/>
                    </a:lnTo>
                    <a:lnTo>
                      <a:pt x="3474" y="3204"/>
                    </a:lnTo>
                    <a:lnTo>
                      <a:pt x="3474" y="3200"/>
                    </a:lnTo>
                    <a:lnTo>
                      <a:pt x="3472" y="3198"/>
                    </a:lnTo>
                    <a:lnTo>
                      <a:pt x="3468" y="3194"/>
                    </a:lnTo>
                    <a:lnTo>
                      <a:pt x="3466" y="3192"/>
                    </a:lnTo>
                    <a:lnTo>
                      <a:pt x="3464" y="3188"/>
                    </a:lnTo>
                    <a:lnTo>
                      <a:pt x="3466" y="3182"/>
                    </a:lnTo>
                    <a:lnTo>
                      <a:pt x="3466" y="3180"/>
                    </a:lnTo>
                    <a:lnTo>
                      <a:pt x="3468" y="3180"/>
                    </a:lnTo>
                    <a:lnTo>
                      <a:pt x="3470" y="3182"/>
                    </a:lnTo>
                    <a:lnTo>
                      <a:pt x="3474" y="3186"/>
                    </a:lnTo>
                    <a:lnTo>
                      <a:pt x="3480" y="3196"/>
                    </a:lnTo>
                    <a:lnTo>
                      <a:pt x="3482" y="3208"/>
                    </a:lnTo>
                    <a:lnTo>
                      <a:pt x="3480" y="3218"/>
                    </a:lnTo>
                    <a:lnTo>
                      <a:pt x="3474" y="3228"/>
                    </a:lnTo>
                    <a:lnTo>
                      <a:pt x="3468" y="3236"/>
                    </a:lnTo>
                    <a:lnTo>
                      <a:pt x="3466" y="3242"/>
                    </a:lnTo>
                    <a:lnTo>
                      <a:pt x="3470" y="3258"/>
                    </a:lnTo>
                    <a:lnTo>
                      <a:pt x="3470" y="3266"/>
                    </a:lnTo>
                    <a:lnTo>
                      <a:pt x="3468" y="3270"/>
                    </a:lnTo>
                    <a:lnTo>
                      <a:pt x="3466" y="3274"/>
                    </a:lnTo>
                    <a:lnTo>
                      <a:pt x="3466" y="3276"/>
                    </a:lnTo>
                    <a:lnTo>
                      <a:pt x="3476" y="3280"/>
                    </a:lnTo>
                    <a:lnTo>
                      <a:pt x="3482" y="3282"/>
                    </a:lnTo>
                    <a:lnTo>
                      <a:pt x="3486" y="3286"/>
                    </a:lnTo>
                    <a:lnTo>
                      <a:pt x="3486" y="3290"/>
                    </a:lnTo>
                    <a:lnTo>
                      <a:pt x="3486" y="3292"/>
                    </a:lnTo>
                    <a:lnTo>
                      <a:pt x="3488" y="3292"/>
                    </a:lnTo>
                    <a:lnTo>
                      <a:pt x="3496" y="3288"/>
                    </a:lnTo>
                    <a:lnTo>
                      <a:pt x="3500" y="3284"/>
                    </a:lnTo>
                    <a:lnTo>
                      <a:pt x="3502" y="3280"/>
                    </a:lnTo>
                    <a:lnTo>
                      <a:pt x="3502" y="3278"/>
                    </a:lnTo>
                    <a:lnTo>
                      <a:pt x="3502" y="3276"/>
                    </a:lnTo>
                    <a:lnTo>
                      <a:pt x="3500" y="3272"/>
                    </a:lnTo>
                    <a:lnTo>
                      <a:pt x="3502" y="3270"/>
                    </a:lnTo>
                    <a:lnTo>
                      <a:pt x="3506" y="3268"/>
                    </a:lnTo>
                    <a:lnTo>
                      <a:pt x="3508" y="3270"/>
                    </a:lnTo>
                    <a:lnTo>
                      <a:pt x="3510" y="3274"/>
                    </a:lnTo>
                    <a:lnTo>
                      <a:pt x="3514" y="3272"/>
                    </a:lnTo>
                    <a:lnTo>
                      <a:pt x="3516" y="3268"/>
                    </a:lnTo>
                    <a:lnTo>
                      <a:pt x="3518" y="3260"/>
                    </a:lnTo>
                    <a:lnTo>
                      <a:pt x="3522" y="3236"/>
                    </a:lnTo>
                    <a:lnTo>
                      <a:pt x="3528" y="3212"/>
                    </a:lnTo>
                    <a:lnTo>
                      <a:pt x="3532" y="3202"/>
                    </a:lnTo>
                    <a:lnTo>
                      <a:pt x="3534" y="3200"/>
                    </a:lnTo>
                    <a:lnTo>
                      <a:pt x="3538" y="3198"/>
                    </a:lnTo>
                    <a:lnTo>
                      <a:pt x="3540" y="3196"/>
                    </a:lnTo>
                    <a:lnTo>
                      <a:pt x="3542" y="3194"/>
                    </a:lnTo>
                    <a:lnTo>
                      <a:pt x="3540" y="3186"/>
                    </a:lnTo>
                    <a:lnTo>
                      <a:pt x="3534" y="3180"/>
                    </a:lnTo>
                    <a:lnTo>
                      <a:pt x="3530" y="3178"/>
                    </a:lnTo>
                    <a:lnTo>
                      <a:pt x="3526" y="3176"/>
                    </a:lnTo>
                    <a:close/>
                    <a:moveTo>
                      <a:pt x="3432" y="3438"/>
                    </a:moveTo>
                    <a:lnTo>
                      <a:pt x="3432" y="3438"/>
                    </a:lnTo>
                    <a:lnTo>
                      <a:pt x="3432" y="3442"/>
                    </a:lnTo>
                    <a:lnTo>
                      <a:pt x="3434" y="3442"/>
                    </a:lnTo>
                    <a:lnTo>
                      <a:pt x="3440" y="3436"/>
                    </a:lnTo>
                    <a:lnTo>
                      <a:pt x="3446" y="3428"/>
                    </a:lnTo>
                    <a:lnTo>
                      <a:pt x="3448" y="3424"/>
                    </a:lnTo>
                    <a:lnTo>
                      <a:pt x="3448" y="3422"/>
                    </a:lnTo>
                    <a:lnTo>
                      <a:pt x="3444" y="3422"/>
                    </a:lnTo>
                    <a:lnTo>
                      <a:pt x="3438" y="3424"/>
                    </a:lnTo>
                    <a:lnTo>
                      <a:pt x="3434" y="3430"/>
                    </a:lnTo>
                    <a:lnTo>
                      <a:pt x="3432" y="3434"/>
                    </a:lnTo>
                    <a:lnTo>
                      <a:pt x="3432" y="3438"/>
                    </a:lnTo>
                    <a:close/>
                    <a:moveTo>
                      <a:pt x="3434" y="3100"/>
                    </a:moveTo>
                    <a:lnTo>
                      <a:pt x="3434" y="3100"/>
                    </a:lnTo>
                    <a:lnTo>
                      <a:pt x="3432" y="3102"/>
                    </a:lnTo>
                    <a:lnTo>
                      <a:pt x="3430" y="3106"/>
                    </a:lnTo>
                    <a:lnTo>
                      <a:pt x="3430" y="3110"/>
                    </a:lnTo>
                    <a:lnTo>
                      <a:pt x="3428" y="3116"/>
                    </a:lnTo>
                    <a:lnTo>
                      <a:pt x="3426" y="3126"/>
                    </a:lnTo>
                    <a:lnTo>
                      <a:pt x="3426" y="3130"/>
                    </a:lnTo>
                    <a:lnTo>
                      <a:pt x="3428" y="3128"/>
                    </a:lnTo>
                    <a:lnTo>
                      <a:pt x="3430" y="3124"/>
                    </a:lnTo>
                    <a:lnTo>
                      <a:pt x="3432" y="3120"/>
                    </a:lnTo>
                    <a:lnTo>
                      <a:pt x="3434" y="3114"/>
                    </a:lnTo>
                    <a:lnTo>
                      <a:pt x="3436" y="3110"/>
                    </a:lnTo>
                    <a:lnTo>
                      <a:pt x="3438" y="3104"/>
                    </a:lnTo>
                    <a:lnTo>
                      <a:pt x="3438" y="3100"/>
                    </a:lnTo>
                    <a:lnTo>
                      <a:pt x="3436" y="3100"/>
                    </a:lnTo>
                    <a:lnTo>
                      <a:pt x="3434" y="3100"/>
                    </a:lnTo>
                    <a:close/>
                    <a:moveTo>
                      <a:pt x="4106" y="2564"/>
                    </a:moveTo>
                    <a:lnTo>
                      <a:pt x="4106" y="2564"/>
                    </a:lnTo>
                    <a:lnTo>
                      <a:pt x="4098" y="2576"/>
                    </a:lnTo>
                    <a:lnTo>
                      <a:pt x="4088" y="2586"/>
                    </a:lnTo>
                    <a:lnTo>
                      <a:pt x="4084" y="2594"/>
                    </a:lnTo>
                    <a:lnTo>
                      <a:pt x="4082" y="2598"/>
                    </a:lnTo>
                    <a:lnTo>
                      <a:pt x="4084" y="2604"/>
                    </a:lnTo>
                    <a:lnTo>
                      <a:pt x="4086" y="2604"/>
                    </a:lnTo>
                    <a:lnTo>
                      <a:pt x="4088" y="2602"/>
                    </a:lnTo>
                    <a:lnTo>
                      <a:pt x="4094" y="2592"/>
                    </a:lnTo>
                    <a:lnTo>
                      <a:pt x="4098" y="2586"/>
                    </a:lnTo>
                    <a:lnTo>
                      <a:pt x="4104" y="2580"/>
                    </a:lnTo>
                    <a:lnTo>
                      <a:pt x="4112" y="2574"/>
                    </a:lnTo>
                    <a:lnTo>
                      <a:pt x="4122" y="2570"/>
                    </a:lnTo>
                    <a:lnTo>
                      <a:pt x="4126" y="2568"/>
                    </a:lnTo>
                    <a:lnTo>
                      <a:pt x="4126" y="2566"/>
                    </a:lnTo>
                    <a:lnTo>
                      <a:pt x="4120" y="2562"/>
                    </a:lnTo>
                    <a:lnTo>
                      <a:pt x="4112" y="2562"/>
                    </a:lnTo>
                    <a:lnTo>
                      <a:pt x="4108" y="2562"/>
                    </a:lnTo>
                    <a:lnTo>
                      <a:pt x="4106" y="2564"/>
                    </a:lnTo>
                    <a:close/>
                    <a:moveTo>
                      <a:pt x="3472" y="4884"/>
                    </a:moveTo>
                    <a:lnTo>
                      <a:pt x="3472" y="4884"/>
                    </a:lnTo>
                    <a:lnTo>
                      <a:pt x="3474" y="4884"/>
                    </a:lnTo>
                    <a:lnTo>
                      <a:pt x="3476" y="4884"/>
                    </a:lnTo>
                    <a:lnTo>
                      <a:pt x="3484" y="4882"/>
                    </a:lnTo>
                    <a:lnTo>
                      <a:pt x="3488" y="4880"/>
                    </a:lnTo>
                    <a:lnTo>
                      <a:pt x="3490" y="4878"/>
                    </a:lnTo>
                    <a:lnTo>
                      <a:pt x="3488" y="4878"/>
                    </a:lnTo>
                    <a:lnTo>
                      <a:pt x="3478" y="4878"/>
                    </a:lnTo>
                    <a:lnTo>
                      <a:pt x="3472" y="4880"/>
                    </a:lnTo>
                    <a:lnTo>
                      <a:pt x="3472" y="4882"/>
                    </a:lnTo>
                    <a:lnTo>
                      <a:pt x="3472" y="4884"/>
                    </a:lnTo>
                    <a:close/>
                    <a:moveTo>
                      <a:pt x="3468" y="3214"/>
                    </a:moveTo>
                    <a:lnTo>
                      <a:pt x="3468" y="3214"/>
                    </a:lnTo>
                    <a:lnTo>
                      <a:pt x="3468" y="3212"/>
                    </a:lnTo>
                    <a:lnTo>
                      <a:pt x="3466" y="3212"/>
                    </a:lnTo>
                    <a:lnTo>
                      <a:pt x="3462" y="3212"/>
                    </a:lnTo>
                    <a:lnTo>
                      <a:pt x="3460" y="3218"/>
                    </a:lnTo>
                    <a:lnTo>
                      <a:pt x="3460" y="3224"/>
                    </a:lnTo>
                    <a:lnTo>
                      <a:pt x="3460" y="3226"/>
                    </a:lnTo>
                    <a:lnTo>
                      <a:pt x="3462" y="3226"/>
                    </a:lnTo>
                    <a:lnTo>
                      <a:pt x="3464" y="3224"/>
                    </a:lnTo>
                    <a:lnTo>
                      <a:pt x="3468" y="3220"/>
                    </a:lnTo>
                    <a:lnTo>
                      <a:pt x="3468" y="3214"/>
                    </a:lnTo>
                    <a:close/>
                    <a:moveTo>
                      <a:pt x="3482" y="3322"/>
                    </a:moveTo>
                    <a:lnTo>
                      <a:pt x="3482" y="3322"/>
                    </a:lnTo>
                    <a:lnTo>
                      <a:pt x="3478" y="3322"/>
                    </a:lnTo>
                    <a:lnTo>
                      <a:pt x="3476" y="3326"/>
                    </a:lnTo>
                    <a:lnTo>
                      <a:pt x="3478" y="3330"/>
                    </a:lnTo>
                    <a:lnTo>
                      <a:pt x="3482" y="3332"/>
                    </a:lnTo>
                    <a:lnTo>
                      <a:pt x="3486" y="3332"/>
                    </a:lnTo>
                    <a:lnTo>
                      <a:pt x="3486" y="3328"/>
                    </a:lnTo>
                    <a:lnTo>
                      <a:pt x="3484" y="3324"/>
                    </a:lnTo>
                    <a:lnTo>
                      <a:pt x="3482" y="3322"/>
                    </a:lnTo>
                    <a:close/>
                    <a:moveTo>
                      <a:pt x="3652" y="3124"/>
                    </a:moveTo>
                    <a:lnTo>
                      <a:pt x="3652" y="3124"/>
                    </a:lnTo>
                    <a:lnTo>
                      <a:pt x="3654" y="3126"/>
                    </a:lnTo>
                    <a:lnTo>
                      <a:pt x="3656" y="3124"/>
                    </a:lnTo>
                    <a:lnTo>
                      <a:pt x="3658" y="3118"/>
                    </a:lnTo>
                    <a:lnTo>
                      <a:pt x="3662" y="3112"/>
                    </a:lnTo>
                    <a:lnTo>
                      <a:pt x="3662" y="3106"/>
                    </a:lnTo>
                    <a:lnTo>
                      <a:pt x="3662" y="3104"/>
                    </a:lnTo>
                    <a:lnTo>
                      <a:pt x="3660" y="3104"/>
                    </a:lnTo>
                    <a:lnTo>
                      <a:pt x="3656" y="3110"/>
                    </a:lnTo>
                    <a:lnTo>
                      <a:pt x="3652" y="3116"/>
                    </a:lnTo>
                    <a:lnTo>
                      <a:pt x="3652" y="3120"/>
                    </a:lnTo>
                    <a:lnTo>
                      <a:pt x="3652" y="3124"/>
                    </a:lnTo>
                    <a:close/>
                    <a:moveTo>
                      <a:pt x="3482" y="4890"/>
                    </a:moveTo>
                    <a:lnTo>
                      <a:pt x="3482" y="4890"/>
                    </a:lnTo>
                    <a:lnTo>
                      <a:pt x="3486" y="4896"/>
                    </a:lnTo>
                    <a:lnTo>
                      <a:pt x="3492" y="4904"/>
                    </a:lnTo>
                    <a:lnTo>
                      <a:pt x="3494" y="4904"/>
                    </a:lnTo>
                    <a:lnTo>
                      <a:pt x="3498" y="4898"/>
                    </a:lnTo>
                    <a:lnTo>
                      <a:pt x="3498" y="4890"/>
                    </a:lnTo>
                    <a:lnTo>
                      <a:pt x="3498" y="4888"/>
                    </a:lnTo>
                    <a:lnTo>
                      <a:pt x="3496" y="4886"/>
                    </a:lnTo>
                    <a:lnTo>
                      <a:pt x="3492" y="4884"/>
                    </a:lnTo>
                    <a:lnTo>
                      <a:pt x="3486" y="4884"/>
                    </a:lnTo>
                    <a:lnTo>
                      <a:pt x="3482" y="4886"/>
                    </a:lnTo>
                    <a:lnTo>
                      <a:pt x="3482" y="4888"/>
                    </a:lnTo>
                    <a:lnTo>
                      <a:pt x="3482" y="4890"/>
                    </a:lnTo>
                    <a:close/>
                    <a:moveTo>
                      <a:pt x="3640" y="3122"/>
                    </a:moveTo>
                    <a:lnTo>
                      <a:pt x="3640" y="3122"/>
                    </a:lnTo>
                    <a:lnTo>
                      <a:pt x="3634" y="3120"/>
                    </a:lnTo>
                    <a:lnTo>
                      <a:pt x="3628" y="3116"/>
                    </a:lnTo>
                    <a:lnTo>
                      <a:pt x="3620" y="3116"/>
                    </a:lnTo>
                    <a:lnTo>
                      <a:pt x="3612" y="3120"/>
                    </a:lnTo>
                    <a:lnTo>
                      <a:pt x="3608" y="3122"/>
                    </a:lnTo>
                    <a:lnTo>
                      <a:pt x="3604" y="3126"/>
                    </a:lnTo>
                    <a:lnTo>
                      <a:pt x="3602" y="3132"/>
                    </a:lnTo>
                    <a:lnTo>
                      <a:pt x="3600" y="3136"/>
                    </a:lnTo>
                    <a:lnTo>
                      <a:pt x="3598" y="3138"/>
                    </a:lnTo>
                    <a:lnTo>
                      <a:pt x="3596" y="3136"/>
                    </a:lnTo>
                    <a:lnTo>
                      <a:pt x="3592" y="3136"/>
                    </a:lnTo>
                    <a:lnTo>
                      <a:pt x="3590" y="3136"/>
                    </a:lnTo>
                    <a:lnTo>
                      <a:pt x="3586" y="3138"/>
                    </a:lnTo>
                    <a:lnTo>
                      <a:pt x="3582" y="3140"/>
                    </a:lnTo>
                    <a:lnTo>
                      <a:pt x="3580" y="3136"/>
                    </a:lnTo>
                    <a:lnTo>
                      <a:pt x="3580" y="3130"/>
                    </a:lnTo>
                    <a:lnTo>
                      <a:pt x="3578" y="3128"/>
                    </a:lnTo>
                    <a:lnTo>
                      <a:pt x="3576" y="3128"/>
                    </a:lnTo>
                    <a:lnTo>
                      <a:pt x="3574" y="3132"/>
                    </a:lnTo>
                    <a:lnTo>
                      <a:pt x="3568" y="3144"/>
                    </a:lnTo>
                    <a:lnTo>
                      <a:pt x="3564" y="3150"/>
                    </a:lnTo>
                    <a:lnTo>
                      <a:pt x="3560" y="3156"/>
                    </a:lnTo>
                    <a:lnTo>
                      <a:pt x="3550" y="3164"/>
                    </a:lnTo>
                    <a:lnTo>
                      <a:pt x="3544" y="3168"/>
                    </a:lnTo>
                    <a:lnTo>
                      <a:pt x="3548" y="3168"/>
                    </a:lnTo>
                    <a:lnTo>
                      <a:pt x="3554" y="3168"/>
                    </a:lnTo>
                    <a:lnTo>
                      <a:pt x="3556" y="3170"/>
                    </a:lnTo>
                    <a:lnTo>
                      <a:pt x="3558" y="3172"/>
                    </a:lnTo>
                    <a:lnTo>
                      <a:pt x="3558" y="3174"/>
                    </a:lnTo>
                    <a:lnTo>
                      <a:pt x="3558" y="3182"/>
                    </a:lnTo>
                    <a:lnTo>
                      <a:pt x="3558" y="3186"/>
                    </a:lnTo>
                    <a:lnTo>
                      <a:pt x="3562" y="3190"/>
                    </a:lnTo>
                    <a:lnTo>
                      <a:pt x="3564" y="3192"/>
                    </a:lnTo>
                    <a:lnTo>
                      <a:pt x="3564" y="3196"/>
                    </a:lnTo>
                    <a:lnTo>
                      <a:pt x="3564" y="3198"/>
                    </a:lnTo>
                    <a:lnTo>
                      <a:pt x="3562" y="3200"/>
                    </a:lnTo>
                    <a:lnTo>
                      <a:pt x="3564" y="3200"/>
                    </a:lnTo>
                    <a:lnTo>
                      <a:pt x="3574" y="3202"/>
                    </a:lnTo>
                    <a:lnTo>
                      <a:pt x="3578" y="3202"/>
                    </a:lnTo>
                    <a:lnTo>
                      <a:pt x="3580" y="3198"/>
                    </a:lnTo>
                    <a:lnTo>
                      <a:pt x="3584" y="3186"/>
                    </a:lnTo>
                    <a:lnTo>
                      <a:pt x="3588" y="3178"/>
                    </a:lnTo>
                    <a:lnTo>
                      <a:pt x="3590" y="3172"/>
                    </a:lnTo>
                    <a:lnTo>
                      <a:pt x="3594" y="3166"/>
                    </a:lnTo>
                    <a:lnTo>
                      <a:pt x="3602" y="3164"/>
                    </a:lnTo>
                    <a:lnTo>
                      <a:pt x="3608" y="3162"/>
                    </a:lnTo>
                    <a:lnTo>
                      <a:pt x="3614" y="3164"/>
                    </a:lnTo>
                    <a:lnTo>
                      <a:pt x="3620" y="3170"/>
                    </a:lnTo>
                    <a:lnTo>
                      <a:pt x="3624" y="3172"/>
                    </a:lnTo>
                    <a:lnTo>
                      <a:pt x="3626" y="3172"/>
                    </a:lnTo>
                    <a:lnTo>
                      <a:pt x="3628" y="3170"/>
                    </a:lnTo>
                    <a:lnTo>
                      <a:pt x="3630" y="3166"/>
                    </a:lnTo>
                    <a:lnTo>
                      <a:pt x="3632" y="3160"/>
                    </a:lnTo>
                    <a:lnTo>
                      <a:pt x="3636" y="3156"/>
                    </a:lnTo>
                    <a:lnTo>
                      <a:pt x="3642" y="3150"/>
                    </a:lnTo>
                    <a:lnTo>
                      <a:pt x="3646" y="3148"/>
                    </a:lnTo>
                    <a:lnTo>
                      <a:pt x="3648" y="3144"/>
                    </a:lnTo>
                    <a:lnTo>
                      <a:pt x="3646" y="3140"/>
                    </a:lnTo>
                    <a:lnTo>
                      <a:pt x="3644" y="3132"/>
                    </a:lnTo>
                    <a:lnTo>
                      <a:pt x="3644" y="3128"/>
                    </a:lnTo>
                    <a:lnTo>
                      <a:pt x="3644" y="3126"/>
                    </a:lnTo>
                    <a:lnTo>
                      <a:pt x="3640" y="3122"/>
                    </a:lnTo>
                    <a:close/>
                    <a:moveTo>
                      <a:pt x="3450" y="4936"/>
                    </a:moveTo>
                    <a:lnTo>
                      <a:pt x="3450" y="4936"/>
                    </a:lnTo>
                    <a:lnTo>
                      <a:pt x="3456" y="4938"/>
                    </a:lnTo>
                    <a:lnTo>
                      <a:pt x="3462" y="4940"/>
                    </a:lnTo>
                    <a:lnTo>
                      <a:pt x="3468" y="4940"/>
                    </a:lnTo>
                    <a:lnTo>
                      <a:pt x="3470" y="4938"/>
                    </a:lnTo>
                    <a:lnTo>
                      <a:pt x="3472" y="4934"/>
                    </a:lnTo>
                    <a:lnTo>
                      <a:pt x="3474" y="4926"/>
                    </a:lnTo>
                    <a:lnTo>
                      <a:pt x="3472" y="4922"/>
                    </a:lnTo>
                    <a:lnTo>
                      <a:pt x="3466" y="4922"/>
                    </a:lnTo>
                    <a:lnTo>
                      <a:pt x="3458" y="4924"/>
                    </a:lnTo>
                    <a:lnTo>
                      <a:pt x="3448" y="4930"/>
                    </a:lnTo>
                    <a:lnTo>
                      <a:pt x="3448" y="4932"/>
                    </a:lnTo>
                    <a:lnTo>
                      <a:pt x="3450" y="4936"/>
                    </a:lnTo>
                    <a:close/>
                    <a:moveTo>
                      <a:pt x="3012" y="5270"/>
                    </a:moveTo>
                    <a:lnTo>
                      <a:pt x="3012" y="5270"/>
                    </a:lnTo>
                    <a:lnTo>
                      <a:pt x="3008" y="5266"/>
                    </a:lnTo>
                    <a:lnTo>
                      <a:pt x="3006" y="5264"/>
                    </a:lnTo>
                    <a:lnTo>
                      <a:pt x="3008" y="5262"/>
                    </a:lnTo>
                    <a:lnTo>
                      <a:pt x="3012" y="5264"/>
                    </a:lnTo>
                    <a:lnTo>
                      <a:pt x="3020" y="5266"/>
                    </a:lnTo>
                    <a:lnTo>
                      <a:pt x="3022" y="5266"/>
                    </a:lnTo>
                    <a:lnTo>
                      <a:pt x="3022" y="5264"/>
                    </a:lnTo>
                    <a:lnTo>
                      <a:pt x="3022" y="5258"/>
                    </a:lnTo>
                    <a:lnTo>
                      <a:pt x="3020" y="5250"/>
                    </a:lnTo>
                    <a:lnTo>
                      <a:pt x="3014" y="5244"/>
                    </a:lnTo>
                    <a:lnTo>
                      <a:pt x="3010" y="5242"/>
                    </a:lnTo>
                    <a:lnTo>
                      <a:pt x="3008" y="5244"/>
                    </a:lnTo>
                    <a:lnTo>
                      <a:pt x="3006" y="5246"/>
                    </a:lnTo>
                    <a:lnTo>
                      <a:pt x="3004" y="5246"/>
                    </a:lnTo>
                    <a:lnTo>
                      <a:pt x="3000" y="5242"/>
                    </a:lnTo>
                    <a:lnTo>
                      <a:pt x="2998" y="5240"/>
                    </a:lnTo>
                    <a:lnTo>
                      <a:pt x="2994" y="5240"/>
                    </a:lnTo>
                    <a:lnTo>
                      <a:pt x="2992" y="5242"/>
                    </a:lnTo>
                    <a:lnTo>
                      <a:pt x="2988" y="5244"/>
                    </a:lnTo>
                    <a:lnTo>
                      <a:pt x="2986" y="5244"/>
                    </a:lnTo>
                    <a:lnTo>
                      <a:pt x="2982" y="5240"/>
                    </a:lnTo>
                    <a:lnTo>
                      <a:pt x="2978" y="5236"/>
                    </a:lnTo>
                    <a:lnTo>
                      <a:pt x="2974" y="5234"/>
                    </a:lnTo>
                    <a:lnTo>
                      <a:pt x="2970" y="5234"/>
                    </a:lnTo>
                    <a:lnTo>
                      <a:pt x="2966" y="5236"/>
                    </a:lnTo>
                    <a:lnTo>
                      <a:pt x="2964" y="5238"/>
                    </a:lnTo>
                    <a:lnTo>
                      <a:pt x="2964" y="5240"/>
                    </a:lnTo>
                    <a:lnTo>
                      <a:pt x="2966" y="5244"/>
                    </a:lnTo>
                    <a:lnTo>
                      <a:pt x="2970" y="5250"/>
                    </a:lnTo>
                    <a:lnTo>
                      <a:pt x="2974" y="5252"/>
                    </a:lnTo>
                    <a:lnTo>
                      <a:pt x="2978" y="5252"/>
                    </a:lnTo>
                    <a:lnTo>
                      <a:pt x="2984" y="5256"/>
                    </a:lnTo>
                    <a:lnTo>
                      <a:pt x="2986" y="5260"/>
                    </a:lnTo>
                    <a:lnTo>
                      <a:pt x="2984" y="5260"/>
                    </a:lnTo>
                    <a:lnTo>
                      <a:pt x="2982" y="5260"/>
                    </a:lnTo>
                    <a:lnTo>
                      <a:pt x="2976" y="5262"/>
                    </a:lnTo>
                    <a:lnTo>
                      <a:pt x="2972" y="5264"/>
                    </a:lnTo>
                    <a:lnTo>
                      <a:pt x="2970" y="5264"/>
                    </a:lnTo>
                    <a:lnTo>
                      <a:pt x="2966" y="5260"/>
                    </a:lnTo>
                    <a:lnTo>
                      <a:pt x="2960" y="5252"/>
                    </a:lnTo>
                    <a:lnTo>
                      <a:pt x="2956" y="5252"/>
                    </a:lnTo>
                    <a:lnTo>
                      <a:pt x="2954" y="5252"/>
                    </a:lnTo>
                    <a:lnTo>
                      <a:pt x="2948" y="5250"/>
                    </a:lnTo>
                    <a:lnTo>
                      <a:pt x="2944" y="5248"/>
                    </a:lnTo>
                    <a:lnTo>
                      <a:pt x="2940" y="5246"/>
                    </a:lnTo>
                    <a:lnTo>
                      <a:pt x="2938" y="5248"/>
                    </a:lnTo>
                    <a:lnTo>
                      <a:pt x="2936" y="5250"/>
                    </a:lnTo>
                    <a:lnTo>
                      <a:pt x="2932" y="5254"/>
                    </a:lnTo>
                    <a:lnTo>
                      <a:pt x="2928" y="5256"/>
                    </a:lnTo>
                    <a:lnTo>
                      <a:pt x="2926" y="5258"/>
                    </a:lnTo>
                    <a:lnTo>
                      <a:pt x="2926" y="5266"/>
                    </a:lnTo>
                    <a:lnTo>
                      <a:pt x="2926" y="5270"/>
                    </a:lnTo>
                    <a:lnTo>
                      <a:pt x="2926" y="5276"/>
                    </a:lnTo>
                    <a:lnTo>
                      <a:pt x="2926" y="5278"/>
                    </a:lnTo>
                    <a:lnTo>
                      <a:pt x="2928" y="5280"/>
                    </a:lnTo>
                    <a:lnTo>
                      <a:pt x="2938" y="5282"/>
                    </a:lnTo>
                    <a:lnTo>
                      <a:pt x="2948" y="5282"/>
                    </a:lnTo>
                    <a:lnTo>
                      <a:pt x="2960" y="5278"/>
                    </a:lnTo>
                    <a:lnTo>
                      <a:pt x="2970" y="5274"/>
                    </a:lnTo>
                    <a:lnTo>
                      <a:pt x="2978" y="5272"/>
                    </a:lnTo>
                    <a:lnTo>
                      <a:pt x="2984" y="5272"/>
                    </a:lnTo>
                    <a:lnTo>
                      <a:pt x="2986" y="5268"/>
                    </a:lnTo>
                    <a:lnTo>
                      <a:pt x="2988" y="5268"/>
                    </a:lnTo>
                    <a:lnTo>
                      <a:pt x="2990" y="5270"/>
                    </a:lnTo>
                    <a:lnTo>
                      <a:pt x="2992" y="5272"/>
                    </a:lnTo>
                    <a:lnTo>
                      <a:pt x="2994" y="5270"/>
                    </a:lnTo>
                    <a:lnTo>
                      <a:pt x="2998" y="5270"/>
                    </a:lnTo>
                    <a:lnTo>
                      <a:pt x="3004" y="5270"/>
                    </a:lnTo>
                    <a:lnTo>
                      <a:pt x="3014" y="5272"/>
                    </a:lnTo>
                    <a:lnTo>
                      <a:pt x="3016" y="5272"/>
                    </a:lnTo>
                    <a:lnTo>
                      <a:pt x="3012" y="5270"/>
                    </a:lnTo>
                    <a:close/>
                    <a:moveTo>
                      <a:pt x="3240" y="4810"/>
                    </a:moveTo>
                    <a:lnTo>
                      <a:pt x="3240" y="4810"/>
                    </a:lnTo>
                    <a:lnTo>
                      <a:pt x="3258" y="4782"/>
                    </a:lnTo>
                    <a:lnTo>
                      <a:pt x="3262" y="4776"/>
                    </a:lnTo>
                    <a:lnTo>
                      <a:pt x="3264" y="4770"/>
                    </a:lnTo>
                    <a:lnTo>
                      <a:pt x="3264" y="4764"/>
                    </a:lnTo>
                    <a:lnTo>
                      <a:pt x="3262" y="4760"/>
                    </a:lnTo>
                    <a:lnTo>
                      <a:pt x="3258" y="4756"/>
                    </a:lnTo>
                    <a:lnTo>
                      <a:pt x="3254" y="4756"/>
                    </a:lnTo>
                    <a:lnTo>
                      <a:pt x="3250" y="4758"/>
                    </a:lnTo>
                    <a:lnTo>
                      <a:pt x="3246" y="4764"/>
                    </a:lnTo>
                    <a:lnTo>
                      <a:pt x="3236" y="4776"/>
                    </a:lnTo>
                    <a:lnTo>
                      <a:pt x="3228" y="4792"/>
                    </a:lnTo>
                    <a:lnTo>
                      <a:pt x="3222" y="4796"/>
                    </a:lnTo>
                    <a:lnTo>
                      <a:pt x="3216" y="4798"/>
                    </a:lnTo>
                    <a:lnTo>
                      <a:pt x="3208" y="4798"/>
                    </a:lnTo>
                    <a:lnTo>
                      <a:pt x="3198" y="4798"/>
                    </a:lnTo>
                    <a:lnTo>
                      <a:pt x="3182" y="4794"/>
                    </a:lnTo>
                    <a:lnTo>
                      <a:pt x="3176" y="4794"/>
                    </a:lnTo>
                    <a:lnTo>
                      <a:pt x="3174" y="4796"/>
                    </a:lnTo>
                    <a:lnTo>
                      <a:pt x="3170" y="4798"/>
                    </a:lnTo>
                    <a:lnTo>
                      <a:pt x="3168" y="4798"/>
                    </a:lnTo>
                    <a:lnTo>
                      <a:pt x="3158" y="4794"/>
                    </a:lnTo>
                    <a:lnTo>
                      <a:pt x="3146" y="4792"/>
                    </a:lnTo>
                    <a:lnTo>
                      <a:pt x="3138" y="4790"/>
                    </a:lnTo>
                    <a:lnTo>
                      <a:pt x="3130" y="4790"/>
                    </a:lnTo>
                    <a:lnTo>
                      <a:pt x="3122" y="4790"/>
                    </a:lnTo>
                    <a:lnTo>
                      <a:pt x="3118" y="4788"/>
                    </a:lnTo>
                    <a:lnTo>
                      <a:pt x="3116" y="4786"/>
                    </a:lnTo>
                    <a:lnTo>
                      <a:pt x="3114" y="4784"/>
                    </a:lnTo>
                    <a:lnTo>
                      <a:pt x="3114" y="4780"/>
                    </a:lnTo>
                    <a:lnTo>
                      <a:pt x="3114" y="4778"/>
                    </a:lnTo>
                    <a:lnTo>
                      <a:pt x="3112" y="4778"/>
                    </a:lnTo>
                    <a:lnTo>
                      <a:pt x="3104" y="4778"/>
                    </a:lnTo>
                    <a:lnTo>
                      <a:pt x="3098" y="4776"/>
                    </a:lnTo>
                    <a:lnTo>
                      <a:pt x="3092" y="4776"/>
                    </a:lnTo>
                    <a:lnTo>
                      <a:pt x="3090" y="4778"/>
                    </a:lnTo>
                    <a:lnTo>
                      <a:pt x="3088" y="4780"/>
                    </a:lnTo>
                    <a:lnTo>
                      <a:pt x="3084" y="4788"/>
                    </a:lnTo>
                    <a:lnTo>
                      <a:pt x="3080" y="4796"/>
                    </a:lnTo>
                    <a:lnTo>
                      <a:pt x="3078" y="4800"/>
                    </a:lnTo>
                    <a:lnTo>
                      <a:pt x="3074" y="4800"/>
                    </a:lnTo>
                    <a:lnTo>
                      <a:pt x="3072" y="4800"/>
                    </a:lnTo>
                    <a:lnTo>
                      <a:pt x="3068" y="4796"/>
                    </a:lnTo>
                    <a:lnTo>
                      <a:pt x="3066" y="4792"/>
                    </a:lnTo>
                    <a:lnTo>
                      <a:pt x="3064" y="4792"/>
                    </a:lnTo>
                    <a:lnTo>
                      <a:pt x="3060" y="4798"/>
                    </a:lnTo>
                    <a:lnTo>
                      <a:pt x="3056" y="4810"/>
                    </a:lnTo>
                    <a:lnTo>
                      <a:pt x="3052" y="4820"/>
                    </a:lnTo>
                    <a:lnTo>
                      <a:pt x="3048" y="4824"/>
                    </a:lnTo>
                    <a:lnTo>
                      <a:pt x="3048" y="4828"/>
                    </a:lnTo>
                    <a:lnTo>
                      <a:pt x="3048" y="4834"/>
                    </a:lnTo>
                    <a:lnTo>
                      <a:pt x="3048" y="4838"/>
                    </a:lnTo>
                    <a:lnTo>
                      <a:pt x="3046" y="4840"/>
                    </a:lnTo>
                    <a:lnTo>
                      <a:pt x="3044" y="4842"/>
                    </a:lnTo>
                    <a:lnTo>
                      <a:pt x="3040" y="4844"/>
                    </a:lnTo>
                    <a:lnTo>
                      <a:pt x="3040" y="4848"/>
                    </a:lnTo>
                    <a:lnTo>
                      <a:pt x="3042" y="4854"/>
                    </a:lnTo>
                    <a:lnTo>
                      <a:pt x="3044" y="4864"/>
                    </a:lnTo>
                    <a:lnTo>
                      <a:pt x="3040" y="4876"/>
                    </a:lnTo>
                    <a:lnTo>
                      <a:pt x="3034" y="4886"/>
                    </a:lnTo>
                    <a:lnTo>
                      <a:pt x="3030" y="4900"/>
                    </a:lnTo>
                    <a:lnTo>
                      <a:pt x="3030" y="4908"/>
                    </a:lnTo>
                    <a:lnTo>
                      <a:pt x="3030" y="4918"/>
                    </a:lnTo>
                    <a:lnTo>
                      <a:pt x="3030" y="4932"/>
                    </a:lnTo>
                    <a:lnTo>
                      <a:pt x="3028" y="4934"/>
                    </a:lnTo>
                    <a:lnTo>
                      <a:pt x="3026" y="4936"/>
                    </a:lnTo>
                    <a:lnTo>
                      <a:pt x="3024" y="4936"/>
                    </a:lnTo>
                    <a:lnTo>
                      <a:pt x="3024" y="4938"/>
                    </a:lnTo>
                    <a:lnTo>
                      <a:pt x="3022" y="4944"/>
                    </a:lnTo>
                    <a:lnTo>
                      <a:pt x="3020" y="4952"/>
                    </a:lnTo>
                    <a:lnTo>
                      <a:pt x="3020" y="4960"/>
                    </a:lnTo>
                    <a:lnTo>
                      <a:pt x="3016" y="4964"/>
                    </a:lnTo>
                    <a:lnTo>
                      <a:pt x="3014" y="4968"/>
                    </a:lnTo>
                    <a:lnTo>
                      <a:pt x="3010" y="4968"/>
                    </a:lnTo>
                    <a:lnTo>
                      <a:pt x="3006" y="4970"/>
                    </a:lnTo>
                    <a:lnTo>
                      <a:pt x="3006" y="4972"/>
                    </a:lnTo>
                    <a:lnTo>
                      <a:pt x="3008" y="4976"/>
                    </a:lnTo>
                    <a:lnTo>
                      <a:pt x="3010" y="4984"/>
                    </a:lnTo>
                    <a:lnTo>
                      <a:pt x="3008" y="4986"/>
                    </a:lnTo>
                    <a:lnTo>
                      <a:pt x="3006" y="4990"/>
                    </a:lnTo>
                    <a:lnTo>
                      <a:pt x="3008" y="5002"/>
                    </a:lnTo>
                    <a:lnTo>
                      <a:pt x="3012" y="5008"/>
                    </a:lnTo>
                    <a:lnTo>
                      <a:pt x="3014" y="5010"/>
                    </a:lnTo>
                    <a:lnTo>
                      <a:pt x="3018" y="5010"/>
                    </a:lnTo>
                    <a:lnTo>
                      <a:pt x="3020" y="5010"/>
                    </a:lnTo>
                    <a:lnTo>
                      <a:pt x="3024" y="5010"/>
                    </a:lnTo>
                    <a:lnTo>
                      <a:pt x="3028" y="5010"/>
                    </a:lnTo>
                    <a:lnTo>
                      <a:pt x="3032" y="5014"/>
                    </a:lnTo>
                    <a:lnTo>
                      <a:pt x="3036" y="5022"/>
                    </a:lnTo>
                    <a:lnTo>
                      <a:pt x="3040" y="5034"/>
                    </a:lnTo>
                    <a:lnTo>
                      <a:pt x="3040" y="5046"/>
                    </a:lnTo>
                    <a:lnTo>
                      <a:pt x="3038" y="5058"/>
                    </a:lnTo>
                    <a:lnTo>
                      <a:pt x="3036" y="5070"/>
                    </a:lnTo>
                    <a:lnTo>
                      <a:pt x="3032" y="5082"/>
                    </a:lnTo>
                    <a:lnTo>
                      <a:pt x="3030" y="5092"/>
                    </a:lnTo>
                    <a:lnTo>
                      <a:pt x="3030" y="5102"/>
                    </a:lnTo>
                    <a:lnTo>
                      <a:pt x="3034" y="5112"/>
                    </a:lnTo>
                    <a:lnTo>
                      <a:pt x="3038" y="5116"/>
                    </a:lnTo>
                    <a:lnTo>
                      <a:pt x="3042" y="5118"/>
                    </a:lnTo>
                    <a:lnTo>
                      <a:pt x="3046" y="5118"/>
                    </a:lnTo>
                    <a:lnTo>
                      <a:pt x="3050" y="5116"/>
                    </a:lnTo>
                    <a:lnTo>
                      <a:pt x="3058" y="5114"/>
                    </a:lnTo>
                    <a:lnTo>
                      <a:pt x="3068" y="5112"/>
                    </a:lnTo>
                    <a:lnTo>
                      <a:pt x="3072" y="5112"/>
                    </a:lnTo>
                    <a:lnTo>
                      <a:pt x="3072" y="5110"/>
                    </a:lnTo>
                    <a:lnTo>
                      <a:pt x="3070" y="5100"/>
                    </a:lnTo>
                    <a:lnTo>
                      <a:pt x="3068" y="5088"/>
                    </a:lnTo>
                    <a:lnTo>
                      <a:pt x="3068" y="5082"/>
                    </a:lnTo>
                    <a:lnTo>
                      <a:pt x="3070" y="5076"/>
                    </a:lnTo>
                    <a:lnTo>
                      <a:pt x="3072" y="5070"/>
                    </a:lnTo>
                    <a:lnTo>
                      <a:pt x="3074" y="5064"/>
                    </a:lnTo>
                    <a:lnTo>
                      <a:pt x="3072" y="5050"/>
                    </a:lnTo>
                    <a:lnTo>
                      <a:pt x="3072" y="5034"/>
                    </a:lnTo>
                    <a:lnTo>
                      <a:pt x="3072" y="5014"/>
                    </a:lnTo>
                    <a:lnTo>
                      <a:pt x="3074" y="5004"/>
                    </a:lnTo>
                    <a:lnTo>
                      <a:pt x="3072" y="4998"/>
                    </a:lnTo>
                    <a:lnTo>
                      <a:pt x="3068" y="4990"/>
                    </a:lnTo>
                    <a:lnTo>
                      <a:pt x="3068" y="4988"/>
                    </a:lnTo>
                    <a:lnTo>
                      <a:pt x="3068" y="4984"/>
                    </a:lnTo>
                    <a:lnTo>
                      <a:pt x="3076" y="4974"/>
                    </a:lnTo>
                    <a:lnTo>
                      <a:pt x="3084" y="4970"/>
                    </a:lnTo>
                    <a:lnTo>
                      <a:pt x="3090" y="4968"/>
                    </a:lnTo>
                    <a:lnTo>
                      <a:pt x="3094" y="4968"/>
                    </a:lnTo>
                    <a:lnTo>
                      <a:pt x="3098" y="4972"/>
                    </a:lnTo>
                    <a:lnTo>
                      <a:pt x="3100" y="4976"/>
                    </a:lnTo>
                    <a:lnTo>
                      <a:pt x="3100" y="4982"/>
                    </a:lnTo>
                    <a:lnTo>
                      <a:pt x="3098" y="4990"/>
                    </a:lnTo>
                    <a:lnTo>
                      <a:pt x="3094" y="4996"/>
                    </a:lnTo>
                    <a:lnTo>
                      <a:pt x="3092" y="5002"/>
                    </a:lnTo>
                    <a:lnTo>
                      <a:pt x="3090" y="5008"/>
                    </a:lnTo>
                    <a:lnTo>
                      <a:pt x="3092" y="5012"/>
                    </a:lnTo>
                    <a:lnTo>
                      <a:pt x="3094" y="5016"/>
                    </a:lnTo>
                    <a:lnTo>
                      <a:pt x="3102" y="5024"/>
                    </a:lnTo>
                    <a:lnTo>
                      <a:pt x="3112" y="5034"/>
                    </a:lnTo>
                    <a:lnTo>
                      <a:pt x="3116" y="5040"/>
                    </a:lnTo>
                    <a:lnTo>
                      <a:pt x="3116" y="5046"/>
                    </a:lnTo>
                    <a:lnTo>
                      <a:pt x="3114" y="5062"/>
                    </a:lnTo>
                    <a:lnTo>
                      <a:pt x="3114" y="5068"/>
                    </a:lnTo>
                    <a:lnTo>
                      <a:pt x="3116" y="5074"/>
                    </a:lnTo>
                    <a:lnTo>
                      <a:pt x="3120" y="5076"/>
                    </a:lnTo>
                    <a:lnTo>
                      <a:pt x="3130" y="5078"/>
                    </a:lnTo>
                    <a:lnTo>
                      <a:pt x="3136" y="5076"/>
                    </a:lnTo>
                    <a:lnTo>
                      <a:pt x="3138" y="5076"/>
                    </a:lnTo>
                    <a:lnTo>
                      <a:pt x="3140" y="5072"/>
                    </a:lnTo>
                    <a:lnTo>
                      <a:pt x="3140" y="5070"/>
                    </a:lnTo>
                    <a:lnTo>
                      <a:pt x="3140" y="5062"/>
                    </a:lnTo>
                    <a:lnTo>
                      <a:pt x="3142" y="5060"/>
                    </a:lnTo>
                    <a:lnTo>
                      <a:pt x="3148" y="5056"/>
                    </a:lnTo>
                    <a:lnTo>
                      <a:pt x="3152" y="5056"/>
                    </a:lnTo>
                    <a:lnTo>
                      <a:pt x="3156" y="5054"/>
                    </a:lnTo>
                    <a:lnTo>
                      <a:pt x="3164" y="5056"/>
                    </a:lnTo>
                    <a:lnTo>
                      <a:pt x="3166" y="5056"/>
                    </a:lnTo>
                    <a:lnTo>
                      <a:pt x="3168" y="5056"/>
                    </a:lnTo>
                    <a:lnTo>
                      <a:pt x="3172" y="5048"/>
                    </a:lnTo>
                    <a:lnTo>
                      <a:pt x="3172" y="5042"/>
                    </a:lnTo>
                    <a:lnTo>
                      <a:pt x="3170" y="5036"/>
                    </a:lnTo>
                    <a:lnTo>
                      <a:pt x="3164" y="5032"/>
                    </a:lnTo>
                    <a:lnTo>
                      <a:pt x="3158" y="5028"/>
                    </a:lnTo>
                    <a:lnTo>
                      <a:pt x="3152" y="5026"/>
                    </a:lnTo>
                    <a:lnTo>
                      <a:pt x="3148" y="5022"/>
                    </a:lnTo>
                    <a:lnTo>
                      <a:pt x="3146" y="5016"/>
                    </a:lnTo>
                    <a:lnTo>
                      <a:pt x="3148" y="5012"/>
                    </a:lnTo>
                    <a:lnTo>
                      <a:pt x="3152" y="5006"/>
                    </a:lnTo>
                    <a:lnTo>
                      <a:pt x="3152" y="4998"/>
                    </a:lnTo>
                    <a:lnTo>
                      <a:pt x="3150" y="4990"/>
                    </a:lnTo>
                    <a:lnTo>
                      <a:pt x="3148" y="4980"/>
                    </a:lnTo>
                    <a:lnTo>
                      <a:pt x="3136" y="4962"/>
                    </a:lnTo>
                    <a:lnTo>
                      <a:pt x="3122" y="4946"/>
                    </a:lnTo>
                    <a:lnTo>
                      <a:pt x="3118" y="4940"/>
                    </a:lnTo>
                    <a:lnTo>
                      <a:pt x="3118" y="4934"/>
                    </a:lnTo>
                    <a:lnTo>
                      <a:pt x="3122" y="4930"/>
                    </a:lnTo>
                    <a:lnTo>
                      <a:pt x="3128" y="4926"/>
                    </a:lnTo>
                    <a:lnTo>
                      <a:pt x="3146" y="4916"/>
                    </a:lnTo>
                    <a:lnTo>
                      <a:pt x="3154" y="4908"/>
                    </a:lnTo>
                    <a:lnTo>
                      <a:pt x="3162" y="4898"/>
                    </a:lnTo>
                    <a:lnTo>
                      <a:pt x="3168" y="4888"/>
                    </a:lnTo>
                    <a:lnTo>
                      <a:pt x="3172" y="4884"/>
                    </a:lnTo>
                    <a:lnTo>
                      <a:pt x="3176" y="4884"/>
                    </a:lnTo>
                    <a:lnTo>
                      <a:pt x="3180" y="4886"/>
                    </a:lnTo>
                    <a:lnTo>
                      <a:pt x="3186" y="4890"/>
                    </a:lnTo>
                    <a:lnTo>
                      <a:pt x="3190" y="4890"/>
                    </a:lnTo>
                    <a:lnTo>
                      <a:pt x="3192" y="4888"/>
                    </a:lnTo>
                    <a:lnTo>
                      <a:pt x="3196" y="4880"/>
                    </a:lnTo>
                    <a:lnTo>
                      <a:pt x="3196" y="4876"/>
                    </a:lnTo>
                    <a:lnTo>
                      <a:pt x="3194" y="4874"/>
                    </a:lnTo>
                    <a:lnTo>
                      <a:pt x="3192" y="4872"/>
                    </a:lnTo>
                    <a:lnTo>
                      <a:pt x="3188" y="4870"/>
                    </a:lnTo>
                    <a:lnTo>
                      <a:pt x="3170" y="4870"/>
                    </a:lnTo>
                    <a:lnTo>
                      <a:pt x="3160" y="4872"/>
                    </a:lnTo>
                    <a:lnTo>
                      <a:pt x="3152" y="4874"/>
                    </a:lnTo>
                    <a:lnTo>
                      <a:pt x="3144" y="4880"/>
                    </a:lnTo>
                    <a:lnTo>
                      <a:pt x="3136" y="4884"/>
                    </a:lnTo>
                    <a:lnTo>
                      <a:pt x="3130" y="4884"/>
                    </a:lnTo>
                    <a:lnTo>
                      <a:pt x="3124" y="4884"/>
                    </a:lnTo>
                    <a:lnTo>
                      <a:pt x="3116" y="4882"/>
                    </a:lnTo>
                    <a:lnTo>
                      <a:pt x="3112" y="4886"/>
                    </a:lnTo>
                    <a:lnTo>
                      <a:pt x="3108" y="4890"/>
                    </a:lnTo>
                    <a:lnTo>
                      <a:pt x="3106" y="4894"/>
                    </a:lnTo>
                    <a:lnTo>
                      <a:pt x="3104" y="4900"/>
                    </a:lnTo>
                    <a:lnTo>
                      <a:pt x="3100" y="4904"/>
                    </a:lnTo>
                    <a:lnTo>
                      <a:pt x="3096" y="4908"/>
                    </a:lnTo>
                    <a:lnTo>
                      <a:pt x="3088" y="4908"/>
                    </a:lnTo>
                    <a:lnTo>
                      <a:pt x="3082" y="4906"/>
                    </a:lnTo>
                    <a:lnTo>
                      <a:pt x="3078" y="4904"/>
                    </a:lnTo>
                    <a:lnTo>
                      <a:pt x="3078" y="4902"/>
                    </a:lnTo>
                    <a:lnTo>
                      <a:pt x="3078" y="4898"/>
                    </a:lnTo>
                    <a:lnTo>
                      <a:pt x="3076" y="4892"/>
                    </a:lnTo>
                    <a:lnTo>
                      <a:pt x="3074" y="4888"/>
                    </a:lnTo>
                    <a:lnTo>
                      <a:pt x="3068" y="4882"/>
                    </a:lnTo>
                    <a:lnTo>
                      <a:pt x="3064" y="4880"/>
                    </a:lnTo>
                    <a:lnTo>
                      <a:pt x="3062" y="4876"/>
                    </a:lnTo>
                    <a:lnTo>
                      <a:pt x="3058" y="4866"/>
                    </a:lnTo>
                    <a:lnTo>
                      <a:pt x="3058" y="4852"/>
                    </a:lnTo>
                    <a:lnTo>
                      <a:pt x="3060" y="4840"/>
                    </a:lnTo>
                    <a:lnTo>
                      <a:pt x="3066" y="4828"/>
                    </a:lnTo>
                    <a:lnTo>
                      <a:pt x="3072" y="4818"/>
                    </a:lnTo>
                    <a:lnTo>
                      <a:pt x="3074" y="4816"/>
                    </a:lnTo>
                    <a:lnTo>
                      <a:pt x="3078" y="4814"/>
                    </a:lnTo>
                    <a:lnTo>
                      <a:pt x="3082" y="4814"/>
                    </a:lnTo>
                    <a:lnTo>
                      <a:pt x="3086" y="4816"/>
                    </a:lnTo>
                    <a:lnTo>
                      <a:pt x="3092" y="4818"/>
                    </a:lnTo>
                    <a:lnTo>
                      <a:pt x="3096" y="4820"/>
                    </a:lnTo>
                    <a:lnTo>
                      <a:pt x="3106" y="4818"/>
                    </a:lnTo>
                    <a:lnTo>
                      <a:pt x="3116" y="4818"/>
                    </a:lnTo>
                    <a:lnTo>
                      <a:pt x="3122" y="4818"/>
                    </a:lnTo>
                    <a:lnTo>
                      <a:pt x="3126" y="4818"/>
                    </a:lnTo>
                    <a:lnTo>
                      <a:pt x="3132" y="4820"/>
                    </a:lnTo>
                    <a:lnTo>
                      <a:pt x="3140" y="4820"/>
                    </a:lnTo>
                    <a:lnTo>
                      <a:pt x="3156" y="4818"/>
                    </a:lnTo>
                    <a:lnTo>
                      <a:pt x="3172" y="4816"/>
                    </a:lnTo>
                    <a:lnTo>
                      <a:pt x="3178" y="4818"/>
                    </a:lnTo>
                    <a:lnTo>
                      <a:pt x="3182" y="4820"/>
                    </a:lnTo>
                    <a:lnTo>
                      <a:pt x="3186" y="4822"/>
                    </a:lnTo>
                    <a:lnTo>
                      <a:pt x="3192" y="4824"/>
                    </a:lnTo>
                    <a:lnTo>
                      <a:pt x="3200" y="4826"/>
                    </a:lnTo>
                    <a:lnTo>
                      <a:pt x="3208" y="4826"/>
                    </a:lnTo>
                    <a:lnTo>
                      <a:pt x="3218" y="4824"/>
                    </a:lnTo>
                    <a:lnTo>
                      <a:pt x="3226" y="4822"/>
                    </a:lnTo>
                    <a:lnTo>
                      <a:pt x="3234" y="4816"/>
                    </a:lnTo>
                    <a:lnTo>
                      <a:pt x="3240" y="4810"/>
                    </a:lnTo>
                    <a:close/>
                    <a:moveTo>
                      <a:pt x="2954" y="5244"/>
                    </a:moveTo>
                    <a:lnTo>
                      <a:pt x="2954" y="5244"/>
                    </a:lnTo>
                    <a:lnTo>
                      <a:pt x="2954" y="5248"/>
                    </a:lnTo>
                    <a:lnTo>
                      <a:pt x="2956" y="5246"/>
                    </a:lnTo>
                    <a:lnTo>
                      <a:pt x="2960" y="5240"/>
                    </a:lnTo>
                    <a:lnTo>
                      <a:pt x="2962" y="5238"/>
                    </a:lnTo>
                    <a:lnTo>
                      <a:pt x="2960" y="5236"/>
                    </a:lnTo>
                    <a:lnTo>
                      <a:pt x="2958" y="5236"/>
                    </a:lnTo>
                    <a:lnTo>
                      <a:pt x="2954" y="5240"/>
                    </a:lnTo>
                    <a:lnTo>
                      <a:pt x="2954" y="5244"/>
                    </a:lnTo>
                    <a:close/>
                    <a:moveTo>
                      <a:pt x="3346" y="4878"/>
                    </a:moveTo>
                    <a:lnTo>
                      <a:pt x="3346" y="4878"/>
                    </a:lnTo>
                    <a:lnTo>
                      <a:pt x="3350" y="4878"/>
                    </a:lnTo>
                    <a:lnTo>
                      <a:pt x="3352" y="4876"/>
                    </a:lnTo>
                    <a:lnTo>
                      <a:pt x="3350" y="4874"/>
                    </a:lnTo>
                    <a:lnTo>
                      <a:pt x="3348" y="4872"/>
                    </a:lnTo>
                    <a:lnTo>
                      <a:pt x="3346" y="4872"/>
                    </a:lnTo>
                    <a:lnTo>
                      <a:pt x="3344" y="4874"/>
                    </a:lnTo>
                    <a:lnTo>
                      <a:pt x="3344" y="4876"/>
                    </a:lnTo>
                    <a:lnTo>
                      <a:pt x="3346" y="4878"/>
                    </a:lnTo>
                    <a:close/>
                    <a:moveTo>
                      <a:pt x="3352" y="4858"/>
                    </a:moveTo>
                    <a:lnTo>
                      <a:pt x="3352" y="4858"/>
                    </a:lnTo>
                    <a:lnTo>
                      <a:pt x="3350" y="4862"/>
                    </a:lnTo>
                    <a:lnTo>
                      <a:pt x="3354" y="4868"/>
                    </a:lnTo>
                    <a:lnTo>
                      <a:pt x="3358" y="4874"/>
                    </a:lnTo>
                    <a:lnTo>
                      <a:pt x="3360" y="4876"/>
                    </a:lnTo>
                    <a:lnTo>
                      <a:pt x="3364" y="4874"/>
                    </a:lnTo>
                    <a:lnTo>
                      <a:pt x="3364" y="4866"/>
                    </a:lnTo>
                    <a:lnTo>
                      <a:pt x="3362" y="4858"/>
                    </a:lnTo>
                    <a:lnTo>
                      <a:pt x="3360" y="4854"/>
                    </a:lnTo>
                    <a:lnTo>
                      <a:pt x="3356" y="4854"/>
                    </a:lnTo>
                    <a:lnTo>
                      <a:pt x="3352" y="4858"/>
                    </a:lnTo>
                    <a:close/>
                    <a:moveTo>
                      <a:pt x="3452" y="4980"/>
                    </a:moveTo>
                    <a:lnTo>
                      <a:pt x="3452" y="4980"/>
                    </a:lnTo>
                    <a:lnTo>
                      <a:pt x="3440" y="4974"/>
                    </a:lnTo>
                    <a:lnTo>
                      <a:pt x="3438" y="4974"/>
                    </a:lnTo>
                    <a:lnTo>
                      <a:pt x="3436" y="4976"/>
                    </a:lnTo>
                    <a:lnTo>
                      <a:pt x="3428" y="4978"/>
                    </a:lnTo>
                    <a:lnTo>
                      <a:pt x="3422" y="4980"/>
                    </a:lnTo>
                    <a:lnTo>
                      <a:pt x="3414" y="4978"/>
                    </a:lnTo>
                    <a:lnTo>
                      <a:pt x="3404" y="4978"/>
                    </a:lnTo>
                    <a:lnTo>
                      <a:pt x="3396" y="4978"/>
                    </a:lnTo>
                    <a:lnTo>
                      <a:pt x="3390" y="4980"/>
                    </a:lnTo>
                    <a:lnTo>
                      <a:pt x="3384" y="4982"/>
                    </a:lnTo>
                    <a:lnTo>
                      <a:pt x="3378" y="4986"/>
                    </a:lnTo>
                    <a:lnTo>
                      <a:pt x="3376" y="4990"/>
                    </a:lnTo>
                    <a:lnTo>
                      <a:pt x="3374" y="4996"/>
                    </a:lnTo>
                    <a:lnTo>
                      <a:pt x="3374" y="5002"/>
                    </a:lnTo>
                    <a:lnTo>
                      <a:pt x="3376" y="5010"/>
                    </a:lnTo>
                    <a:lnTo>
                      <a:pt x="3378" y="5006"/>
                    </a:lnTo>
                    <a:lnTo>
                      <a:pt x="3380" y="4998"/>
                    </a:lnTo>
                    <a:lnTo>
                      <a:pt x="3382" y="4994"/>
                    </a:lnTo>
                    <a:lnTo>
                      <a:pt x="3384" y="4992"/>
                    </a:lnTo>
                    <a:lnTo>
                      <a:pt x="3386" y="4992"/>
                    </a:lnTo>
                    <a:lnTo>
                      <a:pt x="3388" y="4994"/>
                    </a:lnTo>
                    <a:lnTo>
                      <a:pt x="3392" y="5000"/>
                    </a:lnTo>
                    <a:lnTo>
                      <a:pt x="3396" y="5002"/>
                    </a:lnTo>
                    <a:lnTo>
                      <a:pt x="3400" y="5004"/>
                    </a:lnTo>
                    <a:lnTo>
                      <a:pt x="3404" y="5004"/>
                    </a:lnTo>
                    <a:lnTo>
                      <a:pt x="3408" y="5000"/>
                    </a:lnTo>
                    <a:lnTo>
                      <a:pt x="3414" y="4998"/>
                    </a:lnTo>
                    <a:lnTo>
                      <a:pt x="3418" y="4998"/>
                    </a:lnTo>
                    <a:lnTo>
                      <a:pt x="3428" y="5002"/>
                    </a:lnTo>
                    <a:lnTo>
                      <a:pt x="3436" y="5006"/>
                    </a:lnTo>
                    <a:lnTo>
                      <a:pt x="3438" y="5008"/>
                    </a:lnTo>
                    <a:lnTo>
                      <a:pt x="3440" y="5006"/>
                    </a:lnTo>
                    <a:lnTo>
                      <a:pt x="3442" y="5002"/>
                    </a:lnTo>
                    <a:lnTo>
                      <a:pt x="3446" y="5002"/>
                    </a:lnTo>
                    <a:lnTo>
                      <a:pt x="3456" y="5006"/>
                    </a:lnTo>
                    <a:lnTo>
                      <a:pt x="3468" y="5014"/>
                    </a:lnTo>
                    <a:lnTo>
                      <a:pt x="3482" y="5022"/>
                    </a:lnTo>
                    <a:lnTo>
                      <a:pt x="3488" y="5026"/>
                    </a:lnTo>
                    <a:lnTo>
                      <a:pt x="3492" y="5028"/>
                    </a:lnTo>
                    <a:lnTo>
                      <a:pt x="3494" y="5026"/>
                    </a:lnTo>
                    <a:lnTo>
                      <a:pt x="3496" y="5024"/>
                    </a:lnTo>
                    <a:lnTo>
                      <a:pt x="3494" y="5012"/>
                    </a:lnTo>
                    <a:lnTo>
                      <a:pt x="3484" y="4994"/>
                    </a:lnTo>
                    <a:lnTo>
                      <a:pt x="3478" y="4988"/>
                    </a:lnTo>
                    <a:lnTo>
                      <a:pt x="3476" y="4984"/>
                    </a:lnTo>
                    <a:lnTo>
                      <a:pt x="3472" y="4982"/>
                    </a:lnTo>
                    <a:lnTo>
                      <a:pt x="3470" y="4984"/>
                    </a:lnTo>
                    <a:lnTo>
                      <a:pt x="3464" y="4984"/>
                    </a:lnTo>
                    <a:lnTo>
                      <a:pt x="3458" y="4984"/>
                    </a:lnTo>
                    <a:lnTo>
                      <a:pt x="3452" y="4980"/>
                    </a:lnTo>
                    <a:close/>
                    <a:moveTo>
                      <a:pt x="3092" y="4546"/>
                    </a:moveTo>
                    <a:lnTo>
                      <a:pt x="3092" y="4546"/>
                    </a:lnTo>
                    <a:lnTo>
                      <a:pt x="3090" y="4552"/>
                    </a:lnTo>
                    <a:lnTo>
                      <a:pt x="3092" y="4552"/>
                    </a:lnTo>
                    <a:lnTo>
                      <a:pt x="3094" y="4552"/>
                    </a:lnTo>
                    <a:lnTo>
                      <a:pt x="3098" y="4552"/>
                    </a:lnTo>
                    <a:lnTo>
                      <a:pt x="3104" y="4552"/>
                    </a:lnTo>
                    <a:lnTo>
                      <a:pt x="3108" y="4554"/>
                    </a:lnTo>
                    <a:lnTo>
                      <a:pt x="3112" y="4552"/>
                    </a:lnTo>
                    <a:lnTo>
                      <a:pt x="3112" y="4548"/>
                    </a:lnTo>
                    <a:lnTo>
                      <a:pt x="3110" y="4548"/>
                    </a:lnTo>
                    <a:lnTo>
                      <a:pt x="3106" y="4546"/>
                    </a:lnTo>
                    <a:lnTo>
                      <a:pt x="3102" y="4542"/>
                    </a:lnTo>
                    <a:lnTo>
                      <a:pt x="3100" y="4540"/>
                    </a:lnTo>
                    <a:lnTo>
                      <a:pt x="3098" y="4540"/>
                    </a:lnTo>
                    <a:lnTo>
                      <a:pt x="3096" y="4542"/>
                    </a:lnTo>
                    <a:lnTo>
                      <a:pt x="3092" y="4546"/>
                    </a:lnTo>
                    <a:close/>
                    <a:moveTo>
                      <a:pt x="3058" y="4324"/>
                    </a:moveTo>
                    <a:lnTo>
                      <a:pt x="3058" y="4324"/>
                    </a:lnTo>
                    <a:lnTo>
                      <a:pt x="3056" y="4322"/>
                    </a:lnTo>
                    <a:lnTo>
                      <a:pt x="3052" y="4322"/>
                    </a:lnTo>
                    <a:lnTo>
                      <a:pt x="3048" y="4326"/>
                    </a:lnTo>
                    <a:lnTo>
                      <a:pt x="3048" y="4330"/>
                    </a:lnTo>
                    <a:lnTo>
                      <a:pt x="3050" y="4330"/>
                    </a:lnTo>
                    <a:lnTo>
                      <a:pt x="3058" y="4324"/>
                    </a:lnTo>
                    <a:close/>
                    <a:moveTo>
                      <a:pt x="3358" y="4790"/>
                    </a:moveTo>
                    <a:lnTo>
                      <a:pt x="3358" y="4790"/>
                    </a:lnTo>
                    <a:lnTo>
                      <a:pt x="3360" y="4800"/>
                    </a:lnTo>
                    <a:lnTo>
                      <a:pt x="3358" y="4806"/>
                    </a:lnTo>
                    <a:lnTo>
                      <a:pt x="3358" y="4812"/>
                    </a:lnTo>
                    <a:lnTo>
                      <a:pt x="3358" y="4816"/>
                    </a:lnTo>
                    <a:lnTo>
                      <a:pt x="3362" y="4820"/>
                    </a:lnTo>
                    <a:lnTo>
                      <a:pt x="3364" y="4826"/>
                    </a:lnTo>
                    <a:lnTo>
                      <a:pt x="3364" y="4830"/>
                    </a:lnTo>
                    <a:lnTo>
                      <a:pt x="3364" y="4838"/>
                    </a:lnTo>
                    <a:lnTo>
                      <a:pt x="3364" y="4846"/>
                    </a:lnTo>
                    <a:lnTo>
                      <a:pt x="3364" y="4850"/>
                    </a:lnTo>
                    <a:lnTo>
                      <a:pt x="3368" y="4856"/>
                    </a:lnTo>
                    <a:lnTo>
                      <a:pt x="3382" y="4876"/>
                    </a:lnTo>
                    <a:lnTo>
                      <a:pt x="3388" y="4882"/>
                    </a:lnTo>
                    <a:lnTo>
                      <a:pt x="3390" y="4884"/>
                    </a:lnTo>
                    <a:lnTo>
                      <a:pt x="3394" y="4884"/>
                    </a:lnTo>
                    <a:lnTo>
                      <a:pt x="3394" y="4882"/>
                    </a:lnTo>
                    <a:lnTo>
                      <a:pt x="3394" y="4880"/>
                    </a:lnTo>
                    <a:lnTo>
                      <a:pt x="3390" y="4876"/>
                    </a:lnTo>
                    <a:lnTo>
                      <a:pt x="3384" y="4868"/>
                    </a:lnTo>
                    <a:lnTo>
                      <a:pt x="3380" y="4860"/>
                    </a:lnTo>
                    <a:lnTo>
                      <a:pt x="3376" y="4848"/>
                    </a:lnTo>
                    <a:lnTo>
                      <a:pt x="3374" y="4836"/>
                    </a:lnTo>
                    <a:lnTo>
                      <a:pt x="3374" y="4826"/>
                    </a:lnTo>
                    <a:lnTo>
                      <a:pt x="3376" y="4820"/>
                    </a:lnTo>
                    <a:lnTo>
                      <a:pt x="3380" y="4818"/>
                    </a:lnTo>
                    <a:lnTo>
                      <a:pt x="3382" y="4818"/>
                    </a:lnTo>
                    <a:lnTo>
                      <a:pt x="3390" y="4820"/>
                    </a:lnTo>
                    <a:lnTo>
                      <a:pt x="3402" y="4824"/>
                    </a:lnTo>
                    <a:lnTo>
                      <a:pt x="3406" y="4826"/>
                    </a:lnTo>
                    <a:lnTo>
                      <a:pt x="3410" y="4826"/>
                    </a:lnTo>
                    <a:lnTo>
                      <a:pt x="3410" y="4822"/>
                    </a:lnTo>
                    <a:lnTo>
                      <a:pt x="3406" y="4816"/>
                    </a:lnTo>
                    <a:lnTo>
                      <a:pt x="3400" y="4812"/>
                    </a:lnTo>
                    <a:lnTo>
                      <a:pt x="3394" y="4810"/>
                    </a:lnTo>
                    <a:lnTo>
                      <a:pt x="3390" y="4806"/>
                    </a:lnTo>
                    <a:lnTo>
                      <a:pt x="3386" y="4804"/>
                    </a:lnTo>
                    <a:lnTo>
                      <a:pt x="3386" y="4802"/>
                    </a:lnTo>
                    <a:lnTo>
                      <a:pt x="3388" y="4800"/>
                    </a:lnTo>
                    <a:lnTo>
                      <a:pt x="3394" y="4796"/>
                    </a:lnTo>
                    <a:lnTo>
                      <a:pt x="3400" y="4792"/>
                    </a:lnTo>
                    <a:lnTo>
                      <a:pt x="3404" y="4788"/>
                    </a:lnTo>
                    <a:lnTo>
                      <a:pt x="3406" y="4784"/>
                    </a:lnTo>
                    <a:lnTo>
                      <a:pt x="3408" y="4774"/>
                    </a:lnTo>
                    <a:lnTo>
                      <a:pt x="3406" y="4770"/>
                    </a:lnTo>
                    <a:lnTo>
                      <a:pt x="3404" y="4766"/>
                    </a:lnTo>
                    <a:lnTo>
                      <a:pt x="3400" y="4766"/>
                    </a:lnTo>
                    <a:lnTo>
                      <a:pt x="3396" y="4766"/>
                    </a:lnTo>
                    <a:lnTo>
                      <a:pt x="3390" y="4770"/>
                    </a:lnTo>
                    <a:lnTo>
                      <a:pt x="3386" y="4774"/>
                    </a:lnTo>
                    <a:lnTo>
                      <a:pt x="3378" y="4788"/>
                    </a:lnTo>
                    <a:lnTo>
                      <a:pt x="3372" y="4800"/>
                    </a:lnTo>
                    <a:lnTo>
                      <a:pt x="3370" y="4800"/>
                    </a:lnTo>
                    <a:lnTo>
                      <a:pt x="3368" y="4798"/>
                    </a:lnTo>
                    <a:lnTo>
                      <a:pt x="3366" y="4792"/>
                    </a:lnTo>
                    <a:lnTo>
                      <a:pt x="3368" y="4788"/>
                    </a:lnTo>
                    <a:lnTo>
                      <a:pt x="3372" y="4782"/>
                    </a:lnTo>
                    <a:lnTo>
                      <a:pt x="3378" y="4772"/>
                    </a:lnTo>
                    <a:lnTo>
                      <a:pt x="3378" y="4766"/>
                    </a:lnTo>
                    <a:lnTo>
                      <a:pt x="3378" y="4762"/>
                    </a:lnTo>
                    <a:lnTo>
                      <a:pt x="3376" y="4754"/>
                    </a:lnTo>
                    <a:lnTo>
                      <a:pt x="3374" y="4750"/>
                    </a:lnTo>
                    <a:lnTo>
                      <a:pt x="3374" y="4748"/>
                    </a:lnTo>
                    <a:lnTo>
                      <a:pt x="3374" y="4744"/>
                    </a:lnTo>
                    <a:lnTo>
                      <a:pt x="3378" y="4734"/>
                    </a:lnTo>
                    <a:lnTo>
                      <a:pt x="3378" y="4732"/>
                    </a:lnTo>
                    <a:lnTo>
                      <a:pt x="3376" y="4732"/>
                    </a:lnTo>
                    <a:lnTo>
                      <a:pt x="3370" y="4736"/>
                    </a:lnTo>
                    <a:lnTo>
                      <a:pt x="3366" y="4740"/>
                    </a:lnTo>
                    <a:lnTo>
                      <a:pt x="3362" y="4746"/>
                    </a:lnTo>
                    <a:lnTo>
                      <a:pt x="3356" y="4760"/>
                    </a:lnTo>
                    <a:lnTo>
                      <a:pt x="3356" y="4776"/>
                    </a:lnTo>
                    <a:lnTo>
                      <a:pt x="3356" y="4784"/>
                    </a:lnTo>
                    <a:lnTo>
                      <a:pt x="3358" y="4790"/>
                    </a:lnTo>
                    <a:close/>
                    <a:moveTo>
                      <a:pt x="3086" y="4178"/>
                    </a:moveTo>
                    <a:lnTo>
                      <a:pt x="3086" y="4178"/>
                    </a:lnTo>
                    <a:lnTo>
                      <a:pt x="3076" y="4178"/>
                    </a:lnTo>
                    <a:lnTo>
                      <a:pt x="3070" y="4180"/>
                    </a:lnTo>
                    <a:lnTo>
                      <a:pt x="3068" y="4184"/>
                    </a:lnTo>
                    <a:lnTo>
                      <a:pt x="3072" y="4186"/>
                    </a:lnTo>
                    <a:lnTo>
                      <a:pt x="3076" y="4188"/>
                    </a:lnTo>
                    <a:lnTo>
                      <a:pt x="3076" y="4190"/>
                    </a:lnTo>
                    <a:lnTo>
                      <a:pt x="3078" y="4194"/>
                    </a:lnTo>
                    <a:lnTo>
                      <a:pt x="3080" y="4196"/>
                    </a:lnTo>
                    <a:lnTo>
                      <a:pt x="3084" y="4202"/>
                    </a:lnTo>
                    <a:lnTo>
                      <a:pt x="3088" y="4212"/>
                    </a:lnTo>
                    <a:lnTo>
                      <a:pt x="3092" y="4224"/>
                    </a:lnTo>
                    <a:lnTo>
                      <a:pt x="3098" y="4238"/>
                    </a:lnTo>
                    <a:lnTo>
                      <a:pt x="3102" y="4244"/>
                    </a:lnTo>
                    <a:lnTo>
                      <a:pt x="3104" y="4244"/>
                    </a:lnTo>
                    <a:lnTo>
                      <a:pt x="3106" y="4244"/>
                    </a:lnTo>
                    <a:lnTo>
                      <a:pt x="3112" y="4240"/>
                    </a:lnTo>
                    <a:lnTo>
                      <a:pt x="3116" y="4232"/>
                    </a:lnTo>
                    <a:lnTo>
                      <a:pt x="3118" y="4224"/>
                    </a:lnTo>
                    <a:lnTo>
                      <a:pt x="3118" y="4220"/>
                    </a:lnTo>
                    <a:lnTo>
                      <a:pt x="3116" y="4216"/>
                    </a:lnTo>
                    <a:lnTo>
                      <a:pt x="3116" y="4208"/>
                    </a:lnTo>
                    <a:lnTo>
                      <a:pt x="3118" y="4204"/>
                    </a:lnTo>
                    <a:lnTo>
                      <a:pt x="3116" y="4198"/>
                    </a:lnTo>
                    <a:lnTo>
                      <a:pt x="3114" y="4194"/>
                    </a:lnTo>
                    <a:lnTo>
                      <a:pt x="3110" y="4190"/>
                    </a:lnTo>
                    <a:lnTo>
                      <a:pt x="3100" y="4184"/>
                    </a:lnTo>
                    <a:lnTo>
                      <a:pt x="3086" y="4178"/>
                    </a:lnTo>
                    <a:close/>
                    <a:moveTo>
                      <a:pt x="3138" y="4192"/>
                    </a:moveTo>
                    <a:lnTo>
                      <a:pt x="3138" y="4192"/>
                    </a:lnTo>
                    <a:lnTo>
                      <a:pt x="3140" y="4190"/>
                    </a:lnTo>
                    <a:lnTo>
                      <a:pt x="3142" y="4186"/>
                    </a:lnTo>
                    <a:lnTo>
                      <a:pt x="3140" y="4180"/>
                    </a:lnTo>
                    <a:lnTo>
                      <a:pt x="3138" y="4178"/>
                    </a:lnTo>
                    <a:lnTo>
                      <a:pt x="3134" y="4178"/>
                    </a:lnTo>
                    <a:lnTo>
                      <a:pt x="3132" y="4178"/>
                    </a:lnTo>
                    <a:lnTo>
                      <a:pt x="3130" y="4178"/>
                    </a:lnTo>
                    <a:lnTo>
                      <a:pt x="3130" y="4184"/>
                    </a:lnTo>
                    <a:lnTo>
                      <a:pt x="3130" y="4188"/>
                    </a:lnTo>
                    <a:lnTo>
                      <a:pt x="3132" y="4192"/>
                    </a:lnTo>
                    <a:lnTo>
                      <a:pt x="3134" y="4194"/>
                    </a:lnTo>
                    <a:lnTo>
                      <a:pt x="3138" y="4192"/>
                    </a:lnTo>
                    <a:close/>
                    <a:moveTo>
                      <a:pt x="3386" y="4736"/>
                    </a:moveTo>
                    <a:lnTo>
                      <a:pt x="3386" y="4736"/>
                    </a:lnTo>
                    <a:lnTo>
                      <a:pt x="3388" y="4742"/>
                    </a:lnTo>
                    <a:lnTo>
                      <a:pt x="3392" y="4742"/>
                    </a:lnTo>
                    <a:lnTo>
                      <a:pt x="3396" y="4740"/>
                    </a:lnTo>
                    <a:lnTo>
                      <a:pt x="3398" y="4736"/>
                    </a:lnTo>
                    <a:lnTo>
                      <a:pt x="3402" y="4732"/>
                    </a:lnTo>
                    <a:lnTo>
                      <a:pt x="3404" y="4726"/>
                    </a:lnTo>
                    <a:lnTo>
                      <a:pt x="3404" y="4720"/>
                    </a:lnTo>
                    <a:lnTo>
                      <a:pt x="3404" y="4714"/>
                    </a:lnTo>
                    <a:lnTo>
                      <a:pt x="3400" y="4712"/>
                    </a:lnTo>
                    <a:lnTo>
                      <a:pt x="3398" y="4712"/>
                    </a:lnTo>
                    <a:lnTo>
                      <a:pt x="3394" y="4714"/>
                    </a:lnTo>
                    <a:lnTo>
                      <a:pt x="3392" y="4718"/>
                    </a:lnTo>
                    <a:lnTo>
                      <a:pt x="3388" y="4726"/>
                    </a:lnTo>
                    <a:lnTo>
                      <a:pt x="3386" y="4736"/>
                    </a:lnTo>
                    <a:close/>
                    <a:moveTo>
                      <a:pt x="3378" y="4912"/>
                    </a:moveTo>
                    <a:lnTo>
                      <a:pt x="3378" y="4912"/>
                    </a:lnTo>
                    <a:lnTo>
                      <a:pt x="3374" y="4908"/>
                    </a:lnTo>
                    <a:lnTo>
                      <a:pt x="3370" y="4906"/>
                    </a:lnTo>
                    <a:lnTo>
                      <a:pt x="3364" y="4904"/>
                    </a:lnTo>
                    <a:lnTo>
                      <a:pt x="3362" y="4904"/>
                    </a:lnTo>
                    <a:lnTo>
                      <a:pt x="3358" y="4906"/>
                    </a:lnTo>
                    <a:lnTo>
                      <a:pt x="3356" y="4908"/>
                    </a:lnTo>
                    <a:lnTo>
                      <a:pt x="3354" y="4912"/>
                    </a:lnTo>
                    <a:lnTo>
                      <a:pt x="3354" y="4916"/>
                    </a:lnTo>
                    <a:lnTo>
                      <a:pt x="3354" y="4922"/>
                    </a:lnTo>
                    <a:lnTo>
                      <a:pt x="3358" y="4924"/>
                    </a:lnTo>
                    <a:lnTo>
                      <a:pt x="3366" y="4922"/>
                    </a:lnTo>
                    <a:lnTo>
                      <a:pt x="3382" y="4922"/>
                    </a:lnTo>
                    <a:lnTo>
                      <a:pt x="3384" y="4922"/>
                    </a:lnTo>
                    <a:lnTo>
                      <a:pt x="3384" y="4920"/>
                    </a:lnTo>
                    <a:lnTo>
                      <a:pt x="3378" y="4912"/>
                    </a:lnTo>
                    <a:close/>
                    <a:moveTo>
                      <a:pt x="3378" y="5236"/>
                    </a:moveTo>
                    <a:lnTo>
                      <a:pt x="3378" y="5236"/>
                    </a:lnTo>
                    <a:lnTo>
                      <a:pt x="3374" y="5234"/>
                    </a:lnTo>
                    <a:lnTo>
                      <a:pt x="3370" y="5234"/>
                    </a:lnTo>
                    <a:lnTo>
                      <a:pt x="3368" y="5236"/>
                    </a:lnTo>
                    <a:lnTo>
                      <a:pt x="3372" y="5240"/>
                    </a:lnTo>
                    <a:lnTo>
                      <a:pt x="3376" y="5242"/>
                    </a:lnTo>
                    <a:lnTo>
                      <a:pt x="3380" y="5240"/>
                    </a:lnTo>
                    <a:lnTo>
                      <a:pt x="3380" y="5238"/>
                    </a:lnTo>
                    <a:lnTo>
                      <a:pt x="3378" y="5236"/>
                    </a:lnTo>
                    <a:close/>
                    <a:moveTo>
                      <a:pt x="3444" y="5230"/>
                    </a:moveTo>
                    <a:lnTo>
                      <a:pt x="3444" y="5230"/>
                    </a:lnTo>
                    <a:lnTo>
                      <a:pt x="3448" y="5232"/>
                    </a:lnTo>
                    <a:lnTo>
                      <a:pt x="3450" y="5230"/>
                    </a:lnTo>
                    <a:lnTo>
                      <a:pt x="3452" y="5228"/>
                    </a:lnTo>
                    <a:lnTo>
                      <a:pt x="3452" y="5224"/>
                    </a:lnTo>
                    <a:lnTo>
                      <a:pt x="3448" y="5220"/>
                    </a:lnTo>
                    <a:lnTo>
                      <a:pt x="3442" y="5218"/>
                    </a:lnTo>
                    <a:lnTo>
                      <a:pt x="3440" y="5220"/>
                    </a:lnTo>
                    <a:lnTo>
                      <a:pt x="3442" y="5224"/>
                    </a:lnTo>
                    <a:lnTo>
                      <a:pt x="3444" y="5230"/>
                    </a:lnTo>
                    <a:close/>
                    <a:moveTo>
                      <a:pt x="3364" y="4876"/>
                    </a:moveTo>
                    <a:lnTo>
                      <a:pt x="3364" y="4876"/>
                    </a:lnTo>
                    <a:lnTo>
                      <a:pt x="3364" y="4878"/>
                    </a:lnTo>
                    <a:lnTo>
                      <a:pt x="3366" y="4880"/>
                    </a:lnTo>
                    <a:lnTo>
                      <a:pt x="3370" y="4882"/>
                    </a:lnTo>
                    <a:lnTo>
                      <a:pt x="3372" y="4880"/>
                    </a:lnTo>
                    <a:lnTo>
                      <a:pt x="3374" y="4876"/>
                    </a:lnTo>
                    <a:lnTo>
                      <a:pt x="3372" y="4874"/>
                    </a:lnTo>
                    <a:lnTo>
                      <a:pt x="3368" y="4874"/>
                    </a:lnTo>
                    <a:lnTo>
                      <a:pt x="3364" y="4876"/>
                    </a:lnTo>
                    <a:close/>
                    <a:moveTo>
                      <a:pt x="3374" y="5022"/>
                    </a:moveTo>
                    <a:lnTo>
                      <a:pt x="3374" y="5022"/>
                    </a:lnTo>
                    <a:lnTo>
                      <a:pt x="3378" y="5024"/>
                    </a:lnTo>
                    <a:lnTo>
                      <a:pt x="3384" y="5022"/>
                    </a:lnTo>
                    <a:lnTo>
                      <a:pt x="3388" y="5018"/>
                    </a:lnTo>
                    <a:lnTo>
                      <a:pt x="3390" y="5012"/>
                    </a:lnTo>
                    <a:lnTo>
                      <a:pt x="3390" y="5010"/>
                    </a:lnTo>
                    <a:lnTo>
                      <a:pt x="3388" y="5010"/>
                    </a:lnTo>
                    <a:lnTo>
                      <a:pt x="3382" y="5012"/>
                    </a:lnTo>
                    <a:lnTo>
                      <a:pt x="3376" y="5018"/>
                    </a:lnTo>
                    <a:lnTo>
                      <a:pt x="3374" y="5020"/>
                    </a:lnTo>
                    <a:lnTo>
                      <a:pt x="3374" y="5022"/>
                    </a:lnTo>
                    <a:close/>
                    <a:moveTo>
                      <a:pt x="3412" y="3200"/>
                    </a:moveTo>
                    <a:lnTo>
                      <a:pt x="3412" y="3200"/>
                    </a:lnTo>
                    <a:lnTo>
                      <a:pt x="3408" y="3200"/>
                    </a:lnTo>
                    <a:lnTo>
                      <a:pt x="3406" y="3202"/>
                    </a:lnTo>
                    <a:lnTo>
                      <a:pt x="3404" y="3206"/>
                    </a:lnTo>
                    <a:lnTo>
                      <a:pt x="3406" y="3208"/>
                    </a:lnTo>
                    <a:lnTo>
                      <a:pt x="3408" y="3208"/>
                    </a:lnTo>
                    <a:lnTo>
                      <a:pt x="3414" y="3206"/>
                    </a:lnTo>
                    <a:lnTo>
                      <a:pt x="3416" y="3204"/>
                    </a:lnTo>
                    <a:lnTo>
                      <a:pt x="3416" y="3202"/>
                    </a:lnTo>
                    <a:lnTo>
                      <a:pt x="3412" y="3200"/>
                    </a:lnTo>
                    <a:close/>
                    <a:moveTo>
                      <a:pt x="3402" y="3084"/>
                    </a:moveTo>
                    <a:lnTo>
                      <a:pt x="3402" y="3084"/>
                    </a:lnTo>
                    <a:lnTo>
                      <a:pt x="3400" y="3088"/>
                    </a:lnTo>
                    <a:lnTo>
                      <a:pt x="3398" y="3092"/>
                    </a:lnTo>
                    <a:lnTo>
                      <a:pt x="3400" y="3096"/>
                    </a:lnTo>
                    <a:lnTo>
                      <a:pt x="3402" y="3098"/>
                    </a:lnTo>
                    <a:lnTo>
                      <a:pt x="3404" y="3096"/>
                    </a:lnTo>
                    <a:lnTo>
                      <a:pt x="3406" y="3092"/>
                    </a:lnTo>
                    <a:lnTo>
                      <a:pt x="3406" y="3088"/>
                    </a:lnTo>
                    <a:lnTo>
                      <a:pt x="3406" y="3084"/>
                    </a:lnTo>
                    <a:lnTo>
                      <a:pt x="3404" y="3084"/>
                    </a:lnTo>
                    <a:lnTo>
                      <a:pt x="3402" y="3084"/>
                    </a:lnTo>
                    <a:close/>
                    <a:moveTo>
                      <a:pt x="3416" y="3464"/>
                    </a:moveTo>
                    <a:lnTo>
                      <a:pt x="3416" y="3464"/>
                    </a:lnTo>
                    <a:lnTo>
                      <a:pt x="3420" y="3466"/>
                    </a:lnTo>
                    <a:lnTo>
                      <a:pt x="3422" y="3464"/>
                    </a:lnTo>
                    <a:lnTo>
                      <a:pt x="3422" y="3460"/>
                    </a:lnTo>
                    <a:lnTo>
                      <a:pt x="3420" y="3454"/>
                    </a:lnTo>
                    <a:lnTo>
                      <a:pt x="3418" y="3452"/>
                    </a:lnTo>
                    <a:lnTo>
                      <a:pt x="3416" y="3454"/>
                    </a:lnTo>
                    <a:lnTo>
                      <a:pt x="3414" y="3458"/>
                    </a:lnTo>
                    <a:lnTo>
                      <a:pt x="3416" y="3464"/>
                    </a:lnTo>
                    <a:close/>
                    <a:moveTo>
                      <a:pt x="2806" y="3776"/>
                    </a:moveTo>
                    <a:lnTo>
                      <a:pt x="2806" y="3776"/>
                    </a:lnTo>
                    <a:lnTo>
                      <a:pt x="2810" y="3778"/>
                    </a:lnTo>
                    <a:lnTo>
                      <a:pt x="2814" y="3778"/>
                    </a:lnTo>
                    <a:lnTo>
                      <a:pt x="2816" y="3776"/>
                    </a:lnTo>
                    <a:lnTo>
                      <a:pt x="2818" y="3774"/>
                    </a:lnTo>
                    <a:lnTo>
                      <a:pt x="2820" y="3768"/>
                    </a:lnTo>
                    <a:lnTo>
                      <a:pt x="2818" y="3762"/>
                    </a:lnTo>
                    <a:lnTo>
                      <a:pt x="2820" y="3758"/>
                    </a:lnTo>
                    <a:lnTo>
                      <a:pt x="2820" y="3754"/>
                    </a:lnTo>
                    <a:lnTo>
                      <a:pt x="2820" y="3752"/>
                    </a:lnTo>
                    <a:lnTo>
                      <a:pt x="2818" y="3752"/>
                    </a:lnTo>
                    <a:lnTo>
                      <a:pt x="2814" y="3752"/>
                    </a:lnTo>
                    <a:lnTo>
                      <a:pt x="2812" y="3752"/>
                    </a:lnTo>
                    <a:lnTo>
                      <a:pt x="2814" y="3752"/>
                    </a:lnTo>
                    <a:lnTo>
                      <a:pt x="2814" y="3750"/>
                    </a:lnTo>
                    <a:lnTo>
                      <a:pt x="2812" y="3748"/>
                    </a:lnTo>
                    <a:lnTo>
                      <a:pt x="2810" y="3750"/>
                    </a:lnTo>
                    <a:lnTo>
                      <a:pt x="2808" y="3752"/>
                    </a:lnTo>
                    <a:lnTo>
                      <a:pt x="2808" y="3756"/>
                    </a:lnTo>
                    <a:lnTo>
                      <a:pt x="2806" y="3758"/>
                    </a:lnTo>
                    <a:lnTo>
                      <a:pt x="2802" y="3760"/>
                    </a:lnTo>
                    <a:lnTo>
                      <a:pt x="2802" y="3766"/>
                    </a:lnTo>
                    <a:lnTo>
                      <a:pt x="2802" y="3774"/>
                    </a:lnTo>
                    <a:lnTo>
                      <a:pt x="2800" y="3774"/>
                    </a:lnTo>
                    <a:lnTo>
                      <a:pt x="2802" y="3774"/>
                    </a:lnTo>
                    <a:lnTo>
                      <a:pt x="2804" y="3774"/>
                    </a:lnTo>
                    <a:lnTo>
                      <a:pt x="2806" y="3776"/>
                    </a:lnTo>
                    <a:close/>
                    <a:moveTo>
                      <a:pt x="3380" y="3090"/>
                    </a:moveTo>
                    <a:lnTo>
                      <a:pt x="3380" y="3090"/>
                    </a:lnTo>
                    <a:lnTo>
                      <a:pt x="3378" y="3088"/>
                    </a:lnTo>
                    <a:lnTo>
                      <a:pt x="3376" y="3086"/>
                    </a:lnTo>
                    <a:lnTo>
                      <a:pt x="3372" y="3088"/>
                    </a:lnTo>
                    <a:lnTo>
                      <a:pt x="3370" y="3090"/>
                    </a:lnTo>
                    <a:lnTo>
                      <a:pt x="3370" y="3092"/>
                    </a:lnTo>
                    <a:lnTo>
                      <a:pt x="3376" y="3096"/>
                    </a:lnTo>
                    <a:lnTo>
                      <a:pt x="3378" y="3096"/>
                    </a:lnTo>
                    <a:lnTo>
                      <a:pt x="3380" y="3096"/>
                    </a:lnTo>
                    <a:lnTo>
                      <a:pt x="3380" y="3090"/>
                    </a:lnTo>
                    <a:close/>
                    <a:moveTo>
                      <a:pt x="3918" y="2740"/>
                    </a:moveTo>
                    <a:lnTo>
                      <a:pt x="3918" y="2740"/>
                    </a:lnTo>
                    <a:lnTo>
                      <a:pt x="3918" y="2736"/>
                    </a:lnTo>
                    <a:lnTo>
                      <a:pt x="3918" y="2734"/>
                    </a:lnTo>
                    <a:lnTo>
                      <a:pt x="3914" y="2732"/>
                    </a:lnTo>
                    <a:lnTo>
                      <a:pt x="3908" y="2730"/>
                    </a:lnTo>
                    <a:lnTo>
                      <a:pt x="3902" y="2728"/>
                    </a:lnTo>
                    <a:lnTo>
                      <a:pt x="3900" y="2726"/>
                    </a:lnTo>
                    <a:lnTo>
                      <a:pt x="3898" y="2728"/>
                    </a:lnTo>
                    <a:lnTo>
                      <a:pt x="3894" y="2736"/>
                    </a:lnTo>
                    <a:lnTo>
                      <a:pt x="3894" y="2740"/>
                    </a:lnTo>
                    <a:lnTo>
                      <a:pt x="3894" y="2744"/>
                    </a:lnTo>
                    <a:lnTo>
                      <a:pt x="3898" y="2746"/>
                    </a:lnTo>
                    <a:lnTo>
                      <a:pt x="3902" y="2744"/>
                    </a:lnTo>
                    <a:lnTo>
                      <a:pt x="3906" y="2744"/>
                    </a:lnTo>
                    <a:lnTo>
                      <a:pt x="3910" y="2746"/>
                    </a:lnTo>
                    <a:lnTo>
                      <a:pt x="3910" y="2748"/>
                    </a:lnTo>
                    <a:lnTo>
                      <a:pt x="3912" y="2752"/>
                    </a:lnTo>
                    <a:lnTo>
                      <a:pt x="3908" y="2760"/>
                    </a:lnTo>
                    <a:lnTo>
                      <a:pt x="3906" y="2762"/>
                    </a:lnTo>
                    <a:lnTo>
                      <a:pt x="3904" y="2760"/>
                    </a:lnTo>
                    <a:lnTo>
                      <a:pt x="3900" y="2758"/>
                    </a:lnTo>
                    <a:lnTo>
                      <a:pt x="3898" y="2760"/>
                    </a:lnTo>
                    <a:lnTo>
                      <a:pt x="3894" y="2762"/>
                    </a:lnTo>
                    <a:lnTo>
                      <a:pt x="3890" y="2764"/>
                    </a:lnTo>
                    <a:lnTo>
                      <a:pt x="3888" y="2762"/>
                    </a:lnTo>
                    <a:lnTo>
                      <a:pt x="3888" y="2756"/>
                    </a:lnTo>
                    <a:lnTo>
                      <a:pt x="3886" y="2746"/>
                    </a:lnTo>
                    <a:lnTo>
                      <a:pt x="3884" y="2742"/>
                    </a:lnTo>
                    <a:lnTo>
                      <a:pt x="3880" y="2740"/>
                    </a:lnTo>
                    <a:lnTo>
                      <a:pt x="3878" y="2742"/>
                    </a:lnTo>
                    <a:lnTo>
                      <a:pt x="3876" y="2744"/>
                    </a:lnTo>
                    <a:lnTo>
                      <a:pt x="3874" y="2750"/>
                    </a:lnTo>
                    <a:lnTo>
                      <a:pt x="3874" y="2758"/>
                    </a:lnTo>
                    <a:lnTo>
                      <a:pt x="3872" y="2764"/>
                    </a:lnTo>
                    <a:lnTo>
                      <a:pt x="3870" y="2768"/>
                    </a:lnTo>
                    <a:lnTo>
                      <a:pt x="3866" y="2768"/>
                    </a:lnTo>
                    <a:lnTo>
                      <a:pt x="3862" y="2770"/>
                    </a:lnTo>
                    <a:lnTo>
                      <a:pt x="3858" y="2770"/>
                    </a:lnTo>
                    <a:lnTo>
                      <a:pt x="3856" y="2772"/>
                    </a:lnTo>
                    <a:lnTo>
                      <a:pt x="3856" y="2776"/>
                    </a:lnTo>
                    <a:lnTo>
                      <a:pt x="3856" y="2786"/>
                    </a:lnTo>
                    <a:lnTo>
                      <a:pt x="3858" y="2796"/>
                    </a:lnTo>
                    <a:lnTo>
                      <a:pt x="3860" y="2802"/>
                    </a:lnTo>
                    <a:lnTo>
                      <a:pt x="3858" y="2806"/>
                    </a:lnTo>
                    <a:lnTo>
                      <a:pt x="3856" y="2808"/>
                    </a:lnTo>
                    <a:lnTo>
                      <a:pt x="3852" y="2810"/>
                    </a:lnTo>
                    <a:lnTo>
                      <a:pt x="3850" y="2812"/>
                    </a:lnTo>
                    <a:lnTo>
                      <a:pt x="3850" y="2814"/>
                    </a:lnTo>
                    <a:lnTo>
                      <a:pt x="3850" y="2816"/>
                    </a:lnTo>
                    <a:lnTo>
                      <a:pt x="3852" y="2818"/>
                    </a:lnTo>
                    <a:lnTo>
                      <a:pt x="3854" y="2818"/>
                    </a:lnTo>
                    <a:lnTo>
                      <a:pt x="3858" y="2820"/>
                    </a:lnTo>
                    <a:lnTo>
                      <a:pt x="3860" y="2824"/>
                    </a:lnTo>
                    <a:lnTo>
                      <a:pt x="3860" y="2832"/>
                    </a:lnTo>
                    <a:lnTo>
                      <a:pt x="3858" y="2846"/>
                    </a:lnTo>
                    <a:lnTo>
                      <a:pt x="3854" y="2866"/>
                    </a:lnTo>
                    <a:lnTo>
                      <a:pt x="3850" y="2884"/>
                    </a:lnTo>
                    <a:lnTo>
                      <a:pt x="3844" y="2896"/>
                    </a:lnTo>
                    <a:lnTo>
                      <a:pt x="3840" y="2904"/>
                    </a:lnTo>
                    <a:lnTo>
                      <a:pt x="3834" y="2912"/>
                    </a:lnTo>
                    <a:lnTo>
                      <a:pt x="3822" y="2926"/>
                    </a:lnTo>
                    <a:lnTo>
                      <a:pt x="3808" y="2942"/>
                    </a:lnTo>
                    <a:lnTo>
                      <a:pt x="3802" y="2952"/>
                    </a:lnTo>
                    <a:lnTo>
                      <a:pt x="3794" y="2960"/>
                    </a:lnTo>
                    <a:lnTo>
                      <a:pt x="3788" y="2964"/>
                    </a:lnTo>
                    <a:lnTo>
                      <a:pt x="3782" y="2968"/>
                    </a:lnTo>
                    <a:lnTo>
                      <a:pt x="3768" y="2974"/>
                    </a:lnTo>
                    <a:lnTo>
                      <a:pt x="3760" y="2978"/>
                    </a:lnTo>
                    <a:lnTo>
                      <a:pt x="3752" y="2984"/>
                    </a:lnTo>
                    <a:lnTo>
                      <a:pt x="3742" y="2990"/>
                    </a:lnTo>
                    <a:lnTo>
                      <a:pt x="3742" y="2988"/>
                    </a:lnTo>
                    <a:lnTo>
                      <a:pt x="3742" y="2986"/>
                    </a:lnTo>
                    <a:lnTo>
                      <a:pt x="3744" y="2978"/>
                    </a:lnTo>
                    <a:lnTo>
                      <a:pt x="3744" y="2974"/>
                    </a:lnTo>
                    <a:lnTo>
                      <a:pt x="3740" y="2970"/>
                    </a:lnTo>
                    <a:lnTo>
                      <a:pt x="3740" y="2968"/>
                    </a:lnTo>
                    <a:lnTo>
                      <a:pt x="3740" y="2966"/>
                    </a:lnTo>
                    <a:lnTo>
                      <a:pt x="3748" y="2960"/>
                    </a:lnTo>
                    <a:lnTo>
                      <a:pt x="3754" y="2952"/>
                    </a:lnTo>
                    <a:lnTo>
                      <a:pt x="3756" y="2948"/>
                    </a:lnTo>
                    <a:lnTo>
                      <a:pt x="3754" y="2944"/>
                    </a:lnTo>
                    <a:lnTo>
                      <a:pt x="3752" y="2944"/>
                    </a:lnTo>
                    <a:lnTo>
                      <a:pt x="3748" y="2944"/>
                    </a:lnTo>
                    <a:lnTo>
                      <a:pt x="3738" y="2948"/>
                    </a:lnTo>
                    <a:lnTo>
                      <a:pt x="3734" y="2952"/>
                    </a:lnTo>
                    <a:lnTo>
                      <a:pt x="3730" y="2956"/>
                    </a:lnTo>
                    <a:lnTo>
                      <a:pt x="3728" y="2962"/>
                    </a:lnTo>
                    <a:lnTo>
                      <a:pt x="3730" y="2966"/>
                    </a:lnTo>
                    <a:lnTo>
                      <a:pt x="3730" y="2976"/>
                    </a:lnTo>
                    <a:lnTo>
                      <a:pt x="3728" y="2986"/>
                    </a:lnTo>
                    <a:lnTo>
                      <a:pt x="3722" y="2996"/>
                    </a:lnTo>
                    <a:lnTo>
                      <a:pt x="3716" y="3006"/>
                    </a:lnTo>
                    <a:lnTo>
                      <a:pt x="3704" y="3022"/>
                    </a:lnTo>
                    <a:lnTo>
                      <a:pt x="3700" y="3026"/>
                    </a:lnTo>
                    <a:lnTo>
                      <a:pt x="3698" y="3030"/>
                    </a:lnTo>
                    <a:lnTo>
                      <a:pt x="3700" y="3036"/>
                    </a:lnTo>
                    <a:lnTo>
                      <a:pt x="3700" y="3044"/>
                    </a:lnTo>
                    <a:lnTo>
                      <a:pt x="3698" y="3046"/>
                    </a:lnTo>
                    <a:lnTo>
                      <a:pt x="3694" y="3050"/>
                    </a:lnTo>
                    <a:lnTo>
                      <a:pt x="3690" y="3052"/>
                    </a:lnTo>
                    <a:lnTo>
                      <a:pt x="3682" y="3054"/>
                    </a:lnTo>
                    <a:lnTo>
                      <a:pt x="3676" y="3054"/>
                    </a:lnTo>
                    <a:lnTo>
                      <a:pt x="3672" y="3052"/>
                    </a:lnTo>
                    <a:lnTo>
                      <a:pt x="3672" y="3048"/>
                    </a:lnTo>
                    <a:lnTo>
                      <a:pt x="3674" y="3044"/>
                    </a:lnTo>
                    <a:lnTo>
                      <a:pt x="3672" y="3042"/>
                    </a:lnTo>
                    <a:lnTo>
                      <a:pt x="3668" y="3040"/>
                    </a:lnTo>
                    <a:lnTo>
                      <a:pt x="3662" y="3042"/>
                    </a:lnTo>
                    <a:lnTo>
                      <a:pt x="3652" y="3044"/>
                    </a:lnTo>
                    <a:lnTo>
                      <a:pt x="3626" y="3052"/>
                    </a:lnTo>
                    <a:lnTo>
                      <a:pt x="3614" y="3056"/>
                    </a:lnTo>
                    <a:lnTo>
                      <a:pt x="3602" y="3058"/>
                    </a:lnTo>
                    <a:lnTo>
                      <a:pt x="3594" y="3058"/>
                    </a:lnTo>
                    <a:lnTo>
                      <a:pt x="3592" y="3056"/>
                    </a:lnTo>
                    <a:lnTo>
                      <a:pt x="3590" y="3054"/>
                    </a:lnTo>
                    <a:lnTo>
                      <a:pt x="3588" y="3050"/>
                    </a:lnTo>
                    <a:lnTo>
                      <a:pt x="3584" y="3050"/>
                    </a:lnTo>
                    <a:lnTo>
                      <a:pt x="3580" y="3050"/>
                    </a:lnTo>
                    <a:lnTo>
                      <a:pt x="3574" y="3052"/>
                    </a:lnTo>
                    <a:lnTo>
                      <a:pt x="3562" y="3062"/>
                    </a:lnTo>
                    <a:lnTo>
                      <a:pt x="3548" y="3080"/>
                    </a:lnTo>
                    <a:lnTo>
                      <a:pt x="3542" y="3088"/>
                    </a:lnTo>
                    <a:lnTo>
                      <a:pt x="3536" y="3092"/>
                    </a:lnTo>
                    <a:lnTo>
                      <a:pt x="3530" y="3096"/>
                    </a:lnTo>
                    <a:lnTo>
                      <a:pt x="3524" y="3098"/>
                    </a:lnTo>
                    <a:lnTo>
                      <a:pt x="3518" y="3106"/>
                    </a:lnTo>
                    <a:lnTo>
                      <a:pt x="3514" y="3112"/>
                    </a:lnTo>
                    <a:lnTo>
                      <a:pt x="3510" y="3114"/>
                    </a:lnTo>
                    <a:lnTo>
                      <a:pt x="3502" y="3114"/>
                    </a:lnTo>
                    <a:lnTo>
                      <a:pt x="3500" y="3116"/>
                    </a:lnTo>
                    <a:lnTo>
                      <a:pt x="3498" y="3116"/>
                    </a:lnTo>
                    <a:lnTo>
                      <a:pt x="3496" y="3120"/>
                    </a:lnTo>
                    <a:lnTo>
                      <a:pt x="3496" y="3126"/>
                    </a:lnTo>
                    <a:lnTo>
                      <a:pt x="3496" y="3132"/>
                    </a:lnTo>
                    <a:lnTo>
                      <a:pt x="3500" y="3136"/>
                    </a:lnTo>
                    <a:lnTo>
                      <a:pt x="3504" y="3136"/>
                    </a:lnTo>
                    <a:lnTo>
                      <a:pt x="3508" y="3136"/>
                    </a:lnTo>
                    <a:lnTo>
                      <a:pt x="3522" y="3134"/>
                    </a:lnTo>
                    <a:lnTo>
                      <a:pt x="3528" y="3134"/>
                    </a:lnTo>
                    <a:lnTo>
                      <a:pt x="3536" y="3138"/>
                    </a:lnTo>
                    <a:lnTo>
                      <a:pt x="3542" y="3140"/>
                    </a:lnTo>
                    <a:lnTo>
                      <a:pt x="3544" y="3140"/>
                    </a:lnTo>
                    <a:lnTo>
                      <a:pt x="3546" y="3138"/>
                    </a:lnTo>
                    <a:lnTo>
                      <a:pt x="3546" y="3134"/>
                    </a:lnTo>
                    <a:lnTo>
                      <a:pt x="3546" y="3124"/>
                    </a:lnTo>
                    <a:lnTo>
                      <a:pt x="3548" y="3120"/>
                    </a:lnTo>
                    <a:lnTo>
                      <a:pt x="3550" y="3118"/>
                    </a:lnTo>
                    <a:lnTo>
                      <a:pt x="3556" y="3116"/>
                    </a:lnTo>
                    <a:lnTo>
                      <a:pt x="3558" y="3118"/>
                    </a:lnTo>
                    <a:lnTo>
                      <a:pt x="3562" y="3120"/>
                    </a:lnTo>
                    <a:lnTo>
                      <a:pt x="3570" y="3120"/>
                    </a:lnTo>
                    <a:lnTo>
                      <a:pt x="3596" y="3116"/>
                    </a:lnTo>
                    <a:lnTo>
                      <a:pt x="3620" y="3108"/>
                    </a:lnTo>
                    <a:lnTo>
                      <a:pt x="3626" y="3104"/>
                    </a:lnTo>
                    <a:lnTo>
                      <a:pt x="3630" y="3102"/>
                    </a:lnTo>
                    <a:lnTo>
                      <a:pt x="3632" y="3098"/>
                    </a:lnTo>
                    <a:lnTo>
                      <a:pt x="3632" y="3096"/>
                    </a:lnTo>
                    <a:lnTo>
                      <a:pt x="3636" y="3096"/>
                    </a:lnTo>
                    <a:lnTo>
                      <a:pt x="3648" y="3098"/>
                    </a:lnTo>
                    <a:lnTo>
                      <a:pt x="3656" y="3100"/>
                    </a:lnTo>
                    <a:lnTo>
                      <a:pt x="3662" y="3100"/>
                    </a:lnTo>
                    <a:lnTo>
                      <a:pt x="3670" y="3098"/>
                    </a:lnTo>
                    <a:lnTo>
                      <a:pt x="3674" y="3098"/>
                    </a:lnTo>
                    <a:lnTo>
                      <a:pt x="3676" y="3102"/>
                    </a:lnTo>
                    <a:lnTo>
                      <a:pt x="3678" y="3106"/>
                    </a:lnTo>
                    <a:lnTo>
                      <a:pt x="3676" y="3110"/>
                    </a:lnTo>
                    <a:lnTo>
                      <a:pt x="3672" y="3114"/>
                    </a:lnTo>
                    <a:lnTo>
                      <a:pt x="3666" y="3118"/>
                    </a:lnTo>
                    <a:lnTo>
                      <a:pt x="3666" y="3120"/>
                    </a:lnTo>
                    <a:lnTo>
                      <a:pt x="3666" y="3124"/>
                    </a:lnTo>
                    <a:lnTo>
                      <a:pt x="3666" y="3130"/>
                    </a:lnTo>
                    <a:lnTo>
                      <a:pt x="3664" y="3136"/>
                    </a:lnTo>
                    <a:lnTo>
                      <a:pt x="3664" y="3142"/>
                    </a:lnTo>
                    <a:lnTo>
                      <a:pt x="3664" y="3144"/>
                    </a:lnTo>
                    <a:lnTo>
                      <a:pt x="3668" y="3146"/>
                    </a:lnTo>
                    <a:lnTo>
                      <a:pt x="3674" y="3150"/>
                    </a:lnTo>
                    <a:lnTo>
                      <a:pt x="3674" y="3152"/>
                    </a:lnTo>
                    <a:lnTo>
                      <a:pt x="3676" y="3156"/>
                    </a:lnTo>
                    <a:lnTo>
                      <a:pt x="3684" y="3162"/>
                    </a:lnTo>
                    <a:lnTo>
                      <a:pt x="3684" y="3164"/>
                    </a:lnTo>
                    <a:lnTo>
                      <a:pt x="3688" y="3166"/>
                    </a:lnTo>
                    <a:lnTo>
                      <a:pt x="3692" y="3164"/>
                    </a:lnTo>
                    <a:lnTo>
                      <a:pt x="3696" y="3160"/>
                    </a:lnTo>
                    <a:lnTo>
                      <a:pt x="3700" y="3156"/>
                    </a:lnTo>
                    <a:lnTo>
                      <a:pt x="3716" y="3130"/>
                    </a:lnTo>
                    <a:lnTo>
                      <a:pt x="3720" y="3124"/>
                    </a:lnTo>
                    <a:lnTo>
                      <a:pt x="3724" y="3122"/>
                    </a:lnTo>
                    <a:lnTo>
                      <a:pt x="3734" y="3118"/>
                    </a:lnTo>
                    <a:lnTo>
                      <a:pt x="3738" y="3116"/>
                    </a:lnTo>
                    <a:lnTo>
                      <a:pt x="3738" y="3114"/>
                    </a:lnTo>
                    <a:lnTo>
                      <a:pt x="3736" y="3112"/>
                    </a:lnTo>
                    <a:lnTo>
                      <a:pt x="3730" y="3108"/>
                    </a:lnTo>
                    <a:lnTo>
                      <a:pt x="3724" y="3104"/>
                    </a:lnTo>
                    <a:lnTo>
                      <a:pt x="3722" y="3098"/>
                    </a:lnTo>
                    <a:lnTo>
                      <a:pt x="3722" y="3090"/>
                    </a:lnTo>
                    <a:lnTo>
                      <a:pt x="3724" y="3086"/>
                    </a:lnTo>
                    <a:lnTo>
                      <a:pt x="3728" y="3082"/>
                    </a:lnTo>
                    <a:lnTo>
                      <a:pt x="3732" y="3080"/>
                    </a:lnTo>
                    <a:lnTo>
                      <a:pt x="3734" y="3082"/>
                    </a:lnTo>
                    <a:lnTo>
                      <a:pt x="3734" y="3086"/>
                    </a:lnTo>
                    <a:lnTo>
                      <a:pt x="3736" y="3092"/>
                    </a:lnTo>
                    <a:lnTo>
                      <a:pt x="3738" y="3094"/>
                    </a:lnTo>
                    <a:lnTo>
                      <a:pt x="3742" y="3096"/>
                    </a:lnTo>
                    <a:lnTo>
                      <a:pt x="3746" y="3096"/>
                    </a:lnTo>
                    <a:lnTo>
                      <a:pt x="3750" y="3096"/>
                    </a:lnTo>
                    <a:lnTo>
                      <a:pt x="3746" y="3100"/>
                    </a:lnTo>
                    <a:lnTo>
                      <a:pt x="3742" y="3104"/>
                    </a:lnTo>
                    <a:lnTo>
                      <a:pt x="3750" y="3104"/>
                    </a:lnTo>
                    <a:lnTo>
                      <a:pt x="3762" y="3102"/>
                    </a:lnTo>
                    <a:lnTo>
                      <a:pt x="3774" y="3102"/>
                    </a:lnTo>
                    <a:lnTo>
                      <a:pt x="3782" y="3104"/>
                    </a:lnTo>
                    <a:lnTo>
                      <a:pt x="3786" y="3104"/>
                    </a:lnTo>
                    <a:lnTo>
                      <a:pt x="3788" y="3100"/>
                    </a:lnTo>
                    <a:lnTo>
                      <a:pt x="3792" y="3092"/>
                    </a:lnTo>
                    <a:lnTo>
                      <a:pt x="3800" y="3082"/>
                    </a:lnTo>
                    <a:lnTo>
                      <a:pt x="3806" y="3076"/>
                    </a:lnTo>
                    <a:lnTo>
                      <a:pt x="3810" y="3076"/>
                    </a:lnTo>
                    <a:lnTo>
                      <a:pt x="3810" y="3078"/>
                    </a:lnTo>
                    <a:lnTo>
                      <a:pt x="3812" y="3082"/>
                    </a:lnTo>
                    <a:lnTo>
                      <a:pt x="3810" y="3090"/>
                    </a:lnTo>
                    <a:lnTo>
                      <a:pt x="3810" y="3096"/>
                    </a:lnTo>
                    <a:lnTo>
                      <a:pt x="3810" y="3102"/>
                    </a:lnTo>
                    <a:lnTo>
                      <a:pt x="3812" y="3104"/>
                    </a:lnTo>
                    <a:lnTo>
                      <a:pt x="3814" y="3104"/>
                    </a:lnTo>
                    <a:lnTo>
                      <a:pt x="3820" y="3098"/>
                    </a:lnTo>
                    <a:lnTo>
                      <a:pt x="3824" y="3086"/>
                    </a:lnTo>
                    <a:lnTo>
                      <a:pt x="3826" y="3076"/>
                    </a:lnTo>
                    <a:lnTo>
                      <a:pt x="3828" y="3068"/>
                    </a:lnTo>
                    <a:lnTo>
                      <a:pt x="3830" y="3066"/>
                    </a:lnTo>
                    <a:lnTo>
                      <a:pt x="3834" y="3066"/>
                    </a:lnTo>
                    <a:lnTo>
                      <a:pt x="3842" y="3070"/>
                    </a:lnTo>
                    <a:lnTo>
                      <a:pt x="3848" y="3074"/>
                    </a:lnTo>
                    <a:lnTo>
                      <a:pt x="3848" y="3072"/>
                    </a:lnTo>
                    <a:lnTo>
                      <a:pt x="3848" y="3064"/>
                    </a:lnTo>
                    <a:lnTo>
                      <a:pt x="3848" y="3060"/>
                    </a:lnTo>
                    <a:lnTo>
                      <a:pt x="3850" y="3054"/>
                    </a:lnTo>
                    <a:lnTo>
                      <a:pt x="3852" y="3050"/>
                    </a:lnTo>
                    <a:lnTo>
                      <a:pt x="3856" y="3048"/>
                    </a:lnTo>
                    <a:lnTo>
                      <a:pt x="3862" y="3046"/>
                    </a:lnTo>
                    <a:lnTo>
                      <a:pt x="3864" y="3048"/>
                    </a:lnTo>
                    <a:lnTo>
                      <a:pt x="3864" y="3050"/>
                    </a:lnTo>
                    <a:lnTo>
                      <a:pt x="3864" y="3052"/>
                    </a:lnTo>
                    <a:lnTo>
                      <a:pt x="3862" y="3056"/>
                    </a:lnTo>
                    <a:lnTo>
                      <a:pt x="3858" y="3066"/>
                    </a:lnTo>
                    <a:lnTo>
                      <a:pt x="3854" y="3080"/>
                    </a:lnTo>
                    <a:lnTo>
                      <a:pt x="3854" y="3090"/>
                    </a:lnTo>
                    <a:lnTo>
                      <a:pt x="3856" y="3090"/>
                    </a:lnTo>
                    <a:lnTo>
                      <a:pt x="3860" y="3086"/>
                    </a:lnTo>
                    <a:lnTo>
                      <a:pt x="3864" y="3080"/>
                    </a:lnTo>
                    <a:lnTo>
                      <a:pt x="3866" y="3078"/>
                    </a:lnTo>
                    <a:lnTo>
                      <a:pt x="3872" y="3076"/>
                    </a:lnTo>
                    <a:lnTo>
                      <a:pt x="3874" y="3076"/>
                    </a:lnTo>
                    <a:lnTo>
                      <a:pt x="3876" y="3072"/>
                    </a:lnTo>
                    <a:lnTo>
                      <a:pt x="3878" y="3060"/>
                    </a:lnTo>
                    <a:lnTo>
                      <a:pt x="3880" y="3052"/>
                    </a:lnTo>
                    <a:lnTo>
                      <a:pt x="3886" y="3048"/>
                    </a:lnTo>
                    <a:lnTo>
                      <a:pt x="3890" y="3048"/>
                    </a:lnTo>
                    <a:lnTo>
                      <a:pt x="3894" y="3048"/>
                    </a:lnTo>
                    <a:lnTo>
                      <a:pt x="3898" y="3048"/>
                    </a:lnTo>
                    <a:lnTo>
                      <a:pt x="3900" y="3046"/>
                    </a:lnTo>
                    <a:lnTo>
                      <a:pt x="3898" y="3042"/>
                    </a:lnTo>
                    <a:lnTo>
                      <a:pt x="3892" y="3034"/>
                    </a:lnTo>
                    <a:lnTo>
                      <a:pt x="3888" y="3028"/>
                    </a:lnTo>
                    <a:lnTo>
                      <a:pt x="3886" y="3022"/>
                    </a:lnTo>
                    <a:lnTo>
                      <a:pt x="3884" y="3010"/>
                    </a:lnTo>
                    <a:lnTo>
                      <a:pt x="3886" y="3000"/>
                    </a:lnTo>
                    <a:lnTo>
                      <a:pt x="3892" y="2988"/>
                    </a:lnTo>
                    <a:lnTo>
                      <a:pt x="3896" y="2978"/>
                    </a:lnTo>
                    <a:lnTo>
                      <a:pt x="3902" y="2966"/>
                    </a:lnTo>
                    <a:lnTo>
                      <a:pt x="3902" y="2952"/>
                    </a:lnTo>
                    <a:lnTo>
                      <a:pt x="3900" y="2938"/>
                    </a:lnTo>
                    <a:lnTo>
                      <a:pt x="3898" y="2928"/>
                    </a:lnTo>
                    <a:lnTo>
                      <a:pt x="3898" y="2920"/>
                    </a:lnTo>
                    <a:lnTo>
                      <a:pt x="3898" y="2912"/>
                    </a:lnTo>
                    <a:lnTo>
                      <a:pt x="3900" y="2906"/>
                    </a:lnTo>
                    <a:lnTo>
                      <a:pt x="3904" y="2902"/>
                    </a:lnTo>
                    <a:lnTo>
                      <a:pt x="3908" y="2900"/>
                    </a:lnTo>
                    <a:lnTo>
                      <a:pt x="3912" y="2900"/>
                    </a:lnTo>
                    <a:lnTo>
                      <a:pt x="3918" y="2902"/>
                    </a:lnTo>
                    <a:lnTo>
                      <a:pt x="3922" y="2906"/>
                    </a:lnTo>
                    <a:lnTo>
                      <a:pt x="3924" y="2906"/>
                    </a:lnTo>
                    <a:lnTo>
                      <a:pt x="3924" y="2898"/>
                    </a:lnTo>
                    <a:lnTo>
                      <a:pt x="3924" y="2884"/>
                    </a:lnTo>
                    <a:lnTo>
                      <a:pt x="3926" y="2876"/>
                    </a:lnTo>
                    <a:lnTo>
                      <a:pt x="3930" y="2868"/>
                    </a:lnTo>
                    <a:lnTo>
                      <a:pt x="3936" y="2860"/>
                    </a:lnTo>
                    <a:lnTo>
                      <a:pt x="3940" y="2850"/>
                    </a:lnTo>
                    <a:lnTo>
                      <a:pt x="3942" y="2840"/>
                    </a:lnTo>
                    <a:lnTo>
                      <a:pt x="3944" y="2830"/>
                    </a:lnTo>
                    <a:lnTo>
                      <a:pt x="3942" y="2820"/>
                    </a:lnTo>
                    <a:lnTo>
                      <a:pt x="3940" y="2810"/>
                    </a:lnTo>
                    <a:lnTo>
                      <a:pt x="3936" y="2802"/>
                    </a:lnTo>
                    <a:lnTo>
                      <a:pt x="3932" y="2794"/>
                    </a:lnTo>
                    <a:lnTo>
                      <a:pt x="3926" y="2788"/>
                    </a:lnTo>
                    <a:lnTo>
                      <a:pt x="3922" y="2780"/>
                    </a:lnTo>
                    <a:lnTo>
                      <a:pt x="3918" y="2766"/>
                    </a:lnTo>
                    <a:lnTo>
                      <a:pt x="3918" y="2752"/>
                    </a:lnTo>
                    <a:lnTo>
                      <a:pt x="3918" y="2740"/>
                    </a:lnTo>
                    <a:close/>
                    <a:moveTo>
                      <a:pt x="3276" y="3612"/>
                    </a:moveTo>
                    <a:lnTo>
                      <a:pt x="3276" y="3612"/>
                    </a:lnTo>
                    <a:lnTo>
                      <a:pt x="3274" y="3610"/>
                    </a:lnTo>
                    <a:lnTo>
                      <a:pt x="3270" y="3612"/>
                    </a:lnTo>
                    <a:lnTo>
                      <a:pt x="3268" y="3614"/>
                    </a:lnTo>
                    <a:lnTo>
                      <a:pt x="3268" y="3618"/>
                    </a:lnTo>
                    <a:lnTo>
                      <a:pt x="3272" y="3618"/>
                    </a:lnTo>
                    <a:lnTo>
                      <a:pt x="3274" y="3618"/>
                    </a:lnTo>
                    <a:lnTo>
                      <a:pt x="3276" y="3614"/>
                    </a:lnTo>
                    <a:lnTo>
                      <a:pt x="3276" y="3612"/>
                    </a:lnTo>
                    <a:close/>
                    <a:moveTo>
                      <a:pt x="3322" y="3130"/>
                    </a:moveTo>
                    <a:lnTo>
                      <a:pt x="3322" y="3130"/>
                    </a:lnTo>
                    <a:lnTo>
                      <a:pt x="3324" y="3128"/>
                    </a:lnTo>
                    <a:lnTo>
                      <a:pt x="3322" y="3126"/>
                    </a:lnTo>
                    <a:lnTo>
                      <a:pt x="3318" y="3126"/>
                    </a:lnTo>
                    <a:lnTo>
                      <a:pt x="3316" y="3128"/>
                    </a:lnTo>
                    <a:lnTo>
                      <a:pt x="3318" y="3130"/>
                    </a:lnTo>
                    <a:lnTo>
                      <a:pt x="3320" y="3130"/>
                    </a:lnTo>
                    <a:lnTo>
                      <a:pt x="3322" y="3130"/>
                    </a:lnTo>
                    <a:close/>
                    <a:moveTo>
                      <a:pt x="3302" y="3176"/>
                    </a:moveTo>
                    <a:lnTo>
                      <a:pt x="3302" y="3176"/>
                    </a:lnTo>
                    <a:lnTo>
                      <a:pt x="3304" y="3178"/>
                    </a:lnTo>
                    <a:lnTo>
                      <a:pt x="3310" y="3178"/>
                    </a:lnTo>
                    <a:lnTo>
                      <a:pt x="3320" y="3176"/>
                    </a:lnTo>
                    <a:lnTo>
                      <a:pt x="3330" y="3170"/>
                    </a:lnTo>
                    <a:lnTo>
                      <a:pt x="3334" y="3166"/>
                    </a:lnTo>
                    <a:lnTo>
                      <a:pt x="3334" y="3162"/>
                    </a:lnTo>
                    <a:lnTo>
                      <a:pt x="3332" y="3158"/>
                    </a:lnTo>
                    <a:lnTo>
                      <a:pt x="3326" y="3158"/>
                    </a:lnTo>
                    <a:lnTo>
                      <a:pt x="3322" y="3158"/>
                    </a:lnTo>
                    <a:lnTo>
                      <a:pt x="3314" y="3160"/>
                    </a:lnTo>
                    <a:lnTo>
                      <a:pt x="3310" y="3164"/>
                    </a:lnTo>
                    <a:lnTo>
                      <a:pt x="3304" y="3166"/>
                    </a:lnTo>
                    <a:lnTo>
                      <a:pt x="3302" y="3172"/>
                    </a:lnTo>
                    <a:lnTo>
                      <a:pt x="3302" y="3176"/>
                    </a:lnTo>
                    <a:close/>
                    <a:moveTo>
                      <a:pt x="3372" y="3542"/>
                    </a:moveTo>
                    <a:lnTo>
                      <a:pt x="3372" y="3542"/>
                    </a:lnTo>
                    <a:lnTo>
                      <a:pt x="3374" y="3538"/>
                    </a:lnTo>
                    <a:lnTo>
                      <a:pt x="3376" y="3534"/>
                    </a:lnTo>
                    <a:lnTo>
                      <a:pt x="3386" y="3520"/>
                    </a:lnTo>
                    <a:lnTo>
                      <a:pt x="3392" y="3512"/>
                    </a:lnTo>
                    <a:lnTo>
                      <a:pt x="3394" y="3508"/>
                    </a:lnTo>
                    <a:lnTo>
                      <a:pt x="3390" y="3508"/>
                    </a:lnTo>
                    <a:lnTo>
                      <a:pt x="3384" y="3512"/>
                    </a:lnTo>
                    <a:lnTo>
                      <a:pt x="3374" y="3522"/>
                    </a:lnTo>
                    <a:lnTo>
                      <a:pt x="3370" y="3528"/>
                    </a:lnTo>
                    <a:lnTo>
                      <a:pt x="3366" y="3538"/>
                    </a:lnTo>
                    <a:lnTo>
                      <a:pt x="3366" y="3544"/>
                    </a:lnTo>
                    <a:lnTo>
                      <a:pt x="3368" y="3546"/>
                    </a:lnTo>
                    <a:lnTo>
                      <a:pt x="3372" y="3544"/>
                    </a:lnTo>
                    <a:lnTo>
                      <a:pt x="3372" y="3542"/>
                    </a:lnTo>
                    <a:close/>
                    <a:moveTo>
                      <a:pt x="3932" y="2136"/>
                    </a:moveTo>
                    <a:lnTo>
                      <a:pt x="3932" y="2136"/>
                    </a:lnTo>
                    <a:lnTo>
                      <a:pt x="3930" y="2138"/>
                    </a:lnTo>
                    <a:lnTo>
                      <a:pt x="3932" y="2138"/>
                    </a:lnTo>
                    <a:lnTo>
                      <a:pt x="3936" y="2142"/>
                    </a:lnTo>
                    <a:lnTo>
                      <a:pt x="3942" y="2150"/>
                    </a:lnTo>
                    <a:lnTo>
                      <a:pt x="3950" y="2162"/>
                    </a:lnTo>
                    <a:lnTo>
                      <a:pt x="3952" y="2168"/>
                    </a:lnTo>
                    <a:lnTo>
                      <a:pt x="3952" y="2174"/>
                    </a:lnTo>
                    <a:lnTo>
                      <a:pt x="3948" y="2186"/>
                    </a:lnTo>
                    <a:lnTo>
                      <a:pt x="3944" y="2198"/>
                    </a:lnTo>
                    <a:lnTo>
                      <a:pt x="3944" y="2206"/>
                    </a:lnTo>
                    <a:lnTo>
                      <a:pt x="3946" y="2214"/>
                    </a:lnTo>
                    <a:lnTo>
                      <a:pt x="3948" y="2224"/>
                    </a:lnTo>
                    <a:lnTo>
                      <a:pt x="3948" y="2236"/>
                    </a:lnTo>
                    <a:lnTo>
                      <a:pt x="3948" y="2266"/>
                    </a:lnTo>
                    <a:lnTo>
                      <a:pt x="3944" y="2294"/>
                    </a:lnTo>
                    <a:lnTo>
                      <a:pt x="3940" y="2304"/>
                    </a:lnTo>
                    <a:lnTo>
                      <a:pt x="3938" y="2312"/>
                    </a:lnTo>
                    <a:lnTo>
                      <a:pt x="3936" y="2316"/>
                    </a:lnTo>
                    <a:lnTo>
                      <a:pt x="3938" y="2320"/>
                    </a:lnTo>
                    <a:lnTo>
                      <a:pt x="3944" y="2330"/>
                    </a:lnTo>
                    <a:lnTo>
                      <a:pt x="3946" y="2336"/>
                    </a:lnTo>
                    <a:lnTo>
                      <a:pt x="3948" y="2344"/>
                    </a:lnTo>
                    <a:lnTo>
                      <a:pt x="3946" y="2356"/>
                    </a:lnTo>
                    <a:lnTo>
                      <a:pt x="3942" y="2370"/>
                    </a:lnTo>
                    <a:lnTo>
                      <a:pt x="3940" y="2378"/>
                    </a:lnTo>
                    <a:lnTo>
                      <a:pt x="3940" y="2386"/>
                    </a:lnTo>
                    <a:lnTo>
                      <a:pt x="3942" y="2400"/>
                    </a:lnTo>
                    <a:lnTo>
                      <a:pt x="3944" y="2412"/>
                    </a:lnTo>
                    <a:lnTo>
                      <a:pt x="3944" y="2418"/>
                    </a:lnTo>
                    <a:lnTo>
                      <a:pt x="3940" y="2424"/>
                    </a:lnTo>
                    <a:lnTo>
                      <a:pt x="3936" y="2436"/>
                    </a:lnTo>
                    <a:lnTo>
                      <a:pt x="3934" y="2444"/>
                    </a:lnTo>
                    <a:lnTo>
                      <a:pt x="3936" y="2454"/>
                    </a:lnTo>
                    <a:lnTo>
                      <a:pt x="3938" y="2468"/>
                    </a:lnTo>
                    <a:lnTo>
                      <a:pt x="3942" y="2478"/>
                    </a:lnTo>
                    <a:lnTo>
                      <a:pt x="3944" y="2478"/>
                    </a:lnTo>
                    <a:lnTo>
                      <a:pt x="3946" y="2478"/>
                    </a:lnTo>
                    <a:lnTo>
                      <a:pt x="3950" y="2470"/>
                    </a:lnTo>
                    <a:lnTo>
                      <a:pt x="3954" y="2456"/>
                    </a:lnTo>
                    <a:lnTo>
                      <a:pt x="3958" y="2442"/>
                    </a:lnTo>
                    <a:lnTo>
                      <a:pt x="3962" y="2434"/>
                    </a:lnTo>
                    <a:lnTo>
                      <a:pt x="3966" y="2432"/>
                    </a:lnTo>
                    <a:lnTo>
                      <a:pt x="3968" y="2432"/>
                    </a:lnTo>
                    <a:lnTo>
                      <a:pt x="3972" y="2434"/>
                    </a:lnTo>
                    <a:lnTo>
                      <a:pt x="3976" y="2438"/>
                    </a:lnTo>
                    <a:lnTo>
                      <a:pt x="3980" y="2440"/>
                    </a:lnTo>
                    <a:lnTo>
                      <a:pt x="3984" y="2438"/>
                    </a:lnTo>
                    <a:lnTo>
                      <a:pt x="3990" y="2440"/>
                    </a:lnTo>
                    <a:lnTo>
                      <a:pt x="3994" y="2442"/>
                    </a:lnTo>
                    <a:lnTo>
                      <a:pt x="3996" y="2446"/>
                    </a:lnTo>
                    <a:lnTo>
                      <a:pt x="3998" y="2456"/>
                    </a:lnTo>
                    <a:lnTo>
                      <a:pt x="4000" y="2464"/>
                    </a:lnTo>
                    <a:lnTo>
                      <a:pt x="4000" y="2466"/>
                    </a:lnTo>
                    <a:lnTo>
                      <a:pt x="4002" y="2466"/>
                    </a:lnTo>
                    <a:lnTo>
                      <a:pt x="4006" y="2454"/>
                    </a:lnTo>
                    <a:lnTo>
                      <a:pt x="4006" y="2448"/>
                    </a:lnTo>
                    <a:lnTo>
                      <a:pt x="4004" y="2444"/>
                    </a:lnTo>
                    <a:lnTo>
                      <a:pt x="4002" y="2434"/>
                    </a:lnTo>
                    <a:lnTo>
                      <a:pt x="4002" y="2426"/>
                    </a:lnTo>
                    <a:lnTo>
                      <a:pt x="3998" y="2426"/>
                    </a:lnTo>
                    <a:lnTo>
                      <a:pt x="3992" y="2426"/>
                    </a:lnTo>
                    <a:lnTo>
                      <a:pt x="3990" y="2422"/>
                    </a:lnTo>
                    <a:lnTo>
                      <a:pt x="3986" y="2420"/>
                    </a:lnTo>
                    <a:lnTo>
                      <a:pt x="3984" y="2410"/>
                    </a:lnTo>
                    <a:lnTo>
                      <a:pt x="3980" y="2400"/>
                    </a:lnTo>
                    <a:lnTo>
                      <a:pt x="3976" y="2394"/>
                    </a:lnTo>
                    <a:lnTo>
                      <a:pt x="3972" y="2390"/>
                    </a:lnTo>
                    <a:lnTo>
                      <a:pt x="3966" y="2382"/>
                    </a:lnTo>
                    <a:lnTo>
                      <a:pt x="3964" y="2372"/>
                    </a:lnTo>
                    <a:lnTo>
                      <a:pt x="3964" y="2362"/>
                    </a:lnTo>
                    <a:lnTo>
                      <a:pt x="3964" y="2350"/>
                    </a:lnTo>
                    <a:lnTo>
                      <a:pt x="3970" y="2328"/>
                    </a:lnTo>
                    <a:lnTo>
                      <a:pt x="3978" y="2314"/>
                    </a:lnTo>
                    <a:lnTo>
                      <a:pt x="3980" y="2308"/>
                    </a:lnTo>
                    <a:lnTo>
                      <a:pt x="3982" y="2304"/>
                    </a:lnTo>
                    <a:lnTo>
                      <a:pt x="3982" y="2294"/>
                    </a:lnTo>
                    <a:lnTo>
                      <a:pt x="3984" y="2290"/>
                    </a:lnTo>
                    <a:lnTo>
                      <a:pt x="3984" y="2288"/>
                    </a:lnTo>
                    <a:lnTo>
                      <a:pt x="3988" y="2284"/>
                    </a:lnTo>
                    <a:lnTo>
                      <a:pt x="3994" y="2282"/>
                    </a:lnTo>
                    <a:lnTo>
                      <a:pt x="4004" y="2280"/>
                    </a:lnTo>
                    <a:lnTo>
                      <a:pt x="4014" y="2280"/>
                    </a:lnTo>
                    <a:lnTo>
                      <a:pt x="4026" y="2286"/>
                    </a:lnTo>
                    <a:lnTo>
                      <a:pt x="4036" y="2294"/>
                    </a:lnTo>
                    <a:lnTo>
                      <a:pt x="4048" y="2314"/>
                    </a:lnTo>
                    <a:lnTo>
                      <a:pt x="4052" y="2316"/>
                    </a:lnTo>
                    <a:lnTo>
                      <a:pt x="4052" y="2312"/>
                    </a:lnTo>
                    <a:lnTo>
                      <a:pt x="4048" y="2302"/>
                    </a:lnTo>
                    <a:lnTo>
                      <a:pt x="4040" y="2294"/>
                    </a:lnTo>
                    <a:lnTo>
                      <a:pt x="4034" y="2282"/>
                    </a:lnTo>
                    <a:lnTo>
                      <a:pt x="4032" y="2276"/>
                    </a:lnTo>
                    <a:lnTo>
                      <a:pt x="4030" y="2268"/>
                    </a:lnTo>
                    <a:lnTo>
                      <a:pt x="4026" y="2252"/>
                    </a:lnTo>
                    <a:lnTo>
                      <a:pt x="4020" y="2234"/>
                    </a:lnTo>
                    <a:lnTo>
                      <a:pt x="4012" y="2214"/>
                    </a:lnTo>
                    <a:lnTo>
                      <a:pt x="4010" y="2206"/>
                    </a:lnTo>
                    <a:lnTo>
                      <a:pt x="4010" y="2196"/>
                    </a:lnTo>
                    <a:lnTo>
                      <a:pt x="4008" y="2180"/>
                    </a:lnTo>
                    <a:lnTo>
                      <a:pt x="4004" y="2168"/>
                    </a:lnTo>
                    <a:lnTo>
                      <a:pt x="4002" y="2158"/>
                    </a:lnTo>
                    <a:lnTo>
                      <a:pt x="3998" y="2148"/>
                    </a:lnTo>
                    <a:lnTo>
                      <a:pt x="3998" y="2144"/>
                    </a:lnTo>
                    <a:lnTo>
                      <a:pt x="3994" y="2146"/>
                    </a:lnTo>
                    <a:lnTo>
                      <a:pt x="3992" y="2146"/>
                    </a:lnTo>
                    <a:lnTo>
                      <a:pt x="3992" y="2138"/>
                    </a:lnTo>
                    <a:lnTo>
                      <a:pt x="3994" y="2128"/>
                    </a:lnTo>
                    <a:lnTo>
                      <a:pt x="3992" y="2128"/>
                    </a:lnTo>
                    <a:lnTo>
                      <a:pt x="3990" y="2128"/>
                    </a:lnTo>
                    <a:lnTo>
                      <a:pt x="3988" y="2124"/>
                    </a:lnTo>
                    <a:lnTo>
                      <a:pt x="3988" y="2116"/>
                    </a:lnTo>
                    <a:lnTo>
                      <a:pt x="3988" y="2108"/>
                    </a:lnTo>
                    <a:lnTo>
                      <a:pt x="3992" y="2096"/>
                    </a:lnTo>
                    <a:lnTo>
                      <a:pt x="3994" y="2090"/>
                    </a:lnTo>
                    <a:lnTo>
                      <a:pt x="3996" y="2082"/>
                    </a:lnTo>
                    <a:lnTo>
                      <a:pt x="3996" y="2072"/>
                    </a:lnTo>
                    <a:lnTo>
                      <a:pt x="3994" y="2058"/>
                    </a:lnTo>
                    <a:lnTo>
                      <a:pt x="3990" y="2042"/>
                    </a:lnTo>
                    <a:lnTo>
                      <a:pt x="3988" y="2036"/>
                    </a:lnTo>
                    <a:lnTo>
                      <a:pt x="3986" y="2034"/>
                    </a:lnTo>
                    <a:lnTo>
                      <a:pt x="3988" y="2032"/>
                    </a:lnTo>
                    <a:lnTo>
                      <a:pt x="3988" y="2028"/>
                    </a:lnTo>
                    <a:lnTo>
                      <a:pt x="3986" y="2026"/>
                    </a:lnTo>
                    <a:lnTo>
                      <a:pt x="3984" y="2026"/>
                    </a:lnTo>
                    <a:lnTo>
                      <a:pt x="3982" y="2022"/>
                    </a:lnTo>
                    <a:lnTo>
                      <a:pt x="3982" y="2014"/>
                    </a:lnTo>
                    <a:lnTo>
                      <a:pt x="3978" y="2010"/>
                    </a:lnTo>
                    <a:lnTo>
                      <a:pt x="3978" y="2006"/>
                    </a:lnTo>
                    <a:lnTo>
                      <a:pt x="3980" y="2000"/>
                    </a:lnTo>
                    <a:lnTo>
                      <a:pt x="3984" y="1994"/>
                    </a:lnTo>
                    <a:lnTo>
                      <a:pt x="3982" y="1988"/>
                    </a:lnTo>
                    <a:lnTo>
                      <a:pt x="3978" y="1984"/>
                    </a:lnTo>
                    <a:lnTo>
                      <a:pt x="3974" y="1976"/>
                    </a:lnTo>
                    <a:lnTo>
                      <a:pt x="3970" y="1972"/>
                    </a:lnTo>
                    <a:lnTo>
                      <a:pt x="3970" y="1974"/>
                    </a:lnTo>
                    <a:lnTo>
                      <a:pt x="3966" y="1978"/>
                    </a:lnTo>
                    <a:lnTo>
                      <a:pt x="3962" y="1980"/>
                    </a:lnTo>
                    <a:lnTo>
                      <a:pt x="3958" y="1982"/>
                    </a:lnTo>
                    <a:lnTo>
                      <a:pt x="3954" y="1982"/>
                    </a:lnTo>
                    <a:lnTo>
                      <a:pt x="3954" y="1984"/>
                    </a:lnTo>
                    <a:lnTo>
                      <a:pt x="3960" y="1990"/>
                    </a:lnTo>
                    <a:lnTo>
                      <a:pt x="3966" y="1998"/>
                    </a:lnTo>
                    <a:lnTo>
                      <a:pt x="3968" y="2004"/>
                    </a:lnTo>
                    <a:lnTo>
                      <a:pt x="3970" y="2008"/>
                    </a:lnTo>
                    <a:lnTo>
                      <a:pt x="3966" y="2016"/>
                    </a:lnTo>
                    <a:lnTo>
                      <a:pt x="3964" y="2018"/>
                    </a:lnTo>
                    <a:lnTo>
                      <a:pt x="3962" y="2018"/>
                    </a:lnTo>
                    <a:lnTo>
                      <a:pt x="3960" y="2020"/>
                    </a:lnTo>
                    <a:lnTo>
                      <a:pt x="3960" y="2024"/>
                    </a:lnTo>
                    <a:lnTo>
                      <a:pt x="3962" y="2024"/>
                    </a:lnTo>
                    <a:lnTo>
                      <a:pt x="3964" y="2026"/>
                    </a:lnTo>
                    <a:lnTo>
                      <a:pt x="3966" y="2028"/>
                    </a:lnTo>
                    <a:lnTo>
                      <a:pt x="3966" y="2030"/>
                    </a:lnTo>
                    <a:lnTo>
                      <a:pt x="3962" y="2034"/>
                    </a:lnTo>
                    <a:lnTo>
                      <a:pt x="3958" y="2038"/>
                    </a:lnTo>
                    <a:lnTo>
                      <a:pt x="3954" y="2038"/>
                    </a:lnTo>
                    <a:lnTo>
                      <a:pt x="3954" y="2036"/>
                    </a:lnTo>
                    <a:lnTo>
                      <a:pt x="3952" y="2034"/>
                    </a:lnTo>
                    <a:lnTo>
                      <a:pt x="3952" y="2030"/>
                    </a:lnTo>
                    <a:lnTo>
                      <a:pt x="3950" y="2028"/>
                    </a:lnTo>
                    <a:lnTo>
                      <a:pt x="3946" y="2030"/>
                    </a:lnTo>
                    <a:lnTo>
                      <a:pt x="3940" y="2032"/>
                    </a:lnTo>
                    <a:lnTo>
                      <a:pt x="3936" y="2034"/>
                    </a:lnTo>
                    <a:lnTo>
                      <a:pt x="3932" y="2036"/>
                    </a:lnTo>
                    <a:lnTo>
                      <a:pt x="3934" y="2044"/>
                    </a:lnTo>
                    <a:lnTo>
                      <a:pt x="3936" y="2054"/>
                    </a:lnTo>
                    <a:lnTo>
                      <a:pt x="3938" y="2066"/>
                    </a:lnTo>
                    <a:lnTo>
                      <a:pt x="3936" y="2078"/>
                    </a:lnTo>
                    <a:lnTo>
                      <a:pt x="3930" y="2090"/>
                    </a:lnTo>
                    <a:lnTo>
                      <a:pt x="3928" y="2098"/>
                    </a:lnTo>
                    <a:lnTo>
                      <a:pt x="3928" y="2104"/>
                    </a:lnTo>
                    <a:lnTo>
                      <a:pt x="3930" y="2108"/>
                    </a:lnTo>
                    <a:lnTo>
                      <a:pt x="3928" y="2118"/>
                    </a:lnTo>
                    <a:lnTo>
                      <a:pt x="3926" y="2124"/>
                    </a:lnTo>
                    <a:lnTo>
                      <a:pt x="3928" y="2128"/>
                    </a:lnTo>
                    <a:lnTo>
                      <a:pt x="3930" y="2132"/>
                    </a:lnTo>
                    <a:lnTo>
                      <a:pt x="3934" y="2134"/>
                    </a:lnTo>
                    <a:lnTo>
                      <a:pt x="3934" y="2136"/>
                    </a:lnTo>
                    <a:lnTo>
                      <a:pt x="3932" y="2136"/>
                    </a:lnTo>
                    <a:close/>
                    <a:moveTo>
                      <a:pt x="4070" y="2610"/>
                    </a:moveTo>
                    <a:lnTo>
                      <a:pt x="4070" y="2610"/>
                    </a:lnTo>
                    <a:lnTo>
                      <a:pt x="4068" y="2602"/>
                    </a:lnTo>
                    <a:lnTo>
                      <a:pt x="4068" y="2594"/>
                    </a:lnTo>
                    <a:lnTo>
                      <a:pt x="4070" y="2586"/>
                    </a:lnTo>
                    <a:lnTo>
                      <a:pt x="4072" y="2580"/>
                    </a:lnTo>
                    <a:lnTo>
                      <a:pt x="4078" y="2572"/>
                    </a:lnTo>
                    <a:lnTo>
                      <a:pt x="4078" y="2570"/>
                    </a:lnTo>
                    <a:lnTo>
                      <a:pt x="4076" y="2568"/>
                    </a:lnTo>
                    <a:lnTo>
                      <a:pt x="4072" y="2570"/>
                    </a:lnTo>
                    <a:lnTo>
                      <a:pt x="4068" y="2572"/>
                    </a:lnTo>
                    <a:lnTo>
                      <a:pt x="4062" y="2582"/>
                    </a:lnTo>
                    <a:lnTo>
                      <a:pt x="4054" y="2590"/>
                    </a:lnTo>
                    <a:lnTo>
                      <a:pt x="4050" y="2592"/>
                    </a:lnTo>
                    <a:lnTo>
                      <a:pt x="4044" y="2592"/>
                    </a:lnTo>
                    <a:lnTo>
                      <a:pt x="4040" y="2592"/>
                    </a:lnTo>
                    <a:lnTo>
                      <a:pt x="4038" y="2590"/>
                    </a:lnTo>
                    <a:lnTo>
                      <a:pt x="4036" y="2586"/>
                    </a:lnTo>
                    <a:lnTo>
                      <a:pt x="4034" y="2582"/>
                    </a:lnTo>
                    <a:lnTo>
                      <a:pt x="4032" y="2580"/>
                    </a:lnTo>
                    <a:lnTo>
                      <a:pt x="4028" y="2578"/>
                    </a:lnTo>
                    <a:lnTo>
                      <a:pt x="4022" y="2578"/>
                    </a:lnTo>
                    <a:lnTo>
                      <a:pt x="4012" y="2576"/>
                    </a:lnTo>
                    <a:lnTo>
                      <a:pt x="4004" y="2570"/>
                    </a:lnTo>
                    <a:lnTo>
                      <a:pt x="3994" y="2562"/>
                    </a:lnTo>
                    <a:lnTo>
                      <a:pt x="3984" y="2554"/>
                    </a:lnTo>
                    <a:lnTo>
                      <a:pt x="3966" y="2534"/>
                    </a:lnTo>
                    <a:lnTo>
                      <a:pt x="3952" y="2516"/>
                    </a:lnTo>
                    <a:lnTo>
                      <a:pt x="3946" y="2510"/>
                    </a:lnTo>
                    <a:lnTo>
                      <a:pt x="3940" y="2506"/>
                    </a:lnTo>
                    <a:lnTo>
                      <a:pt x="3934" y="2504"/>
                    </a:lnTo>
                    <a:lnTo>
                      <a:pt x="3930" y="2504"/>
                    </a:lnTo>
                    <a:lnTo>
                      <a:pt x="3926" y="2508"/>
                    </a:lnTo>
                    <a:lnTo>
                      <a:pt x="3924" y="2512"/>
                    </a:lnTo>
                    <a:lnTo>
                      <a:pt x="3924" y="2520"/>
                    </a:lnTo>
                    <a:lnTo>
                      <a:pt x="3928" y="2530"/>
                    </a:lnTo>
                    <a:lnTo>
                      <a:pt x="3932" y="2540"/>
                    </a:lnTo>
                    <a:lnTo>
                      <a:pt x="3932" y="2546"/>
                    </a:lnTo>
                    <a:lnTo>
                      <a:pt x="3932" y="2552"/>
                    </a:lnTo>
                    <a:lnTo>
                      <a:pt x="3930" y="2556"/>
                    </a:lnTo>
                    <a:lnTo>
                      <a:pt x="3928" y="2564"/>
                    </a:lnTo>
                    <a:lnTo>
                      <a:pt x="3926" y="2568"/>
                    </a:lnTo>
                    <a:lnTo>
                      <a:pt x="3928" y="2574"/>
                    </a:lnTo>
                    <a:lnTo>
                      <a:pt x="3928" y="2580"/>
                    </a:lnTo>
                    <a:lnTo>
                      <a:pt x="3928" y="2584"/>
                    </a:lnTo>
                    <a:lnTo>
                      <a:pt x="3922" y="2594"/>
                    </a:lnTo>
                    <a:lnTo>
                      <a:pt x="3918" y="2602"/>
                    </a:lnTo>
                    <a:lnTo>
                      <a:pt x="3916" y="2606"/>
                    </a:lnTo>
                    <a:lnTo>
                      <a:pt x="3916" y="2610"/>
                    </a:lnTo>
                    <a:lnTo>
                      <a:pt x="3918" y="2620"/>
                    </a:lnTo>
                    <a:lnTo>
                      <a:pt x="3918" y="2630"/>
                    </a:lnTo>
                    <a:lnTo>
                      <a:pt x="3914" y="2634"/>
                    </a:lnTo>
                    <a:lnTo>
                      <a:pt x="3912" y="2636"/>
                    </a:lnTo>
                    <a:lnTo>
                      <a:pt x="3906" y="2636"/>
                    </a:lnTo>
                    <a:lnTo>
                      <a:pt x="3900" y="2632"/>
                    </a:lnTo>
                    <a:lnTo>
                      <a:pt x="3886" y="2626"/>
                    </a:lnTo>
                    <a:lnTo>
                      <a:pt x="3876" y="2624"/>
                    </a:lnTo>
                    <a:lnTo>
                      <a:pt x="3874" y="2624"/>
                    </a:lnTo>
                    <a:lnTo>
                      <a:pt x="3872" y="2628"/>
                    </a:lnTo>
                    <a:lnTo>
                      <a:pt x="3874" y="2630"/>
                    </a:lnTo>
                    <a:lnTo>
                      <a:pt x="3878" y="2636"/>
                    </a:lnTo>
                    <a:lnTo>
                      <a:pt x="3880" y="2640"/>
                    </a:lnTo>
                    <a:lnTo>
                      <a:pt x="3880" y="2642"/>
                    </a:lnTo>
                    <a:lnTo>
                      <a:pt x="3878" y="2648"/>
                    </a:lnTo>
                    <a:lnTo>
                      <a:pt x="3872" y="2656"/>
                    </a:lnTo>
                    <a:lnTo>
                      <a:pt x="3866" y="2662"/>
                    </a:lnTo>
                    <a:lnTo>
                      <a:pt x="3858" y="2670"/>
                    </a:lnTo>
                    <a:lnTo>
                      <a:pt x="3854" y="2676"/>
                    </a:lnTo>
                    <a:lnTo>
                      <a:pt x="3852" y="2680"/>
                    </a:lnTo>
                    <a:lnTo>
                      <a:pt x="3852" y="2682"/>
                    </a:lnTo>
                    <a:lnTo>
                      <a:pt x="3854" y="2686"/>
                    </a:lnTo>
                    <a:lnTo>
                      <a:pt x="3856" y="2690"/>
                    </a:lnTo>
                    <a:lnTo>
                      <a:pt x="3862" y="2694"/>
                    </a:lnTo>
                    <a:lnTo>
                      <a:pt x="3866" y="2700"/>
                    </a:lnTo>
                    <a:lnTo>
                      <a:pt x="3866" y="2706"/>
                    </a:lnTo>
                    <a:lnTo>
                      <a:pt x="3864" y="2710"/>
                    </a:lnTo>
                    <a:lnTo>
                      <a:pt x="3860" y="2722"/>
                    </a:lnTo>
                    <a:lnTo>
                      <a:pt x="3862" y="2726"/>
                    </a:lnTo>
                    <a:lnTo>
                      <a:pt x="3864" y="2732"/>
                    </a:lnTo>
                    <a:lnTo>
                      <a:pt x="3866" y="2734"/>
                    </a:lnTo>
                    <a:lnTo>
                      <a:pt x="3870" y="2736"/>
                    </a:lnTo>
                    <a:lnTo>
                      <a:pt x="3874" y="2732"/>
                    </a:lnTo>
                    <a:lnTo>
                      <a:pt x="3880" y="2720"/>
                    </a:lnTo>
                    <a:lnTo>
                      <a:pt x="3884" y="2712"/>
                    </a:lnTo>
                    <a:lnTo>
                      <a:pt x="3888" y="2710"/>
                    </a:lnTo>
                    <a:lnTo>
                      <a:pt x="3890" y="2712"/>
                    </a:lnTo>
                    <a:lnTo>
                      <a:pt x="3896" y="2714"/>
                    </a:lnTo>
                    <a:lnTo>
                      <a:pt x="3900" y="2714"/>
                    </a:lnTo>
                    <a:lnTo>
                      <a:pt x="3908" y="2712"/>
                    </a:lnTo>
                    <a:lnTo>
                      <a:pt x="3912" y="2710"/>
                    </a:lnTo>
                    <a:lnTo>
                      <a:pt x="3910" y="2706"/>
                    </a:lnTo>
                    <a:lnTo>
                      <a:pt x="3894" y="2698"/>
                    </a:lnTo>
                    <a:lnTo>
                      <a:pt x="3886" y="2692"/>
                    </a:lnTo>
                    <a:lnTo>
                      <a:pt x="3878" y="2686"/>
                    </a:lnTo>
                    <a:lnTo>
                      <a:pt x="3874" y="2680"/>
                    </a:lnTo>
                    <a:lnTo>
                      <a:pt x="3874" y="2676"/>
                    </a:lnTo>
                    <a:lnTo>
                      <a:pt x="3876" y="2672"/>
                    </a:lnTo>
                    <a:lnTo>
                      <a:pt x="3882" y="2666"/>
                    </a:lnTo>
                    <a:lnTo>
                      <a:pt x="3886" y="2666"/>
                    </a:lnTo>
                    <a:lnTo>
                      <a:pt x="3888" y="2668"/>
                    </a:lnTo>
                    <a:lnTo>
                      <a:pt x="3892" y="2670"/>
                    </a:lnTo>
                    <a:lnTo>
                      <a:pt x="3896" y="2674"/>
                    </a:lnTo>
                    <a:lnTo>
                      <a:pt x="3900" y="2676"/>
                    </a:lnTo>
                    <a:lnTo>
                      <a:pt x="3906" y="2676"/>
                    </a:lnTo>
                    <a:lnTo>
                      <a:pt x="3912" y="2674"/>
                    </a:lnTo>
                    <a:lnTo>
                      <a:pt x="3918" y="2670"/>
                    </a:lnTo>
                    <a:lnTo>
                      <a:pt x="3924" y="2668"/>
                    </a:lnTo>
                    <a:lnTo>
                      <a:pt x="3930" y="2666"/>
                    </a:lnTo>
                    <a:lnTo>
                      <a:pt x="3936" y="2668"/>
                    </a:lnTo>
                    <a:lnTo>
                      <a:pt x="3954" y="2678"/>
                    </a:lnTo>
                    <a:lnTo>
                      <a:pt x="3984" y="2698"/>
                    </a:lnTo>
                    <a:lnTo>
                      <a:pt x="3992" y="2700"/>
                    </a:lnTo>
                    <a:lnTo>
                      <a:pt x="3996" y="2698"/>
                    </a:lnTo>
                    <a:lnTo>
                      <a:pt x="4000" y="2692"/>
                    </a:lnTo>
                    <a:lnTo>
                      <a:pt x="4002" y="2684"/>
                    </a:lnTo>
                    <a:lnTo>
                      <a:pt x="4008" y="2664"/>
                    </a:lnTo>
                    <a:lnTo>
                      <a:pt x="4012" y="2656"/>
                    </a:lnTo>
                    <a:lnTo>
                      <a:pt x="4018" y="2652"/>
                    </a:lnTo>
                    <a:lnTo>
                      <a:pt x="4030" y="2648"/>
                    </a:lnTo>
                    <a:lnTo>
                      <a:pt x="4042" y="2646"/>
                    </a:lnTo>
                    <a:lnTo>
                      <a:pt x="4054" y="2644"/>
                    </a:lnTo>
                    <a:lnTo>
                      <a:pt x="4068" y="2640"/>
                    </a:lnTo>
                    <a:lnTo>
                      <a:pt x="4090" y="2630"/>
                    </a:lnTo>
                    <a:lnTo>
                      <a:pt x="4096" y="2626"/>
                    </a:lnTo>
                    <a:lnTo>
                      <a:pt x="4096" y="2624"/>
                    </a:lnTo>
                    <a:lnTo>
                      <a:pt x="4094" y="2622"/>
                    </a:lnTo>
                    <a:lnTo>
                      <a:pt x="4092" y="2620"/>
                    </a:lnTo>
                    <a:lnTo>
                      <a:pt x="4090" y="2620"/>
                    </a:lnTo>
                    <a:lnTo>
                      <a:pt x="4084" y="2622"/>
                    </a:lnTo>
                    <a:lnTo>
                      <a:pt x="4082" y="2622"/>
                    </a:lnTo>
                    <a:lnTo>
                      <a:pt x="4078" y="2622"/>
                    </a:lnTo>
                    <a:lnTo>
                      <a:pt x="4074" y="2618"/>
                    </a:lnTo>
                    <a:lnTo>
                      <a:pt x="4070" y="2610"/>
                    </a:lnTo>
                    <a:close/>
                    <a:moveTo>
                      <a:pt x="3802" y="2924"/>
                    </a:moveTo>
                    <a:lnTo>
                      <a:pt x="3802" y="2924"/>
                    </a:lnTo>
                    <a:lnTo>
                      <a:pt x="3806" y="2916"/>
                    </a:lnTo>
                    <a:lnTo>
                      <a:pt x="3806" y="2908"/>
                    </a:lnTo>
                    <a:lnTo>
                      <a:pt x="3804" y="2906"/>
                    </a:lnTo>
                    <a:lnTo>
                      <a:pt x="3802" y="2904"/>
                    </a:lnTo>
                    <a:lnTo>
                      <a:pt x="3800" y="2906"/>
                    </a:lnTo>
                    <a:lnTo>
                      <a:pt x="3796" y="2910"/>
                    </a:lnTo>
                    <a:lnTo>
                      <a:pt x="3792" y="2914"/>
                    </a:lnTo>
                    <a:lnTo>
                      <a:pt x="3792" y="2918"/>
                    </a:lnTo>
                    <a:lnTo>
                      <a:pt x="3792" y="2922"/>
                    </a:lnTo>
                    <a:lnTo>
                      <a:pt x="3792" y="2924"/>
                    </a:lnTo>
                    <a:lnTo>
                      <a:pt x="3794" y="2926"/>
                    </a:lnTo>
                    <a:lnTo>
                      <a:pt x="3798" y="2928"/>
                    </a:lnTo>
                    <a:lnTo>
                      <a:pt x="3800" y="2926"/>
                    </a:lnTo>
                    <a:lnTo>
                      <a:pt x="3802" y="2924"/>
                    </a:lnTo>
                    <a:close/>
                    <a:moveTo>
                      <a:pt x="3594" y="3018"/>
                    </a:moveTo>
                    <a:lnTo>
                      <a:pt x="3594" y="3018"/>
                    </a:lnTo>
                    <a:lnTo>
                      <a:pt x="3596" y="3016"/>
                    </a:lnTo>
                    <a:lnTo>
                      <a:pt x="3596" y="3014"/>
                    </a:lnTo>
                    <a:lnTo>
                      <a:pt x="3594" y="3010"/>
                    </a:lnTo>
                    <a:lnTo>
                      <a:pt x="3592" y="3010"/>
                    </a:lnTo>
                    <a:lnTo>
                      <a:pt x="3590" y="3012"/>
                    </a:lnTo>
                    <a:lnTo>
                      <a:pt x="3588" y="3014"/>
                    </a:lnTo>
                    <a:lnTo>
                      <a:pt x="3590" y="3018"/>
                    </a:lnTo>
                    <a:lnTo>
                      <a:pt x="3594" y="3018"/>
                    </a:lnTo>
                    <a:close/>
                    <a:moveTo>
                      <a:pt x="3048" y="4040"/>
                    </a:moveTo>
                    <a:lnTo>
                      <a:pt x="3048" y="4040"/>
                    </a:lnTo>
                    <a:lnTo>
                      <a:pt x="3046" y="4042"/>
                    </a:lnTo>
                    <a:lnTo>
                      <a:pt x="3044" y="4044"/>
                    </a:lnTo>
                    <a:lnTo>
                      <a:pt x="3042" y="4050"/>
                    </a:lnTo>
                    <a:lnTo>
                      <a:pt x="3044" y="4056"/>
                    </a:lnTo>
                    <a:lnTo>
                      <a:pt x="3046" y="4062"/>
                    </a:lnTo>
                    <a:lnTo>
                      <a:pt x="3048" y="4064"/>
                    </a:lnTo>
                    <a:lnTo>
                      <a:pt x="3050" y="4068"/>
                    </a:lnTo>
                    <a:lnTo>
                      <a:pt x="3052" y="4098"/>
                    </a:lnTo>
                    <a:lnTo>
                      <a:pt x="3054" y="4116"/>
                    </a:lnTo>
                    <a:lnTo>
                      <a:pt x="3056" y="4120"/>
                    </a:lnTo>
                    <a:lnTo>
                      <a:pt x="3058" y="4120"/>
                    </a:lnTo>
                    <a:lnTo>
                      <a:pt x="3062" y="4120"/>
                    </a:lnTo>
                    <a:lnTo>
                      <a:pt x="3064" y="4122"/>
                    </a:lnTo>
                    <a:lnTo>
                      <a:pt x="3066" y="4126"/>
                    </a:lnTo>
                    <a:lnTo>
                      <a:pt x="3070" y="4134"/>
                    </a:lnTo>
                    <a:lnTo>
                      <a:pt x="3074" y="4138"/>
                    </a:lnTo>
                    <a:lnTo>
                      <a:pt x="3076" y="4134"/>
                    </a:lnTo>
                    <a:lnTo>
                      <a:pt x="3076" y="4128"/>
                    </a:lnTo>
                    <a:lnTo>
                      <a:pt x="3078" y="4120"/>
                    </a:lnTo>
                    <a:lnTo>
                      <a:pt x="3078" y="4118"/>
                    </a:lnTo>
                    <a:lnTo>
                      <a:pt x="3082" y="4118"/>
                    </a:lnTo>
                    <a:lnTo>
                      <a:pt x="3086" y="4122"/>
                    </a:lnTo>
                    <a:lnTo>
                      <a:pt x="3090" y="4126"/>
                    </a:lnTo>
                    <a:lnTo>
                      <a:pt x="3092" y="4130"/>
                    </a:lnTo>
                    <a:lnTo>
                      <a:pt x="3090" y="4134"/>
                    </a:lnTo>
                    <a:lnTo>
                      <a:pt x="3086" y="4140"/>
                    </a:lnTo>
                    <a:lnTo>
                      <a:pt x="3080" y="4146"/>
                    </a:lnTo>
                    <a:lnTo>
                      <a:pt x="3076" y="4156"/>
                    </a:lnTo>
                    <a:lnTo>
                      <a:pt x="3078" y="4164"/>
                    </a:lnTo>
                    <a:lnTo>
                      <a:pt x="3078" y="4166"/>
                    </a:lnTo>
                    <a:lnTo>
                      <a:pt x="3082" y="4166"/>
                    </a:lnTo>
                    <a:lnTo>
                      <a:pt x="3084" y="4164"/>
                    </a:lnTo>
                    <a:lnTo>
                      <a:pt x="3088" y="4166"/>
                    </a:lnTo>
                    <a:lnTo>
                      <a:pt x="3092" y="4170"/>
                    </a:lnTo>
                    <a:lnTo>
                      <a:pt x="3096" y="4174"/>
                    </a:lnTo>
                    <a:lnTo>
                      <a:pt x="3100" y="4176"/>
                    </a:lnTo>
                    <a:lnTo>
                      <a:pt x="3104" y="4178"/>
                    </a:lnTo>
                    <a:lnTo>
                      <a:pt x="3112" y="4176"/>
                    </a:lnTo>
                    <a:lnTo>
                      <a:pt x="3112" y="4174"/>
                    </a:lnTo>
                    <a:lnTo>
                      <a:pt x="3112" y="4168"/>
                    </a:lnTo>
                    <a:lnTo>
                      <a:pt x="3112" y="4166"/>
                    </a:lnTo>
                    <a:lnTo>
                      <a:pt x="3116" y="4164"/>
                    </a:lnTo>
                    <a:lnTo>
                      <a:pt x="3120" y="4160"/>
                    </a:lnTo>
                    <a:lnTo>
                      <a:pt x="3124" y="4160"/>
                    </a:lnTo>
                    <a:lnTo>
                      <a:pt x="3138" y="4172"/>
                    </a:lnTo>
                    <a:lnTo>
                      <a:pt x="3144" y="4176"/>
                    </a:lnTo>
                    <a:lnTo>
                      <a:pt x="3148" y="4180"/>
                    </a:lnTo>
                    <a:lnTo>
                      <a:pt x="3152" y="4188"/>
                    </a:lnTo>
                    <a:lnTo>
                      <a:pt x="3154" y="4196"/>
                    </a:lnTo>
                    <a:lnTo>
                      <a:pt x="3156" y="4198"/>
                    </a:lnTo>
                    <a:lnTo>
                      <a:pt x="3158" y="4198"/>
                    </a:lnTo>
                    <a:lnTo>
                      <a:pt x="3162" y="4198"/>
                    </a:lnTo>
                    <a:lnTo>
                      <a:pt x="3162" y="4196"/>
                    </a:lnTo>
                    <a:lnTo>
                      <a:pt x="3162" y="4188"/>
                    </a:lnTo>
                    <a:lnTo>
                      <a:pt x="3154" y="4170"/>
                    </a:lnTo>
                    <a:lnTo>
                      <a:pt x="3154" y="4166"/>
                    </a:lnTo>
                    <a:lnTo>
                      <a:pt x="3154" y="4164"/>
                    </a:lnTo>
                    <a:lnTo>
                      <a:pt x="3160" y="4164"/>
                    </a:lnTo>
                    <a:lnTo>
                      <a:pt x="3164" y="4168"/>
                    </a:lnTo>
                    <a:lnTo>
                      <a:pt x="3168" y="4174"/>
                    </a:lnTo>
                    <a:lnTo>
                      <a:pt x="3172" y="4180"/>
                    </a:lnTo>
                    <a:lnTo>
                      <a:pt x="3176" y="4182"/>
                    </a:lnTo>
                    <a:lnTo>
                      <a:pt x="3180" y="4186"/>
                    </a:lnTo>
                    <a:lnTo>
                      <a:pt x="3184" y="4192"/>
                    </a:lnTo>
                    <a:lnTo>
                      <a:pt x="3186" y="4198"/>
                    </a:lnTo>
                    <a:lnTo>
                      <a:pt x="3186" y="4202"/>
                    </a:lnTo>
                    <a:lnTo>
                      <a:pt x="3188" y="4206"/>
                    </a:lnTo>
                    <a:lnTo>
                      <a:pt x="3196" y="4210"/>
                    </a:lnTo>
                    <a:lnTo>
                      <a:pt x="3206" y="4216"/>
                    </a:lnTo>
                    <a:lnTo>
                      <a:pt x="3210" y="4218"/>
                    </a:lnTo>
                    <a:lnTo>
                      <a:pt x="3212" y="4222"/>
                    </a:lnTo>
                    <a:lnTo>
                      <a:pt x="3212" y="4228"/>
                    </a:lnTo>
                    <a:lnTo>
                      <a:pt x="3216" y="4232"/>
                    </a:lnTo>
                    <a:lnTo>
                      <a:pt x="3218" y="4230"/>
                    </a:lnTo>
                    <a:lnTo>
                      <a:pt x="3220" y="4224"/>
                    </a:lnTo>
                    <a:lnTo>
                      <a:pt x="3222" y="4216"/>
                    </a:lnTo>
                    <a:lnTo>
                      <a:pt x="3222" y="4208"/>
                    </a:lnTo>
                    <a:lnTo>
                      <a:pt x="3220" y="4204"/>
                    </a:lnTo>
                    <a:lnTo>
                      <a:pt x="3218" y="4202"/>
                    </a:lnTo>
                    <a:lnTo>
                      <a:pt x="3210" y="4200"/>
                    </a:lnTo>
                    <a:lnTo>
                      <a:pt x="3206" y="4200"/>
                    </a:lnTo>
                    <a:lnTo>
                      <a:pt x="3206" y="4196"/>
                    </a:lnTo>
                    <a:lnTo>
                      <a:pt x="3206" y="4194"/>
                    </a:lnTo>
                    <a:lnTo>
                      <a:pt x="3206" y="4192"/>
                    </a:lnTo>
                    <a:lnTo>
                      <a:pt x="3204" y="4186"/>
                    </a:lnTo>
                    <a:lnTo>
                      <a:pt x="3198" y="4182"/>
                    </a:lnTo>
                    <a:lnTo>
                      <a:pt x="3196" y="4178"/>
                    </a:lnTo>
                    <a:lnTo>
                      <a:pt x="3194" y="4174"/>
                    </a:lnTo>
                    <a:lnTo>
                      <a:pt x="3196" y="4174"/>
                    </a:lnTo>
                    <a:lnTo>
                      <a:pt x="3198" y="4174"/>
                    </a:lnTo>
                    <a:lnTo>
                      <a:pt x="3206" y="4174"/>
                    </a:lnTo>
                    <a:lnTo>
                      <a:pt x="3210" y="4172"/>
                    </a:lnTo>
                    <a:lnTo>
                      <a:pt x="3212" y="4172"/>
                    </a:lnTo>
                    <a:lnTo>
                      <a:pt x="3214" y="4168"/>
                    </a:lnTo>
                    <a:lnTo>
                      <a:pt x="3210" y="4164"/>
                    </a:lnTo>
                    <a:lnTo>
                      <a:pt x="3194" y="4156"/>
                    </a:lnTo>
                    <a:lnTo>
                      <a:pt x="3190" y="4154"/>
                    </a:lnTo>
                    <a:lnTo>
                      <a:pt x="3186" y="4156"/>
                    </a:lnTo>
                    <a:lnTo>
                      <a:pt x="3186" y="4158"/>
                    </a:lnTo>
                    <a:lnTo>
                      <a:pt x="3184" y="4162"/>
                    </a:lnTo>
                    <a:lnTo>
                      <a:pt x="3184" y="4170"/>
                    </a:lnTo>
                    <a:lnTo>
                      <a:pt x="3182" y="4172"/>
                    </a:lnTo>
                    <a:lnTo>
                      <a:pt x="3180" y="4170"/>
                    </a:lnTo>
                    <a:lnTo>
                      <a:pt x="3178" y="4168"/>
                    </a:lnTo>
                    <a:lnTo>
                      <a:pt x="3176" y="4164"/>
                    </a:lnTo>
                    <a:lnTo>
                      <a:pt x="3176" y="4158"/>
                    </a:lnTo>
                    <a:lnTo>
                      <a:pt x="3176" y="4154"/>
                    </a:lnTo>
                    <a:lnTo>
                      <a:pt x="3174" y="4150"/>
                    </a:lnTo>
                    <a:lnTo>
                      <a:pt x="3170" y="4146"/>
                    </a:lnTo>
                    <a:lnTo>
                      <a:pt x="3164" y="4142"/>
                    </a:lnTo>
                    <a:lnTo>
                      <a:pt x="3158" y="4140"/>
                    </a:lnTo>
                    <a:lnTo>
                      <a:pt x="3154" y="4140"/>
                    </a:lnTo>
                    <a:lnTo>
                      <a:pt x="3152" y="4140"/>
                    </a:lnTo>
                    <a:lnTo>
                      <a:pt x="3150" y="4142"/>
                    </a:lnTo>
                    <a:lnTo>
                      <a:pt x="3148" y="4146"/>
                    </a:lnTo>
                    <a:lnTo>
                      <a:pt x="3144" y="4146"/>
                    </a:lnTo>
                    <a:lnTo>
                      <a:pt x="3142" y="4146"/>
                    </a:lnTo>
                    <a:lnTo>
                      <a:pt x="3140" y="4148"/>
                    </a:lnTo>
                    <a:lnTo>
                      <a:pt x="3140" y="4152"/>
                    </a:lnTo>
                    <a:lnTo>
                      <a:pt x="3140" y="4158"/>
                    </a:lnTo>
                    <a:lnTo>
                      <a:pt x="3138" y="4158"/>
                    </a:lnTo>
                    <a:lnTo>
                      <a:pt x="3136" y="4158"/>
                    </a:lnTo>
                    <a:lnTo>
                      <a:pt x="3130" y="4156"/>
                    </a:lnTo>
                    <a:lnTo>
                      <a:pt x="3126" y="4152"/>
                    </a:lnTo>
                    <a:lnTo>
                      <a:pt x="3122" y="4142"/>
                    </a:lnTo>
                    <a:lnTo>
                      <a:pt x="3120" y="4132"/>
                    </a:lnTo>
                    <a:lnTo>
                      <a:pt x="3120" y="4124"/>
                    </a:lnTo>
                    <a:lnTo>
                      <a:pt x="3120" y="4120"/>
                    </a:lnTo>
                    <a:lnTo>
                      <a:pt x="3120" y="4116"/>
                    </a:lnTo>
                    <a:lnTo>
                      <a:pt x="3116" y="4104"/>
                    </a:lnTo>
                    <a:lnTo>
                      <a:pt x="3112" y="4092"/>
                    </a:lnTo>
                    <a:lnTo>
                      <a:pt x="3112" y="4086"/>
                    </a:lnTo>
                    <a:lnTo>
                      <a:pt x="3116" y="4082"/>
                    </a:lnTo>
                    <a:lnTo>
                      <a:pt x="3120" y="4072"/>
                    </a:lnTo>
                    <a:lnTo>
                      <a:pt x="3120" y="4066"/>
                    </a:lnTo>
                    <a:lnTo>
                      <a:pt x="3120" y="4062"/>
                    </a:lnTo>
                    <a:lnTo>
                      <a:pt x="3124" y="4054"/>
                    </a:lnTo>
                    <a:lnTo>
                      <a:pt x="3128" y="4052"/>
                    </a:lnTo>
                    <a:lnTo>
                      <a:pt x="3130" y="4050"/>
                    </a:lnTo>
                    <a:lnTo>
                      <a:pt x="3132" y="4052"/>
                    </a:lnTo>
                    <a:lnTo>
                      <a:pt x="3134" y="4052"/>
                    </a:lnTo>
                    <a:lnTo>
                      <a:pt x="3136" y="4056"/>
                    </a:lnTo>
                    <a:lnTo>
                      <a:pt x="3138" y="4056"/>
                    </a:lnTo>
                    <a:lnTo>
                      <a:pt x="3144" y="4046"/>
                    </a:lnTo>
                    <a:lnTo>
                      <a:pt x="3148" y="4034"/>
                    </a:lnTo>
                    <a:lnTo>
                      <a:pt x="3154" y="4008"/>
                    </a:lnTo>
                    <a:lnTo>
                      <a:pt x="3154" y="4006"/>
                    </a:lnTo>
                    <a:lnTo>
                      <a:pt x="3152" y="4002"/>
                    </a:lnTo>
                    <a:lnTo>
                      <a:pt x="3146" y="3992"/>
                    </a:lnTo>
                    <a:lnTo>
                      <a:pt x="3144" y="3986"/>
                    </a:lnTo>
                    <a:lnTo>
                      <a:pt x="3142" y="3978"/>
                    </a:lnTo>
                    <a:lnTo>
                      <a:pt x="3142" y="3970"/>
                    </a:lnTo>
                    <a:lnTo>
                      <a:pt x="3144" y="3960"/>
                    </a:lnTo>
                    <a:lnTo>
                      <a:pt x="3148" y="3944"/>
                    </a:lnTo>
                    <a:lnTo>
                      <a:pt x="3146" y="3936"/>
                    </a:lnTo>
                    <a:lnTo>
                      <a:pt x="3146" y="3934"/>
                    </a:lnTo>
                    <a:lnTo>
                      <a:pt x="3142" y="3934"/>
                    </a:lnTo>
                    <a:lnTo>
                      <a:pt x="3140" y="3936"/>
                    </a:lnTo>
                    <a:lnTo>
                      <a:pt x="3136" y="3942"/>
                    </a:lnTo>
                    <a:lnTo>
                      <a:pt x="3132" y="3946"/>
                    </a:lnTo>
                    <a:lnTo>
                      <a:pt x="3126" y="3944"/>
                    </a:lnTo>
                    <a:lnTo>
                      <a:pt x="3122" y="3942"/>
                    </a:lnTo>
                    <a:lnTo>
                      <a:pt x="3114" y="3938"/>
                    </a:lnTo>
                    <a:lnTo>
                      <a:pt x="3100" y="3930"/>
                    </a:lnTo>
                    <a:lnTo>
                      <a:pt x="3094" y="3926"/>
                    </a:lnTo>
                    <a:lnTo>
                      <a:pt x="3086" y="3928"/>
                    </a:lnTo>
                    <a:lnTo>
                      <a:pt x="3076" y="3932"/>
                    </a:lnTo>
                    <a:lnTo>
                      <a:pt x="3076" y="3936"/>
                    </a:lnTo>
                    <a:lnTo>
                      <a:pt x="3074" y="3938"/>
                    </a:lnTo>
                    <a:lnTo>
                      <a:pt x="3074" y="3946"/>
                    </a:lnTo>
                    <a:lnTo>
                      <a:pt x="3074" y="3952"/>
                    </a:lnTo>
                    <a:lnTo>
                      <a:pt x="3072" y="3958"/>
                    </a:lnTo>
                    <a:lnTo>
                      <a:pt x="3068" y="3966"/>
                    </a:lnTo>
                    <a:lnTo>
                      <a:pt x="3068" y="3972"/>
                    </a:lnTo>
                    <a:lnTo>
                      <a:pt x="3068" y="3986"/>
                    </a:lnTo>
                    <a:lnTo>
                      <a:pt x="3070" y="4000"/>
                    </a:lnTo>
                    <a:lnTo>
                      <a:pt x="3068" y="4010"/>
                    </a:lnTo>
                    <a:lnTo>
                      <a:pt x="3066" y="4018"/>
                    </a:lnTo>
                    <a:lnTo>
                      <a:pt x="3064" y="4026"/>
                    </a:lnTo>
                    <a:lnTo>
                      <a:pt x="3062" y="4032"/>
                    </a:lnTo>
                    <a:lnTo>
                      <a:pt x="3064" y="4038"/>
                    </a:lnTo>
                    <a:lnTo>
                      <a:pt x="3066" y="4040"/>
                    </a:lnTo>
                    <a:lnTo>
                      <a:pt x="3068" y="4046"/>
                    </a:lnTo>
                    <a:lnTo>
                      <a:pt x="3070" y="4050"/>
                    </a:lnTo>
                    <a:lnTo>
                      <a:pt x="3068" y="4054"/>
                    </a:lnTo>
                    <a:lnTo>
                      <a:pt x="3066" y="4058"/>
                    </a:lnTo>
                    <a:lnTo>
                      <a:pt x="3062" y="4060"/>
                    </a:lnTo>
                    <a:lnTo>
                      <a:pt x="3060" y="4056"/>
                    </a:lnTo>
                    <a:lnTo>
                      <a:pt x="3058" y="4054"/>
                    </a:lnTo>
                    <a:lnTo>
                      <a:pt x="3052" y="4044"/>
                    </a:lnTo>
                    <a:lnTo>
                      <a:pt x="3050" y="4042"/>
                    </a:lnTo>
                    <a:lnTo>
                      <a:pt x="3048" y="4040"/>
                    </a:lnTo>
                    <a:close/>
                    <a:moveTo>
                      <a:pt x="3012" y="4336"/>
                    </a:moveTo>
                    <a:lnTo>
                      <a:pt x="3012" y="4336"/>
                    </a:lnTo>
                    <a:lnTo>
                      <a:pt x="2996" y="4362"/>
                    </a:lnTo>
                    <a:lnTo>
                      <a:pt x="2978" y="4384"/>
                    </a:lnTo>
                    <a:lnTo>
                      <a:pt x="2960" y="4400"/>
                    </a:lnTo>
                    <a:lnTo>
                      <a:pt x="2950" y="4412"/>
                    </a:lnTo>
                    <a:lnTo>
                      <a:pt x="2948" y="4420"/>
                    </a:lnTo>
                    <a:lnTo>
                      <a:pt x="2944" y="4428"/>
                    </a:lnTo>
                    <a:lnTo>
                      <a:pt x="2944" y="4432"/>
                    </a:lnTo>
                    <a:lnTo>
                      <a:pt x="2946" y="4434"/>
                    </a:lnTo>
                    <a:lnTo>
                      <a:pt x="2950" y="4432"/>
                    </a:lnTo>
                    <a:lnTo>
                      <a:pt x="2954" y="4426"/>
                    </a:lnTo>
                    <a:lnTo>
                      <a:pt x="2960" y="4422"/>
                    </a:lnTo>
                    <a:lnTo>
                      <a:pt x="2968" y="4410"/>
                    </a:lnTo>
                    <a:lnTo>
                      <a:pt x="2994" y="4388"/>
                    </a:lnTo>
                    <a:lnTo>
                      <a:pt x="3002" y="4380"/>
                    </a:lnTo>
                    <a:lnTo>
                      <a:pt x="3006" y="4372"/>
                    </a:lnTo>
                    <a:lnTo>
                      <a:pt x="3008" y="4368"/>
                    </a:lnTo>
                    <a:lnTo>
                      <a:pt x="3008" y="4364"/>
                    </a:lnTo>
                    <a:lnTo>
                      <a:pt x="3010" y="4358"/>
                    </a:lnTo>
                    <a:lnTo>
                      <a:pt x="3012" y="4356"/>
                    </a:lnTo>
                    <a:lnTo>
                      <a:pt x="3016" y="4354"/>
                    </a:lnTo>
                    <a:lnTo>
                      <a:pt x="3022" y="4352"/>
                    </a:lnTo>
                    <a:lnTo>
                      <a:pt x="3024" y="4350"/>
                    </a:lnTo>
                    <a:lnTo>
                      <a:pt x="3028" y="4344"/>
                    </a:lnTo>
                    <a:lnTo>
                      <a:pt x="3030" y="4338"/>
                    </a:lnTo>
                    <a:lnTo>
                      <a:pt x="3030" y="4336"/>
                    </a:lnTo>
                    <a:lnTo>
                      <a:pt x="3034" y="4336"/>
                    </a:lnTo>
                    <a:lnTo>
                      <a:pt x="3038" y="4334"/>
                    </a:lnTo>
                    <a:lnTo>
                      <a:pt x="3042" y="4330"/>
                    </a:lnTo>
                    <a:lnTo>
                      <a:pt x="3044" y="4324"/>
                    </a:lnTo>
                    <a:lnTo>
                      <a:pt x="3042" y="4316"/>
                    </a:lnTo>
                    <a:lnTo>
                      <a:pt x="3040" y="4312"/>
                    </a:lnTo>
                    <a:lnTo>
                      <a:pt x="3040" y="4306"/>
                    </a:lnTo>
                    <a:lnTo>
                      <a:pt x="3040" y="4296"/>
                    </a:lnTo>
                    <a:lnTo>
                      <a:pt x="3040" y="4288"/>
                    </a:lnTo>
                    <a:lnTo>
                      <a:pt x="3038" y="4286"/>
                    </a:lnTo>
                    <a:lnTo>
                      <a:pt x="3036" y="4284"/>
                    </a:lnTo>
                    <a:lnTo>
                      <a:pt x="3034" y="4284"/>
                    </a:lnTo>
                    <a:lnTo>
                      <a:pt x="3032" y="4286"/>
                    </a:lnTo>
                    <a:lnTo>
                      <a:pt x="3032" y="4294"/>
                    </a:lnTo>
                    <a:lnTo>
                      <a:pt x="3030" y="4302"/>
                    </a:lnTo>
                    <a:lnTo>
                      <a:pt x="3028" y="4304"/>
                    </a:lnTo>
                    <a:lnTo>
                      <a:pt x="3026" y="4306"/>
                    </a:lnTo>
                    <a:lnTo>
                      <a:pt x="3024" y="4306"/>
                    </a:lnTo>
                    <a:lnTo>
                      <a:pt x="3024" y="4308"/>
                    </a:lnTo>
                    <a:lnTo>
                      <a:pt x="3026" y="4312"/>
                    </a:lnTo>
                    <a:lnTo>
                      <a:pt x="3028" y="4318"/>
                    </a:lnTo>
                    <a:lnTo>
                      <a:pt x="3028" y="4322"/>
                    </a:lnTo>
                    <a:lnTo>
                      <a:pt x="3026" y="4326"/>
                    </a:lnTo>
                    <a:lnTo>
                      <a:pt x="3022" y="4330"/>
                    </a:lnTo>
                    <a:lnTo>
                      <a:pt x="3020" y="4328"/>
                    </a:lnTo>
                    <a:lnTo>
                      <a:pt x="3018" y="4328"/>
                    </a:lnTo>
                    <a:lnTo>
                      <a:pt x="3012" y="4336"/>
                    </a:lnTo>
                    <a:close/>
                    <a:moveTo>
                      <a:pt x="3126" y="3596"/>
                    </a:moveTo>
                    <a:lnTo>
                      <a:pt x="3126" y="3596"/>
                    </a:lnTo>
                    <a:lnTo>
                      <a:pt x="3122" y="3592"/>
                    </a:lnTo>
                    <a:lnTo>
                      <a:pt x="3118" y="3590"/>
                    </a:lnTo>
                    <a:lnTo>
                      <a:pt x="3116" y="3590"/>
                    </a:lnTo>
                    <a:lnTo>
                      <a:pt x="3114" y="3590"/>
                    </a:lnTo>
                    <a:lnTo>
                      <a:pt x="3110" y="3594"/>
                    </a:lnTo>
                    <a:lnTo>
                      <a:pt x="3104" y="3598"/>
                    </a:lnTo>
                    <a:lnTo>
                      <a:pt x="3098" y="3600"/>
                    </a:lnTo>
                    <a:lnTo>
                      <a:pt x="3092" y="3608"/>
                    </a:lnTo>
                    <a:lnTo>
                      <a:pt x="3072" y="3644"/>
                    </a:lnTo>
                    <a:lnTo>
                      <a:pt x="3062" y="3662"/>
                    </a:lnTo>
                    <a:lnTo>
                      <a:pt x="3060" y="3678"/>
                    </a:lnTo>
                    <a:lnTo>
                      <a:pt x="3060" y="3694"/>
                    </a:lnTo>
                    <a:lnTo>
                      <a:pt x="3062" y="3712"/>
                    </a:lnTo>
                    <a:lnTo>
                      <a:pt x="3066" y="3726"/>
                    </a:lnTo>
                    <a:lnTo>
                      <a:pt x="3070" y="3730"/>
                    </a:lnTo>
                    <a:lnTo>
                      <a:pt x="3074" y="3734"/>
                    </a:lnTo>
                    <a:lnTo>
                      <a:pt x="3078" y="3742"/>
                    </a:lnTo>
                    <a:lnTo>
                      <a:pt x="3082" y="3752"/>
                    </a:lnTo>
                    <a:lnTo>
                      <a:pt x="3086" y="3762"/>
                    </a:lnTo>
                    <a:lnTo>
                      <a:pt x="3088" y="3764"/>
                    </a:lnTo>
                    <a:lnTo>
                      <a:pt x="3090" y="3762"/>
                    </a:lnTo>
                    <a:lnTo>
                      <a:pt x="3090" y="3756"/>
                    </a:lnTo>
                    <a:lnTo>
                      <a:pt x="3090" y="3748"/>
                    </a:lnTo>
                    <a:lnTo>
                      <a:pt x="3092" y="3738"/>
                    </a:lnTo>
                    <a:lnTo>
                      <a:pt x="3094" y="3730"/>
                    </a:lnTo>
                    <a:lnTo>
                      <a:pt x="3096" y="3726"/>
                    </a:lnTo>
                    <a:lnTo>
                      <a:pt x="3098" y="3722"/>
                    </a:lnTo>
                    <a:lnTo>
                      <a:pt x="3102" y="3718"/>
                    </a:lnTo>
                    <a:lnTo>
                      <a:pt x="3106" y="3712"/>
                    </a:lnTo>
                    <a:lnTo>
                      <a:pt x="3110" y="3702"/>
                    </a:lnTo>
                    <a:lnTo>
                      <a:pt x="3114" y="3690"/>
                    </a:lnTo>
                    <a:lnTo>
                      <a:pt x="3120" y="3662"/>
                    </a:lnTo>
                    <a:lnTo>
                      <a:pt x="3126" y="3644"/>
                    </a:lnTo>
                    <a:lnTo>
                      <a:pt x="3130" y="3632"/>
                    </a:lnTo>
                    <a:lnTo>
                      <a:pt x="3130" y="3628"/>
                    </a:lnTo>
                    <a:lnTo>
                      <a:pt x="3128" y="3622"/>
                    </a:lnTo>
                    <a:lnTo>
                      <a:pt x="3128" y="3618"/>
                    </a:lnTo>
                    <a:lnTo>
                      <a:pt x="3128" y="3614"/>
                    </a:lnTo>
                    <a:lnTo>
                      <a:pt x="3130" y="3610"/>
                    </a:lnTo>
                    <a:lnTo>
                      <a:pt x="3132" y="3608"/>
                    </a:lnTo>
                    <a:lnTo>
                      <a:pt x="3132" y="3604"/>
                    </a:lnTo>
                    <a:lnTo>
                      <a:pt x="3130" y="3600"/>
                    </a:lnTo>
                    <a:lnTo>
                      <a:pt x="3126" y="3596"/>
                    </a:lnTo>
                    <a:close/>
                    <a:moveTo>
                      <a:pt x="4186" y="2510"/>
                    </a:moveTo>
                    <a:lnTo>
                      <a:pt x="4186" y="2510"/>
                    </a:lnTo>
                    <a:lnTo>
                      <a:pt x="4182" y="2506"/>
                    </a:lnTo>
                    <a:lnTo>
                      <a:pt x="4182" y="2510"/>
                    </a:lnTo>
                    <a:lnTo>
                      <a:pt x="4180" y="2516"/>
                    </a:lnTo>
                    <a:lnTo>
                      <a:pt x="4180" y="2518"/>
                    </a:lnTo>
                    <a:lnTo>
                      <a:pt x="4176" y="2522"/>
                    </a:lnTo>
                    <a:lnTo>
                      <a:pt x="4166" y="2526"/>
                    </a:lnTo>
                    <a:lnTo>
                      <a:pt x="4156" y="2534"/>
                    </a:lnTo>
                    <a:lnTo>
                      <a:pt x="4148" y="2544"/>
                    </a:lnTo>
                    <a:lnTo>
                      <a:pt x="4140" y="2558"/>
                    </a:lnTo>
                    <a:lnTo>
                      <a:pt x="4140" y="2560"/>
                    </a:lnTo>
                    <a:lnTo>
                      <a:pt x="4140" y="2562"/>
                    </a:lnTo>
                    <a:lnTo>
                      <a:pt x="4142" y="2564"/>
                    </a:lnTo>
                    <a:lnTo>
                      <a:pt x="4144" y="2562"/>
                    </a:lnTo>
                    <a:lnTo>
                      <a:pt x="4152" y="2556"/>
                    </a:lnTo>
                    <a:lnTo>
                      <a:pt x="4162" y="2546"/>
                    </a:lnTo>
                    <a:lnTo>
                      <a:pt x="4170" y="2536"/>
                    </a:lnTo>
                    <a:lnTo>
                      <a:pt x="4176" y="2532"/>
                    </a:lnTo>
                    <a:lnTo>
                      <a:pt x="4182" y="2528"/>
                    </a:lnTo>
                    <a:lnTo>
                      <a:pt x="4192" y="2522"/>
                    </a:lnTo>
                    <a:lnTo>
                      <a:pt x="4196" y="2518"/>
                    </a:lnTo>
                    <a:lnTo>
                      <a:pt x="4202" y="2516"/>
                    </a:lnTo>
                    <a:lnTo>
                      <a:pt x="4212" y="2512"/>
                    </a:lnTo>
                    <a:lnTo>
                      <a:pt x="4216" y="2510"/>
                    </a:lnTo>
                    <a:lnTo>
                      <a:pt x="4218" y="2508"/>
                    </a:lnTo>
                    <a:lnTo>
                      <a:pt x="4218" y="2506"/>
                    </a:lnTo>
                    <a:lnTo>
                      <a:pt x="4216" y="2502"/>
                    </a:lnTo>
                    <a:lnTo>
                      <a:pt x="4214" y="2500"/>
                    </a:lnTo>
                    <a:lnTo>
                      <a:pt x="4210" y="2500"/>
                    </a:lnTo>
                    <a:lnTo>
                      <a:pt x="4204" y="2504"/>
                    </a:lnTo>
                    <a:lnTo>
                      <a:pt x="4194" y="2510"/>
                    </a:lnTo>
                    <a:lnTo>
                      <a:pt x="4190" y="2510"/>
                    </a:lnTo>
                    <a:lnTo>
                      <a:pt x="4186" y="2510"/>
                    </a:lnTo>
                    <a:close/>
                    <a:moveTo>
                      <a:pt x="3264" y="4226"/>
                    </a:moveTo>
                    <a:lnTo>
                      <a:pt x="3264" y="4226"/>
                    </a:lnTo>
                    <a:lnTo>
                      <a:pt x="3258" y="4226"/>
                    </a:lnTo>
                    <a:lnTo>
                      <a:pt x="3250" y="4226"/>
                    </a:lnTo>
                    <a:lnTo>
                      <a:pt x="3242" y="4228"/>
                    </a:lnTo>
                    <a:lnTo>
                      <a:pt x="3234" y="4226"/>
                    </a:lnTo>
                    <a:lnTo>
                      <a:pt x="3230" y="4226"/>
                    </a:lnTo>
                    <a:lnTo>
                      <a:pt x="3228" y="4228"/>
                    </a:lnTo>
                    <a:lnTo>
                      <a:pt x="3228" y="4234"/>
                    </a:lnTo>
                    <a:lnTo>
                      <a:pt x="3234" y="4244"/>
                    </a:lnTo>
                    <a:lnTo>
                      <a:pt x="3242" y="4252"/>
                    </a:lnTo>
                    <a:lnTo>
                      <a:pt x="3246" y="4258"/>
                    </a:lnTo>
                    <a:lnTo>
                      <a:pt x="3248" y="4260"/>
                    </a:lnTo>
                    <a:lnTo>
                      <a:pt x="3250" y="4262"/>
                    </a:lnTo>
                    <a:lnTo>
                      <a:pt x="3254" y="4264"/>
                    </a:lnTo>
                    <a:lnTo>
                      <a:pt x="3258" y="4266"/>
                    </a:lnTo>
                    <a:lnTo>
                      <a:pt x="3258" y="4268"/>
                    </a:lnTo>
                    <a:lnTo>
                      <a:pt x="3256" y="4272"/>
                    </a:lnTo>
                    <a:lnTo>
                      <a:pt x="3254" y="4276"/>
                    </a:lnTo>
                    <a:lnTo>
                      <a:pt x="3252" y="4276"/>
                    </a:lnTo>
                    <a:lnTo>
                      <a:pt x="3252" y="4278"/>
                    </a:lnTo>
                    <a:lnTo>
                      <a:pt x="3256" y="4282"/>
                    </a:lnTo>
                    <a:lnTo>
                      <a:pt x="3260" y="4288"/>
                    </a:lnTo>
                    <a:lnTo>
                      <a:pt x="3264" y="4296"/>
                    </a:lnTo>
                    <a:lnTo>
                      <a:pt x="3266" y="4298"/>
                    </a:lnTo>
                    <a:lnTo>
                      <a:pt x="3268" y="4300"/>
                    </a:lnTo>
                    <a:lnTo>
                      <a:pt x="3272" y="4298"/>
                    </a:lnTo>
                    <a:lnTo>
                      <a:pt x="3276" y="4298"/>
                    </a:lnTo>
                    <a:lnTo>
                      <a:pt x="3280" y="4298"/>
                    </a:lnTo>
                    <a:lnTo>
                      <a:pt x="3282" y="4300"/>
                    </a:lnTo>
                    <a:lnTo>
                      <a:pt x="3286" y="4302"/>
                    </a:lnTo>
                    <a:lnTo>
                      <a:pt x="3288" y="4300"/>
                    </a:lnTo>
                    <a:lnTo>
                      <a:pt x="3286" y="4296"/>
                    </a:lnTo>
                    <a:lnTo>
                      <a:pt x="3282" y="4292"/>
                    </a:lnTo>
                    <a:lnTo>
                      <a:pt x="3282" y="4290"/>
                    </a:lnTo>
                    <a:lnTo>
                      <a:pt x="3282" y="4288"/>
                    </a:lnTo>
                    <a:lnTo>
                      <a:pt x="3282" y="4284"/>
                    </a:lnTo>
                    <a:lnTo>
                      <a:pt x="3278" y="4280"/>
                    </a:lnTo>
                    <a:lnTo>
                      <a:pt x="3276" y="4276"/>
                    </a:lnTo>
                    <a:lnTo>
                      <a:pt x="3276" y="4272"/>
                    </a:lnTo>
                    <a:lnTo>
                      <a:pt x="3276" y="4260"/>
                    </a:lnTo>
                    <a:lnTo>
                      <a:pt x="3276" y="4248"/>
                    </a:lnTo>
                    <a:lnTo>
                      <a:pt x="3276" y="4242"/>
                    </a:lnTo>
                    <a:lnTo>
                      <a:pt x="3274" y="4240"/>
                    </a:lnTo>
                    <a:lnTo>
                      <a:pt x="3270" y="4236"/>
                    </a:lnTo>
                    <a:lnTo>
                      <a:pt x="3270" y="4234"/>
                    </a:lnTo>
                    <a:lnTo>
                      <a:pt x="3268" y="4230"/>
                    </a:lnTo>
                    <a:lnTo>
                      <a:pt x="3264" y="4226"/>
                    </a:lnTo>
                    <a:close/>
                    <a:moveTo>
                      <a:pt x="2906" y="4970"/>
                    </a:moveTo>
                    <a:lnTo>
                      <a:pt x="2906" y="4970"/>
                    </a:lnTo>
                    <a:lnTo>
                      <a:pt x="2908" y="4964"/>
                    </a:lnTo>
                    <a:lnTo>
                      <a:pt x="2910" y="4962"/>
                    </a:lnTo>
                    <a:lnTo>
                      <a:pt x="2914" y="4960"/>
                    </a:lnTo>
                    <a:lnTo>
                      <a:pt x="2918" y="4958"/>
                    </a:lnTo>
                    <a:lnTo>
                      <a:pt x="2918" y="4956"/>
                    </a:lnTo>
                    <a:lnTo>
                      <a:pt x="2918" y="4950"/>
                    </a:lnTo>
                    <a:lnTo>
                      <a:pt x="2916" y="4942"/>
                    </a:lnTo>
                    <a:lnTo>
                      <a:pt x="2914" y="4932"/>
                    </a:lnTo>
                    <a:lnTo>
                      <a:pt x="2914" y="4924"/>
                    </a:lnTo>
                    <a:lnTo>
                      <a:pt x="2916" y="4918"/>
                    </a:lnTo>
                    <a:lnTo>
                      <a:pt x="2920" y="4912"/>
                    </a:lnTo>
                    <a:lnTo>
                      <a:pt x="2930" y="4902"/>
                    </a:lnTo>
                    <a:lnTo>
                      <a:pt x="2934" y="4898"/>
                    </a:lnTo>
                    <a:lnTo>
                      <a:pt x="2938" y="4892"/>
                    </a:lnTo>
                    <a:lnTo>
                      <a:pt x="2940" y="4888"/>
                    </a:lnTo>
                    <a:lnTo>
                      <a:pt x="2944" y="4886"/>
                    </a:lnTo>
                    <a:lnTo>
                      <a:pt x="2952" y="4882"/>
                    </a:lnTo>
                    <a:lnTo>
                      <a:pt x="2954" y="4882"/>
                    </a:lnTo>
                    <a:lnTo>
                      <a:pt x="2958" y="4878"/>
                    </a:lnTo>
                    <a:lnTo>
                      <a:pt x="2958" y="4872"/>
                    </a:lnTo>
                    <a:lnTo>
                      <a:pt x="2958" y="4862"/>
                    </a:lnTo>
                    <a:lnTo>
                      <a:pt x="2956" y="4840"/>
                    </a:lnTo>
                    <a:lnTo>
                      <a:pt x="2958" y="4822"/>
                    </a:lnTo>
                    <a:lnTo>
                      <a:pt x="2962" y="4808"/>
                    </a:lnTo>
                    <a:lnTo>
                      <a:pt x="2964" y="4804"/>
                    </a:lnTo>
                    <a:lnTo>
                      <a:pt x="2968" y="4800"/>
                    </a:lnTo>
                    <a:lnTo>
                      <a:pt x="2972" y="4796"/>
                    </a:lnTo>
                    <a:lnTo>
                      <a:pt x="2974" y="4792"/>
                    </a:lnTo>
                    <a:lnTo>
                      <a:pt x="2978" y="4792"/>
                    </a:lnTo>
                    <a:lnTo>
                      <a:pt x="2982" y="4796"/>
                    </a:lnTo>
                    <a:lnTo>
                      <a:pt x="2988" y="4800"/>
                    </a:lnTo>
                    <a:lnTo>
                      <a:pt x="2992" y="4802"/>
                    </a:lnTo>
                    <a:lnTo>
                      <a:pt x="3002" y="4802"/>
                    </a:lnTo>
                    <a:lnTo>
                      <a:pt x="3010" y="4800"/>
                    </a:lnTo>
                    <a:lnTo>
                      <a:pt x="3012" y="4798"/>
                    </a:lnTo>
                    <a:lnTo>
                      <a:pt x="3014" y="4796"/>
                    </a:lnTo>
                    <a:lnTo>
                      <a:pt x="3012" y="4792"/>
                    </a:lnTo>
                    <a:lnTo>
                      <a:pt x="3006" y="4786"/>
                    </a:lnTo>
                    <a:lnTo>
                      <a:pt x="2988" y="4770"/>
                    </a:lnTo>
                    <a:lnTo>
                      <a:pt x="2980" y="4760"/>
                    </a:lnTo>
                    <a:lnTo>
                      <a:pt x="2972" y="4752"/>
                    </a:lnTo>
                    <a:lnTo>
                      <a:pt x="2970" y="4744"/>
                    </a:lnTo>
                    <a:lnTo>
                      <a:pt x="2970" y="4742"/>
                    </a:lnTo>
                    <a:lnTo>
                      <a:pt x="2970" y="4738"/>
                    </a:lnTo>
                    <a:lnTo>
                      <a:pt x="2974" y="4734"/>
                    </a:lnTo>
                    <a:lnTo>
                      <a:pt x="2976" y="4730"/>
                    </a:lnTo>
                    <a:lnTo>
                      <a:pt x="2974" y="4726"/>
                    </a:lnTo>
                    <a:lnTo>
                      <a:pt x="2972" y="4722"/>
                    </a:lnTo>
                    <a:lnTo>
                      <a:pt x="2966" y="4714"/>
                    </a:lnTo>
                    <a:lnTo>
                      <a:pt x="2964" y="4708"/>
                    </a:lnTo>
                    <a:lnTo>
                      <a:pt x="2962" y="4702"/>
                    </a:lnTo>
                    <a:lnTo>
                      <a:pt x="2960" y="4696"/>
                    </a:lnTo>
                    <a:lnTo>
                      <a:pt x="2958" y="4692"/>
                    </a:lnTo>
                    <a:lnTo>
                      <a:pt x="2954" y="4690"/>
                    </a:lnTo>
                    <a:lnTo>
                      <a:pt x="2950" y="4686"/>
                    </a:lnTo>
                    <a:lnTo>
                      <a:pt x="2948" y="4684"/>
                    </a:lnTo>
                    <a:lnTo>
                      <a:pt x="2950" y="4678"/>
                    </a:lnTo>
                    <a:lnTo>
                      <a:pt x="2950" y="4672"/>
                    </a:lnTo>
                    <a:lnTo>
                      <a:pt x="2952" y="4668"/>
                    </a:lnTo>
                    <a:lnTo>
                      <a:pt x="2956" y="4666"/>
                    </a:lnTo>
                    <a:lnTo>
                      <a:pt x="2958" y="4666"/>
                    </a:lnTo>
                    <a:lnTo>
                      <a:pt x="2964" y="4666"/>
                    </a:lnTo>
                    <a:lnTo>
                      <a:pt x="2966" y="4666"/>
                    </a:lnTo>
                    <a:lnTo>
                      <a:pt x="2966" y="4662"/>
                    </a:lnTo>
                    <a:lnTo>
                      <a:pt x="2964" y="4658"/>
                    </a:lnTo>
                    <a:lnTo>
                      <a:pt x="2956" y="4648"/>
                    </a:lnTo>
                    <a:lnTo>
                      <a:pt x="2954" y="4644"/>
                    </a:lnTo>
                    <a:lnTo>
                      <a:pt x="2954" y="4642"/>
                    </a:lnTo>
                    <a:lnTo>
                      <a:pt x="2954" y="4640"/>
                    </a:lnTo>
                    <a:lnTo>
                      <a:pt x="2956" y="4638"/>
                    </a:lnTo>
                    <a:lnTo>
                      <a:pt x="2958" y="4638"/>
                    </a:lnTo>
                    <a:lnTo>
                      <a:pt x="2960" y="4636"/>
                    </a:lnTo>
                    <a:lnTo>
                      <a:pt x="2958" y="4630"/>
                    </a:lnTo>
                    <a:lnTo>
                      <a:pt x="2958" y="4628"/>
                    </a:lnTo>
                    <a:lnTo>
                      <a:pt x="2966" y="4632"/>
                    </a:lnTo>
                    <a:lnTo>
                      <a:pt x="2972" y="4636"/>
                    </a:lnTo>
                    <a:lnTo>
                      <a:pt x="2976" y="4636"/>
                    </a:lnTo>
                    <a:lnTo>
                      <a:pt x="2980" y="4632"/>
                    </a:lnTo>
                    <a:lnTo>
                      <a:pt x="2986" y="4632"/>
                    </a:lnTo>
                    <a:lnTo>
                      <a:pt x="2992" y="4630"/>
                    </a:lnTo>
                    <a:lnTo>
                      <a:pt x="2998" y="4628"/>
                    </a:lnTo>
                    <a:lnTo>
                      <a:pt x="2998" y="4626"/>
                    </a:lnTo>
                    <a:lnTo>
                      <a:pt x="2998" y="4624"/>
                    </a:lnTo>
                    <a:lnTo>
                      <a:pt x="2990" y="4618"/>
                    </a:lnTo>
                    <a:lnTo>
                      <a:pt x="2982" y="4610"/>
                    </a:lnTo>
                    <a:lnTo>
                      <a:pt x="2980" y="4606"/>
                    </a:lnTo>
                    <a:lnTo>
                      <a:pt x="2982" y="4602"/>
                    </a:lnTo>
                    <a:lnTo>
                      <a:pt x="2986" y="4598"/>
                    </a:lnTo>
                    <a:lnTo>
                      <a:pt x="2988" y="4598"/>
                    </a:lnTo>
                    <a:lnTo>
                      <a:pt x="2990" y="4598"/>
                    </a:lnTo>
                    <a:lnTo>
                      <a:pt x="2994" y="4600"/>
                    </a:lnTo>
                    <a:lnTo>
                      <a:pt x="3002" y="4600"/>
                    </a:lnTo>
                    <a:lnTo>
                      <a:pt x="3014" y="4596"/>
                    </a:lnTo>
                    <a:lnTo>
                      <a:pt x="3020" y="4592"/>
                    </a:lnTo>
                    <a:lnTo>
                      <a:pt x="3024" y="4586"/>
                    </a:lnTo>
                    <a:lnTo>
                      <a:pt x="3024" y="4580"/>
                    </a:lnTo>
                    <a:lnTo>
                      <a:pt x="3022" y="4578"/>
                    </a:lnTo>
                    <a:lnTo>
                      <a:pt x="3022" y="4576"/>
                    </a:lnTo>
                    <a:lnTo>
                      <a:pt x="3018" y="4576"/>
                    </a:lnTo>
                    <a:lnTo>
                      <a:pt x="3014" y="4578"/>
                    </a:lnTo>
                    <a:lnTo>
                      <a:pt x="3012" y="4578"/>
                    </a:lnTo>
                    <a:lnTo>
                      <a:pt x="3010" y="4576"/>
                    </a:lnTo>
                    <a:lnTo>
                      <a:pt x="3006" y="4572"/>
                    </a:lnTo>
                    <a:lnTo>
                      <a:pt x="3004" y="4572"/>
                    </a:lnTo>
                    <a:lnTo>
                      <a:pt x="3000" y="4570"/>
                    </a:lnTo>
                    <a:lnTo>
                      <a:pt x="2998" y="4566"/>
                    </a:lnTo>
                    <a:lnTo>
                      <a:pt x="2994" y="4562"/>
                    </a:lnTo>
                    <a:lnTo>
                      <a:pt x="2988" y="4560"/>
                    </a:lnTo>
                    <a:lnTo>
                      <a:pt x="2984" y="4560"/>
                    </a:lnTo>
                    <a:lnTo>
                      <a:pt x="2982" y="4560"/>
                    </a:lnTo>
                    <a:lnTo>
                      <a:pt x="2976" y="4564"/>
                    </a:lnTo>
                    <a:lnTo>
                      <a:pt x="2974" y="4564"/>
                    </a:lnTo>
                    <a:lnTo>
                      <a:pt x="2972" y="4562"/>
                    </a:lnTo>
                    <a:lnTo>
                      <a:pt x="2972" y="4560"/>
                    </a:lnTo>
                    <a:lnTo>
                      <a:pt x="2974" y="4558"/>
                    </a:lnTo>
                    <a:lnTo>
                      <a:pt x="2976" y="4556"/>
                    </a:lnTo>
                    <a:lnTo>
                      <a:pt x="2976" y="4550"/>
                    </a:lnTo>
                    <a:lnTo>
                      <a:pt x="2974" y="4548"/>
                    </a:lnTo>
                    <a:lnTo>
                      <a:pt x="2972" y="4548"/>
                    </a:lnTo>
                    <a:lnTo>
                      <a:pt x="2968" y="4548"/>
                    </a:lnTo>
                    <a:lnTo>
                      <a:pt x="2964" y="4550"/>
                    </a:lnTo>
                    <a:lnTo>
                      <a:pt x="2962" y="4550"/>
                    </a:lnTo>
                    <a:lnTo>
                      <a:pt x="2960" y="4548"/>
                    </a:lnTo>
                    <a:lnTo>
                      <a:pt x="2960" y="4542"/>
                    </a:lnTo>
                    <a:lnTo>
                      <a:pt x="2960" y="4536"/>
                    </a:lnTo>
                    <a:lnTo>
                      <a:pt x="2962" y="4530"/>
                    </a:lnTo>
                    <a:lnTo>
                      <a:pt x="2958" y="4522"/>
                    </a:lnTo>
                    <a:lnTo>
                      <a:pt x="2954" y="4518"/>
                    </a:lnTo>
                    <a:lnTo>
                      <a:pt x="2952" y="4520"/>
                    </a:lnTo>
                    <a:lnTo>
                      <a:pt x="2948" y="4520"/>
                    </a:lnTo>
                    <a:lnTo>
                      <a:pt x="2946" y="4518"/>
                    </a:lnTo>
                    <a:lnTo>
                      <a:pt x="2944" y="4510"/>
                    </a:lnTo>
                    <a:lnTo>
                      <a:pt x="2942" y="4504"/>
                    </a:lnTo>
                    <a:lnTo>
                      <a:pt x="2940" y="4502"/>
                    </a:lnTo>
                    <a:lnTo>
                      <a:pt x="2938" y="4502"/>
                    </a:lnTo>
                    <a:lnTo>
                      <a:pt x="2936" y="4504"/>
                    </a:lnTo>
                    <a:lnTo>
                      <a:pt x="2934" y="4508"/>
                    </a:lnTo>
                    <a:lnTo>
                      <a:pt x="2932" y="4514"/>
                    </a:lnTo>
                    <a:lnTo>
                      <a:pt x="2928" y="4520"/>
                    </a:lnTo>
                    <a:lnTo>
                      <a:pt x="2926" y="4522"/>
                    </a:lnTo>
                    <a:lnTo>
                      <a:pt x="2924" y="4520"/>
                    </a:lnTo>
                    <a:lnTo>
                      <a:pt x="2926" y="4512"/>
                    </a:lnTo>
                    <a:lnTo>
                      <a:pt x="2928" y="4504"/>
                    </a:lnTo>
                    <a:lnTo>
                      <a:pt x="2926" y="4500"/>
                    </a:lnTo>
                    <a:lnTo>
                      <a:pt x="2924" y="4500"/>
                    </a:lnTo>
                    <a:lnTo>
                      <a:pt x="2920" y="4502"/>
                    </a:lnTo>
                    <a:lnTo>
                      <a:pt x="2918" y="4506"/>
                    </a:lnTo>
                    <a:lnTo>
                      <a:pt x="2916" y="4514"/>
                    </a:lnTo>
                    <a:lnTo>
                      <a:pt x="2910" y="4528"/>
                    </a:lnTo>
                    <a:lnTo>
                      <a:pt x="2904" y="4538"/>
                    </a:lnTo>
                    <a:lnTo>
                      <a:pt x="2900" y="4542"/>
                    </a:lnTo>
                    <a:lnTo>
                      <a:pt x="2896" y="4544"/>
                    </a:lnTo>
                    <a:lnTo>
                      <a:pt x="2896" y="4548"/>
                    </a:lnTo>
                    <a:lnTo>
                      <a:pt x="2894" y="4556"/>
                    </a:lnTo>
                    <a:lnTo>
                      <a:pt x="2892" y="4558"/>
                    </a:lnTo>
                    <a:lnTo>
                      <a:pt x="2890" y="4560"/>
                    </a:lnTo>
                    <a:lnTo>
                      <a:pt x="2890" y="4562"/>
                    </a:lnTo>
                    <a:lnTo>
                      <a:pt x="2888" y="4570"/>
                    </a:lnTo>
                    <a:lnTo>
                      <a:pt x="2884" y="4572"/>
                    </a:lnTo>
                    <a:lnTo>
                      <a:pt x="2882" y="4574"/>
                    </a:lnTo>
                    <a:lnTo>
                      <a:pt x="2880" y="4572"/>
                    </a:lnTo>
                    <a:lnTo>
                      <a:pt x="2876" y="4570"/>
                    </a:lnTo>
                    <a:lnTo>
                      <a:pt x="2874" y="4572"/>
                    </a:lnTo>
                    <a:lnTo>
                      <a:pt x="2868" y="4580"/>
                    </a:lnTo>
                    <a:lnTo>
                      <a:pt x="2868" y="4582"/>
                    </a:lnTo>
                    <a:lnTo>
                      <a:pt x="2868" y="4584"/>
                    </a:lnTo>
                    <a:lnTo>
                      <a:pt x="2872" y="4586"/>
                    </a:lnTo>
                    <a:lnTo>
                      <a:pt x="2876" y="4592"/>
                    </a:lnTo>
                    <a:lnTo>
                      <a:pt x="2874" y="4594"/>
                    </a:lnTo>
                    <a:lnTo>
                      <a:pt x="2872" y="4598"/>
                    </a:lnTo>
                    <a:lnTo>
                      <a:pt x="2868" y="4602"/>
                    </a:lnTo>
                    <a:lnTo>
                      <a:pt x="2864" y="4600"/>
                    </a:lnTo>
                    <a:lnTo>
                      <a:pt x="2862" y="4600"/>
                    </a:lnTo>
                    <a:lnTo>
                      <a:pt x="2858" y="4604"/>
                    </a:lnTo>
                    <a:lnTo>
                      <a:pt x="2854" y="4608"/>
                    </a:lnTo>
                    <a:lnTo>
                      <a:pt x="2854" y="4604"/>
                    </a:lnTo>
                    <a:lnTo>
                      <a:pt x="2856" y="4598"/>
                    </a:lnTo>
                    <a:lnTo>
                      <a:pt x="2856" y="4596"/>
                    </a:lnTo>
                    <a:lnTo>
                      <a:pt x="2854" y="4596"/>
                    </a:lnTo>
                    <a:lnTo>
                      <a:pt x="2850" y="4598"/>
                    </a:lnTo>
                    <a:lnTo>
                      <a:pt x="2844" y="4602"/>
                    </a:lnTo>
                    <a:lnTo>
                      <a:pt x="2836" y="4610"/>
                    </a:lnTo>
                    <a:lnTo>
                      <a:pt x="2828" y="4616"/>
                    </a:lnTo>
                    <a:lnTo>
                      <a:pt x="2822" y="4618"/>
                    </a:lnTo>
                    <a:lnTo>
                      <a:pt x="2816" y="4618"/>
                    </a:lnTo>
                    <a:lnTo>
                      <a:pt x="2814" y="4618"/>
                    </a:lnTo>
                    <a:lnTo>
                      <a:pt x="2812" y="4618"/>
                    </a:lnTo>
                    <a:lnTo>
                      <a:pt x="2812" y="4630"/>
                    </a:lnTo>
                    <a:lnTo>
                      <a:pt x="2810" y="4634"/>
                    </a:lnTo>
                    <a:lnTo>
                      <a:pt x="2806" y="4640"/>
                    </a:lnTo>
                    <a:lnTo>
                      <a:pt x="2798" y="4652"/>
                    </a:lnTo>
                    <a:lnTo>
                      <a:pt x="2786" y="4666"/>
                    </a:lnTo>
                    <a:lnTo>
                      <a:pt x="2780" y="4674"/>
                    </a:lnTo>
                    <a:lnTo>
                      <a:pt x="2778" y="4684"/>
                    </a:lnTo>
                    <a:lnTo>
                      <a:pt x="2774" y="4688"/>
                    </a:lnTo>
                    <a:lnTo>
                      <a:pt x="2766" y="4692"/>
                    </a:lnTo>
                    <a:lnTo>
                      <a:pt x="2746" y="4696"/>
                    </a:lnTo>
                    <a:lnTo>
                      <a:pt x="2724" y="4700"/>
                    </a:lnTo>
                    <a:lnTo>
                      <a:pt x="2716" y="4704"/>
                    </a:lnTo>
                    <a:lnTo>
                      <a:pt x="2712" y="4706"/>
                    </a:lnTo>
                    <a:lnTo>
                      <a:pt x="2710" y="4710"/>
                    </a:lnTo>
                    <a:lnTo>
                      <a:pt x="2708" y="4716"/>
                    </a:lnTo>
                    <a:lnTo>
                      <a:pt x="2710" y="4724"/>
                    </a:lnTo>
                    <a:lnTo>
                      <a:pt x="2708" y="4728"/>
                    </a:lnTo>
                    <a:lnTo>
                      <a:pt x="2704" y="4726"/>
                    </a:lnTo>
                    <a:lnTo>
                      <a:pt x="2702" y="4724"/>
                    </a:lnTo>
                    <a:lnTo>
                      <a:pt x="2700" y="4724"/>
                    </a:lnTo>
                    <a:lnTo>
                      <a:pt x="2698" y="4728"/>
                    </a:lnTo>
                    <a:lnTo>
                      <a:pt x="2698" y="4734"/>
                    </a:lnTo>
                    <a:lnTo>
                      <a:pt x="2700" y="4738"/>
                    </a:lnTo>
                    <a:lnTo>
                      <a:pt x="2702" y="4738"/>
                    </a:lnTo>
                    <a:lnTo>
                      <a:pt x="2702" y="4740"/>
                    </a:lnTo>
                    <a:lnTo>
                      <a:pt x="2700" y="4742"/>
                    </a:lnTo>
                    <a:lnTo>
                      <a:pt x="2698" y="4750"/>
                    </a:lnTo>
                    <a:lnTo>
                      <a:pt x="2696" y="4756"/>
                    </a:lnTo>
                    <a:lnTo>
                      <a:pt x="2692" y="4760"/>
                    </a:lnTo>
                    <a:lnTo>
                      <a:pt x="2692" y="4764"/>
                    </a:lnTo>
                    <a:lnTo>
                      <a:pt x="2696" y="4768"/>
                    </a:lnTo>
                    <a:lnTo>
                      <a:pt x="2698" y="4772"/>
                    </a:lnTo>
                    <a:lnTo>
                      <a:pt x="2698" y="4774"/>
                    </a:lnTo>
                    <a:lnTo>
                      <a:pt x="2690" y="4768"/>
                    </a:lnTo>
                    <a:lnTo>
                      <a:pt x="2684" y="4766"/>
                    </a:lnTo>
                    <a:lnTo>
                      <a:pt x="2678" y="4766"/>
                    </a:lnTo>
                    <a:lnTo>
                      <a:pt x="2672" y="4764"/>
                    </a:lnTo>
                    <a:lnTo>
                      <a:pt x="2672" y="4762"/>
                    </a:lnTo>
                    <a:lnTo>
                      <a:pt x="2672" y="4760"/>
                    </a:lnTo>
                    <a:lnTo>
                      <a:pt x="2674" y="4756"/>
                    </a:lnTo>
                    <a:lnTo>
                      <a:pt x="2672" y="4756"/>
                    </a:lnTo>
                    <a:lnTo>
                      <a:pt x="2670" y="4756"/>
                    </a:lnTo>
                    <a:lnTo>
                      <a:pt x="2666" y="4754"/>
                    </a:lnTo>
                    <a:lnTo>
                      <a:pt x="2664" y="4752"/>
                    </a:lnTo>
                    <a:lnTo>
                      <a:pt x="2664" y="4754"/>
                    </a:lnTo>
                    <a:lnTo>
                      <a:pt x="2662" y="4756"/>
                    </a:lnTo>
                    <a:lnTo>
                      <a:pt x="2656" y="4758"/>
                    </a:lnTo>
                    <a:lnTo>
                      <a:pt x="2650" y="4758"/>
                    </a:lnTo>
                    <a:lnTo>
                      <a:pt x="2644" y="4756"/>
                    </a:lnTo>
                    <a:lnTo>
                      <a:pt x="2640" y="4750"/>
                    </a:lnTo>
                    <a:lnTo>
                      <a:pt x="2638" y="4742"/>
                    </a:lnTo>
                    <a:lnTo>
                      <a:pt x="2632" y="4744"/>
                    </a:lnTo>
                    <a:lnTo>
                      <a:pt x="2628" y="4746"/>
                    </a:lnTo>
                    <a:lnTo>
                      <a:pt x="2622" y="4750"/>
                    </a:lnTo>
                    <a:lnTo>
                      <a:pt x="2620" y="4758"/>
                    </a:lnTo>
                    <a:lnTo>
                      <a:pt x="2618" y="4764"/>
                    </a:lnTo>
                    <a:lnTo>
                      <a:pt x="2614" y="4772"/>
                    </a:lnTo>
                    <a:lnTo>
                      <a:pt x="2610" y="4780"/>
                    </a:lnTo>
                    <a:lnTo>
                      <a:pt x="2606" y="4802"/>
                    </a:lnTo>
                    <a:lnTo>
                      <a:pt x="2606" y="4812"/>
                    </a:lnTo>
                    <a:lnTo>
                      <a:pt x="2608" y="4820"/>
                    </a:lnTo>
                    <a:lnTo>
                      <a:pt x="2610" y="4826"/>
                    </a:lnTo>
                    <a:lnTo>
                      <a:pt x="2616" y="4830"/>
                    </a:lnTo>
                    <a:lnTo>
                      <a:pt x="2620" y="4834"/>
                    </a:lnTo>
                    <a:lnTo>
                      <a:pt x="2620" y="4836"/>
                    </a:lnTo>
                    <a:lnTo>
                      <a:pt x="2616" y="4844"/>
                    </a:lnTo>
                    <a:lnTo>
                      <a:pt x="2614" y="4848"/>
                    </a:lnTo>
                    <a:lnTo>
                      <a:pt x="2614" y="4854"/>
                    </a:lnTo>
                    <a:lnTo>
                      <a:pt x="2614" y="4858"/>
                    </a:lnTo>
                    <a:lnTo>
                      <a:pt x="2618" y="4864"/>
                    </a:lnTo>
                    <a:lnTo>
                      <a:pt x="2622" y="4870"/>
                    </a:lnTo>
                    <a:lnTo>
                      <a:pt x="2624" y="4874"/>
                    </a:lnTo>
                    <a:lnTo>
                      <a:pt x="2624" y="4876"/>
                    </a:lnTo>
                    <a:lnTo>
                      <a:pt x="2622" y="4878"/>
                    </a:lnTo>
                    <a:lnTo>
                      <a:pt x="2620" y="4880"/>
                    </a:lnTo>
                    <a:lnTo>
                      <a:pt x="2626" y="4882"/>
                    </a:lnTo>
                    <a:lnTo>
                      <a:pt x="2630" y="4886"/>
                    </a:lnTo>
                    <a:lnTo>
                      <a:pt x="2632" y="4888"/>
                    </a:lnTo>
                    <a:lnTo>
                      <a:pt x="2632" y="4890"/>
                    </a:lnTo>
                    <a:lnTo>
                      <a:pt x="2630" y="4892"/>
                    </a:lnTo>
                    <a:lnTo>
                      <a:pt x="2628" y="4898"/>
                    </a:lnTo>
                    <a:lnTo>
                      <a:pt x="2626" y="4900"/>
                    </a:lnTo>
                    <a:lnTo>
                      <a:pt x="2628" y="4902"/>
                    </a:lnTo>
                    <a:lnTo>
                      <a:pt x="2632" y="4904"/>
                    </a:lnTo>
                    <a:lnTo>
                      <a:pt x="2634" y="4904"/>
                    </a:lnTo>
                    <a:lnTo>
                      <a:pt x="2640" y="4900"/>
                    </a:lnTo>
                    <a:lnTo>
                      <a:pt x="2646" y="4898"/>
                    </a:lnTo>
                    <a:lnTo>
                      <a:pt x="2650" y="4898"/>
                    </a:lnTo>
                    <a:lnTo>
                      <a:pt x="2652" y="4902"/>
                    </a:lnTo>
                    <a:lnTo>
                      <a:pt x="2652" y="4908"/>
                    </a:lnTo>
                    <a:lnTo>
                      <a:pt x="2652" y="4910"/>
                    </a:lnTo>
                    <a:lnTo>
                      <a:pt x="2650" y="4918"/>
                    </a:lnTo>
                    <a:lnTo>
                      <a:pt x="2648" y="4926"/>
                    </a:lnTo>
                    <a:lnTo>
                      <a:pt x="2648" y="4934"/>
                    </a:lnTo>
                    <a:lnTo>
                      <a:pt x="2652" y="4942"/>
                    </a:lnTo>
                    <a:lnTo>
                      <a:pt x="2658" y="4960"/>
                    </a:lnTo>
                    <a:lnTo>
                      <a:pt x="2660" y="4972"/>
                    </a:lnTo>
                    <a:lnTo>
                      <a:pt x="2660" y="4980"/>
                    </a:lnTo>
                    <a:lnTo>
                      <a:pt x="2660" y="4984"/>
                    </a:lnTo>
                    <a:lnTo>
                      <a:pt x="2660" y="4986"/>
                    </a:lnTo>
                    <a:lnTo>
                      <a:pt x="2666" y="4986"/>
                    </a:lnTo>
                    <a:lnTo>
                      <a:pt x="2678" y="4988"/>
                    </a:lnTo>
                    <a:lnTo>
                      <a:pt x="2684" y="4992"/>
                    </a:lnTo>
                    <a:lnTo>
                      <a:pt x="2692" y="4992"/>
                    </a:lnTo>
                    <a:lnTo>
                      <a:pt x="2698" y="4986"/>
                    </a:lnTo>
                    <a:lnTo>
                      <a:pt x="2702" y="4982"/>
                    </a:lnTo>
                    <a:lnTo>
                      <a:pt x="2706" y="4982"/>
                    </a:lnTo>
                    <a:lnTo>
                      <a:pt x="2712" y="4982"/>
                    </a:lnTo>
                    <a:lnTo>
                      <a:pt x="2716" y="4984"/>
                    </a:lnTo>
                    <a:lnTo>
                      <a:pt x="2720" y="4986"/>
                    </a:lnTo>
                    <a:lnTo>
                      <a:pt x="2722" y="4992"/>
                    </a:lnTo>
                    <a:lnTo>
                      <a:pt x="2724" y="4996"/>
                    </a:lnTo>
                    <a:lnTo>
                      <a:pt x="2724" y="5002"/>
                    </a:lnTo>
                    <a:lnTo>
                      <a:pt x="2724" y="5010"/>
                    </a:lnTo>
                    <a:lnTo>
                      <a:pt x="2726" y="5012"/>
                    </a:lnTo>
                    <a:lnTo>
                      <a:pt x="2728" y="5012"/>
                    </a:lnTo>
                    <a:lnTo>
                      <a:pt x="2734" y="5010"/>
                    </a:lnTo>
                    <a:lnTo>
                      <a:pt x="2740" y="5004"/>
                    </a:lnTo>
                    <a:lnTo>
                      <a:pt x="2742" y="5002"/>
                    </a:lnTo>
                    <a:lnTo>
                      <a:pt x="2746" y="5002"/>
                    </a:lnTo>
                    <a:lnTo>
                      <a:pt x="2754" y="5004"/>
                    </a:lnTo>
                    <a:lnTo>
                      <a:pt x="2756" y="5004"/>
                    </a:lnTo>
                    <a:lnTo>
                      <a:pt x="2760" y="5004"/>
                    </a:lnTo>
                    <a:lnTo>
                      <a:pt x="2764" y="5002"/>
                    </a:lnTo>
                    <a:lnTo>
                      <a:pt x="2768" y="4998"/>
                    </a:lnTo>
                    <a:lnTo>
                      <a:pt x="2770" y="4992"/>
                    </a:lnTo>
                    <a:lnTo>
                      <a:pt x="2774" y="4990"/>
                    </a:lnTo>
                    <a:lnTo>
                      <a:pt x="2776" y="4990"/>
                    </a:lnTo>
                    <a:lnTo>
                      <a:pt x="2778" y="4992"/>
                    </a:lnTo>
                    <a:lnTo>
                      <a:pt x="2784" y="4996"/>
                    </a:lnTo>
                    <a:lnTo>
                      <a:pt x="2788" y="4998"/>
                    </a:lnTo>
                    <a:lnTo>
                      <a:pt x="2792" y="4998"/>
                    </a:lnTo>
                    <a:lnTo>
                      <a:pt x="2794" y="4998"/>
                    </a:lnTo>
                    <a:lnTo>
                      <a:pt x="2796" y="5000"/>
                    </a:lnTo>
                    <a:lnTo>
                      <a:pt x="2796" y="5004"/>
                    </a:lnTo>
                    <a:lnTo>
                      <a:pt x="2796" y="5006"/>
                    </a:lnTo>
                    <a:lnTo>
                      <a:pt x="2798" y="5008"/>
                    </a:lnTo>
                    <a:lnTo>
                      <a:pt x="2800" y="5008"/>
                    </a:lnTo>
                    <a:lnTo>
                      <a:pt x="2806" y="5006"/>
                    </a:lnTo>
                    <a:lnTo>
                      <a:pt x="2814" y="5004"/>
                    </a:lnTo>
                    <a:lnTo>
                      <a:pt x="2820" y="5004"/>
                    </a:lnTo>
                    <a:lnTo>
                      <a:pt x="2826" y="5008"/>
                    </a:lnTo>
                    <a:lnTo>
                      <a:pt x="2830" y="5012"/>
                    </a:lnTo>
                    <a:lnTo>
                      <a:pt x="2834" y="5016"/>
                    </a:lnTo>
                    <a:lnTo>
                      <a:pt x="2836" y="5022"/>
                    </a:lnTo>
                    <a:lnTo>
                      <a:pt x="2836" y="5030"/>
                    </a:lnTo>
                    <a:lnTo>
                      <a:pt x="2836" y="5036"/>
                    </a:lnTo>
                    <a:lnTo>
                      <a:pt x="2836" y="5040"/>
                    </a:lnTo>
                    <a:lnTo>
                      <a:pt x="2840" y="5042"/>
                    </a:lnTo>
                    <a:lnTo>
                      <a:pt x="2846" y="5040"/>
                    </a:lnTo>
                    <a:lnTo>
                      <a:pt x="2852" y="5036"/>
                    </a:lnTo>
                    <a:lnTo>
                      <a:pt x="2868" y="5026"/>
                    </a:lnTo>
                    <a:lnTo>
                      <a:pt x="2876" y="5024"/>
                    </a:lnTo>
                    <a:lnTo>
                      <a:pt x="2882" y="5022"/>
                    </a:lnTo>
                    <a:lnTo>
                      <a:pt x="2886" y="5020"/>
                    </a:lnTo>
                    <a:lnTo>
                      <a:pt x="2890" y="5018"/>
                    </a:lnTo>
                    <a:lnTo>
                      <a:pt x="2894" y="5008"/>
                    </a:lnTo>
                    <a:lnTo>
                      <a:pt x="2896" y="4996"/>
                    </a:lnTo>
                    <a:lnTo>
                      <a:pt x="2898" y="4986"/>
                    </a:lnTo>
                    <a:lnTo>
                      <a:pt x="2898" y="4982"/>
                    </a:lnTo>
                    <a:lnTo>
                      <a:pt x="2902" y="4980"/>
                    </a:lnTo>
                    <a:lnTo>
                      <a:pt x="2904" y="4978"/>
                    </a:lnTo>
                    <a:lnTo>
                      <a:pt x="2906" y="4970"/>
                    </a:lnTo>
                    <a:close/>
                    <a:moveTo>
                      <a:pt x="2606" y="3938"/>
                    </a:moveTo>
                    <a:lnTo>
                      <a:pt x="2606" y="3938"/>
                    </a:lnTo>
                    <a:lnTo>
                      <a:pt x="2616" y="3942"/>
                    </a:lnTo>
                    <a:lnTo>
                      <a:pt x="2622" y="3944"/>
                    </a:lnTo>
                    <a:lnTo>
                      <a:pt x="2624" y="3944"/>
                    </a:lnTo>
                    <a:lnTo>
                      <a:pt x="2626" y="3944"/>
                    </a:lnTo>
                    <a:lnTo>
                      <a:pt x="2630" y="3948"/>
                    </a:lnTo>
                    <a:lnTo>
                      <a:pt x="2634" y="3950"/>
                    </a:lnTo>
                    <a:lnTo>
                      <a:pt x="2638" y="3948"/>
                    </a:lnTo>
                    <a:lnTo>
                      <a:pt x="2640" y="3942"/>
                    </a:lnTo>
                    <a:lnTo>
                      <a:pt x="2640" y="3940"/>
                    </a:lnTo>
                    <a:lnTo>
                      <a:pt x="2642" y="3940"/>
                    </a:lnTo>
                    <a:lnTo>
                      <a:pt x="2646" y="3940"/>
                    </a:lnTo>
                    <a:lnTo>
                      <a:pt x="2652" y="3938"/>
                    </a:lnTo>
                    <a:lnTo>
                      <a:pt x="2654" y="3938"/>
                    </a:lnTo>
                    <a:lnTo>
                      <a:pt x="2654" y="3934"/>
                    </a:lnTo>
                    <a:lnTo>
                      <a:pt x="2656" y="3930"/>
                    </a:lnTo>
                    <a:lnTo>
                      <a:pt x="2658" y="3928"/>
                    </a:lnTo>
                    <a:lnTo>
                      <a:pt x="2664" y="3926"/>
                    </a:lnTo>
                    <a:lnTo>
                      <a:pt x="2666" y="3924"/>
                    </a:lnTo>
                    <a:lnTo>
                      <a:pt x="2670" y="3922"/>
                    </a:lnTo>
                    <a:lnTo>
                      <a:pt x="2670" y="3918"/>
                    </a:lnTo>
                    <a:lnTo>
                      <a:pt x="2672" y="3912"/>
                    </a:lnTo>
                    <a:lnTo>
                      <a:pt x="2674" y="3902"/>
                    </a:lnTo>
                    <a:lnTo>
                      <a:pt x="2678" y="3892"/>
                    </a:lnTo>
                    <a:lnTo>
                      <a:pt x="2684" y="3884"/>
                    </a:lnTo>
                    <a:lnTo>
                      <a:pt x="2690" y="3878"/>
                    </a:lnTo>
                    <a:lnTo>
                      <a:pt x="2692" y="3874"/>
                    </a:lnTo>
                    <a:lnTo>
                      <a:pt x="2692" y="3868"/>
                    </a:lnTo>
                    <a:lnTo>
                      <a:pt x="2690" y="3862"/>
                    </a:lnTo>
                    <a:lnTo>
                      <a:pt x="2686" y="3858"/>
                    </a:lnTo>
                    <a:lnTo>
                      <a:pt x="2682" y="3856"/>
                    </a:lnTo>
                    <a:lnTo>
                      <a:pt x="2680" y="3854"/>
                    </a:lnTo>
                    <a:lnTo>
                      <a:pt x="2676" y="3852"/>
                    </a:lnTo>
                    <a:lnTo>
                      <a:pt x="2674" y="3854"/>
                    </a:lnTo>
                    <a:lnTo>
                      <a:pt x="2670" y="3856"/>
                    </a:lnTo>
                    <a:lnTo>
                      <a:pt x="2666" y="3856"/>
                    </a:lnTo>
                    <a:lnTo>
                      <a:pt x="2660" y="3856"/>
                    </a:lnTo>
                    <a:lnTo>
                      <a:pt x="2654" y="3858"/>
                    </a:lnTo>
                    <a:lnTo>
                      <a:pt x="2652" y="3860"/>
                    </a:lnTo>
                    <a:lnTo>
                      <a:pt x="2648" y="3860"/>
                    </a:lnTo>
                    <a:lnTo>
                      <a:pt x="2642" y="3858"/>
                    </a:lnTo>
                    <a:lnTo>
                      <a:pt x="2636" y="3858"/>
                    </a:lnTo>
                    <a:lnTo>
                      <a:pt x="2634" y="3858"/>
                    </a:lnTo>
                    <a:lnTo>
                      <a:pt x="2632" y="3862"/>
                    </a:lnTo>
                    <a:lnTo>
                      <a:pt x="2630" y="3864"/>
                    </a:lnTo>
                    <a:lnTo>
                      <a:pt x="2626" y="3864"/>
                    </a:lnTo>
                    <a:lnTo>
                      <a:pt x="2622" y="3862"/>
                    </a:lnTo>
                    <a:lnTo>
                      <a:pt x="2620" y="3864"/>
                    </a:lnTo>
                    <a:lnTo>
                      <a:pt x="2618" y="3866"/>
                    </a:lnTo>
                    <a:lnTo>
                      <a:pt x="2616" y="3870"/>
                    </a:lnTo>
                    <a:lnTo>
                      <a:pt x="2616" y="3872"/>
                    </a:lnTo>
                    <a:lnTo>
                      <a:pt x="2614" y="3874"/>
                    </a:lnTo>
                    <a:lnTo>
                      <a:pt x="2608" y="3882"/>
                    </a:lnTo>
                    <a:lnTo>
                      <a:pt x="2604" y="3886"/>
                    </a:lnTo>
                    <a:lnTo>
                      <a:pt x="2598" y="3890"/>
                    </a:lnTo>
                    <a:lnTo>
                      <a:pt x="2596" y="3896"/>
                    </a:lnTo>
                    <a:lnTo>
                      <a:pt x="2596" y="3908"/>
                    </a:lnTo>
                    <a:lnTo>
                      <a:pt x="2596" y="3920"/>
                    </a:lnTo>
                    <a:lnTo>
                      <a:pt x="2596" y="3926"/>
                    </a:lnTo>
                    <a:lnTo>
                      <a:pt x="2600" y="3932"/>
                    </a:lnTo>
                    <a:lnTo>
                      <a:pt x="2606" y="3938"/>
                    </a:lnTo>
                    <a:close/>
                    <a:moveTo>
                      <a:pt x="3234" y="3626"/>
                    </a:moveTo>
                    <a:lnTo>
                      <a:pt x="3234" y="3626"/>
                    </a:lnTo>
                    <a:lnTo>
                      <a:pt x="3234" y="3624"/>
                    </a:lnTo>
                    <a:lnTo>
                      <a:pt x="3232" y="3624"/>
                    </a:lnTo>
                    <a:lnTo>
                      <a:pt x="3226" y="3626"/>
                    </a:lnTo>
                    <a:lnTo>
                      <a:pt x="3222" y="3632"/>
                    </a:lnTo>
                    <a:lnTo>
                      <a:pt x="3222" y="3634"/>
                    </a:lnTo>
                    <a:lnTo>
                      <a:pt x="3224" y="3636"/>
                    </a:lnTo>
                    <a:lnTo>
                      <a:pt x="3226" y="3636"/>
                    </a:lnTo>
                    <a:lnTo>
                      <a:pt x="3230" y="3634"/>
                    </a:lnTo>
                    <a:lnTo>
                      <a:pt x="3234" y="3626"/>
                    </a:lnTo>
                    <a:close/>
                    <a:moveTo>
                      <a:pt x="3140" y="4236"/>
                    </a:moveTo>
                    <a:lnTo>
                      <a:pt x="3140" y="4236"/>
                    </a:lnTo>
                    <a:lnTo>
                      <a:pt x="3142" y="4224"/>
                    </a:lnTo>
                    <a:lnTo>
                      <a:pt x="3142" y="4222"/>
                    </a:lnTo>
                    <a:lnTo>
                      <a:pt x="3138" y="4224"/>
                    </a:lnTo>
                    <a:lnTo>
                      <a:pt x="3136" y="4226"/>
                    </a:lnTo>
                    <a:lnTo>
                      <a:pt x="3136" y="4230"/>
                    </a:lnTo>
                    <a:lnTo>
                      <a:pt x="3134" y="4236"/>
                    </a:lnTo>
                    <a:lnTo>
                      <a:pt x="3134" y="4240"/>
                    </a:lnTo>
                    <a:lnTo>
                      <a:pt x="3136" y="4242"/>
                    </a:lnTo>
                    <a:lnTo>
                      <a:pt x="3138" y="4242"/>
                    </a:lnTo>
                    <a:lnTo>
                      <a:pt x="3140" y="4236"/>
                    </a:lnTo>
                    <a:close/>
                    <a:moveTo>
                      <a:pt x="3216" y="3638"/>
                    </a:moveTo>
                    <a:lnTo>
                      <a:pt x="3216" y="3638"/>
                    </a:lnTo>
                    <a:lnTo>
                      <a:pt x="3216" y="3634"/>
                    </a:lnTo>
                    <a:lnTo>
                      <a:pt x="3212" y="3632"/>
                    </a:lnTo>
                    <a:lnTo>
                      <a:pt x="3208" y="3632"/>
                    </a:lnTo>
                    <a:lnTo>
                      <a:pt x="3206" y="3636"/>
                    </a:lnTo>
                    <a:lnTo>
                      <a:pt x="3208" y="3638"/>
                    </a:lnTo>
                    <a:lnTo>
                      <a:pt x="3210" y="3640"/>
                    </a:lnTo>
                    <a:lnTo>
                      <a:pt x="3214" y="3640"/>
                    </a:lnTo>
                    <a:lnTo>
                      <a:pt x="3216" y="3638"/>
                    </a:lnTo>
                    <a:close/>
                    <a:moveTo>
                      <a:pt x="3130" y="4102"/>
                    </a:moveTo>
                    <a:lnTo>
                      <a:pt x="3130" y="4102"/>
                    </a:lnTo>
                    <a:lnTo>
                      <a:pt x="3128" y="4106"/>
                    </a:lnTo>
                    <a:lnTo>
                      <a:pt x="3128" y="4108"/>
                    </a:lnTo>
                    <a:lnTo>
                      <a:pt x="3132" y="4120"/>
                    </a:lnTo>
                    <a:lnTo>
                      <a:pt x="3134" y="4124"/>
                    </a:lnTo>
                    <a:lnTo>
                      <a:pt x="3136" y="4124"/>
                    </a:lnTo>
                    <a:lnTo>
                      <a:pt x="3136" y="4120"/>
                    </a:lnTo>
                    <a:lnTo>
                      <a:pt x="3136" y="4116"/>
                    </a:lnTo>
                    <a:lnTo>
                      <a:pt x="3134" y="4104"/>
                    </a:lnTo>
                    <a:lnTo>
                      <a:pt x="3132" y="4102"/>
                    </a:lnTo>
                    <a:lnTo>
                      <a:pt x="3130" y="4102"/>
                    </a:lnTo>
                    <a:close/>
                    <a:moveTo>
                      <a:pt x="3462" y="5402"/>
                    </a:moveTo>
                    <a:lnTo>
                      <a:pt x="3462" y="5402"/>
                    </a:lnTo>
                    <a:lnTo>
                      <a:pt x="3462" y="5410"/>
                    </a:lnTo>
                    <a:lnTo>
                      <a:pt x="3462" y="5414"/>
                    </a:lnTo>
                    <a:lnTo>
                      <a:pt x="3466" y="5416"/>
                    </a:lnTo>
                    <a:lnTo>
                      <a:pt x="3472" y="5418"/>
                    </a:lnTo>
                    <a:lnTo>
                      <a:pt x="3476" y="5418"/>
                    </a:lnTo>
                    <a:lnTo>
                      <a:pt x="3478" y="5416"/>
                    </a:lnTo>
                    <a:lnTo>
                      <a:pt x="3478" y="5412"/>
                    </a:lnTo>
                    <a:lnTo>
                      <a:pt x="3474" y="5404"/>
                    </a:lnTo>
                    <a:lnTo>
                      <a:pt x="3468" y="5398"/>
                    </a:lnTo>
                    <a:lnTo>
                      <a:pt x="3464" y="5394"/>
                    </a:lnTo>
                    <a:lnTo>
                      <a:pt x="3462" y="5396"/>
                    </a:lnTo>
                    <a:lnTo>
                      <a:pt x="3462" y="5402"/>
                    </a:lnTo>
                    <a:close/>
                    <a:moveTo>
                      <a:pt x="4244" y="2492"/>
                    </a:moveTo>
                    <a:lnTo>
                      <a:pt x="4244" y="2492"/>
                    </a:lnTo>
                    <a:lnTo>
                      <a:pt x="4244" y="2496"/>
                    </a:lnTo>
                    <a:lnTo>
                      <a:pt x="4248" y="2496"/>
                    </a:lnTo>
                    <a:lnTo>
                      <a:pt x="4256" y="2492"/>
                    </a:lnTo>
                    <a:lnTo>
                      <a:pt x="4264" y="2486"/>
                    </a:lnTo>
                    <a:lnTo>
                      <a:pt x="4280" y="2470"/>
                    </a:lnTo>
                    <a:lnTo>
                      <a:pt x="4284" y="2464"/>
                    </a:lnTo>
                    <a:lnTo>
                      <a:pt x="4284" y="2460"/>
                    </a:lnTo>
                    <a:lnTo>
                      <a:pt x="4282" y="2460"/>
                    </a:lnTo>
                    <a:lnTo>
                      <a:pt x="4276" y="2460"/>
                    </a:lnTo>
                    <a:lnTo>
                      <a:pt x="4266" y="2466"/>
                    </a:lnTo>
                    <a:lnTo>
                      <a:pt x="4254" y="2476"/>
                    </a:lnTo>
                    <a:lnTo>
                      <a:pt x="4248" y="2484"/>
                    </a:lnTo>
                    <a:lnTo>
                      <a:pt x="4244" y="2492"/>
                    </a:lnTo>
                    <a:close/>
                    <a:moveTo>
                      <a:pt x="4364" y="2396"/>
                    </a:moveTo>
                    <a:lnTo>
                      <a:pt x="4364" y="2396"/>
                    </a:lnTo>
                    <a:lnTo>
                      <a:pt x="4368" y="2398"/>
                    </a:lnTo>
                    <a:lnTo>
                      <a:pt x="4370" y="2396"/>
                    </a:lnTo>
                    <a:lnTo>
                      <a:pt x="4370" y="2394"/>
                    </a:lnTo>
                    <a:lnTo>
                      <a:pt x="4368" y="2392"/>
                    </a:lnTo>
                    <a:lnTo>
                      <a:pt x="4366" y="2390"/>
                    </a:lnTo>
                    <a:lnTo>
                      <a:pt x="4364" y="2392"/>
                    </a:lnTo>
                    <a:lnTo>
                      <a:pt x="4364" y="2394"/>
                    </a:lnTo>
                    <a:lnTo>
                      <a:pt x="4364" y="2396"/>
                    </a:lnTo>
                    <a:close/>
                    <a:moveTo>
                      <a:pt x="4388" y="2374"/>
                    </a:moveTo>
                    <a:lnTo>
                      <a:pt x="4388" y="2374"/>
                    </a:lnTo>
                    <a:lnTo>
                      <a:pt x="4392" y="2376"/>
                    </a:lnTo>
                    <a:lnTo>
                      <a:pt x="4392" y="2374"/>
                    </a:lnTo>
                    <a:lnTo>
                      <a:pt x="4394" y="2370"/>
                    </a:lnTo>
                    <a:lnTo>
                      <a:pt x="4392" y="2368"/>
                    </a:lnTo>
                    <a:lnTo>
                      <a:pt x="4390" y="2366"/>
                    </a:lnTo>
                    <a:lnTo>
                      <a:pt x="4388" y="2368"/>
                    </a:lnTo>
                    <a:lnTo>
                      <a:pt x="4388" y="2372"/>
                    </a:lnTo>
                    <a:lnTo>
                      <a:pt x="4388" y="2374"/>
                    </a:lnTo>
                    <a:close/>
                    <a:moveTo>
                      <a:pt x="264" y="3518"/>
                    </a:moveTo>
                    <a:lnTo>
                      <a:pt x="264" y="3518"/>
                    </a:lnTo>
                    <a:lnTo>
                      <a:pt x="266" y="3518"/>
                    </a:lnTo>
                    <a:lnTo>
                      <a:pt x="264" y="3518"/>
                    </a:lnTo>
                    <a:close/>
                    <a:moveTo>
                      <a:pt x="5798" y="1166"/>
                    </a:moveTo>
                    <a:lnTo>
                      <a:pt x="5798" y="1166"/>
                    </a:lnTo>
                    <a:lnTo>
                      <a:pt x="5790" y="1156"/>
                    </a:lnTo>
                    <a:lnTo>
                      <a:pt x="5782" y="1148"/>
                    </a:lnTo>
                    <a:lnTo>
                      <a:pt x="5772" y="1144"/>
                    </a:lnTo>
                    <a:lnTo>
                      <a:pt x="5760" y="1140"/>
                    </a:lnTo>
                    <a:lnTo>
                      <a:pt x="5732" y="1138"/>
                    </a:lnTo>
                    <a:lnTo>
                      <a:pt x="5698" y="1136"/>
                    </a:lnTo>
                    <a:lnTo>
                      <a:pt x="5692" y="1138"/>
                    </a:lnTo>
                    <a:lnTo>
                      <a:pt x="5688" y="1140"/>
                    </a:lnTo>
                    <a:lnTo>
                      <a:pt x="5686" y="1144"/>
                    </a:lnTo>
                    <a:lnTo>
                      <a:pt x="5686" y="1148"/>
                    </a:lnTo>
                    <a:lnTo>
                      <a:pt x="5690" y="1160"/>
                    </a:lnTo>
                    <a:lnTo>
                      <a:pt x="5696" y="1172"/>
                    </a:lnTo>
                    <a:lnTo>
                      <a:pt x="5702" y="1184"/>
                    </a:lnTo>
                    <a:lnTo>
                      <a:pt x="5704" y="1190"/>
                    </a:lnTo>
                    <a:lnTo>
                      <a:pt x="5704" y="1192"/>
                    </a:lnTo>
                    <a:lnTo>
                      <a:pt x="5700" y="1192"/>
                    </a:lnTo>
                    <a:lnTo>
                      <a:pt x="5684" y="1186"/>
                    </a:lnTo>
                    <a:lnTo>
                      <a:pt x="5676" y="1180"/>
                    </a:lnTo>
                    <a:lnTo>
                      <a:pt x="5670" y="1174"/>
                    </a:lnTo>
                    <a:lnTo>
                      <a:pt x="5666" y="1168"/>
                    </a:lnTo>
                    <a:lnTo>
                      <a:pt x="5664" y="1162"/>
                    </a:lnTo>
                    <a:lnTo>
                      <a:pt x="5664" y="1150"/>
                    </a:lnTo>
                    <a:lnTo>
                      <a:pt x="5666" y="1138"/>
                    </a:lnTo>
                    <a:lnTo>
                      <a:pt x="5666" y="1126"/>
                    </a:lnTo>
                    <a:lnTo>
                      <a:pt x="5664" y="1120"/>
                    </a:lnTo>
                    <a:lnTo>
                      <a:pt x="5660" y="1114"/>
                    </a:lnTo>
                    <a:lnTo>
                      <a:pt x="5654" y="1106"/>
                    </a:lnTo>
                    <a:lnTo>
                      <a:pt x="5646" y="1100"/>
                    </a:lnTo>
                    <a:lnTo>
                      <a:pt x="5634" y="1092"/>
                    </a:lnTo>
                    <a:lnTo>
                      <a:pt x="5618" y="1084"/>
                    </a:lnTo>
                    <a:lnTo>
                      <a:pt x="5580" y="1068"/>
                    </a:lnTo>
                    <a:lnTo>
                      <a:pt x="5546" y="1050"/>
                    </a:lnTo>
                    <a:lnTo>
                      <a:pt x="5478" y="1014"/>
                    </a:lnTo>
                    <a:lnTo>
                      <a:pt x="5478" y="1008"/>
                    </a:lnTo>
                    <a:lnTo>
                      <a:pt x="5448" y="994"/>
                    </a:lnTo>
                    <a:lnTo>
                      <a:pt x="5418" y="982"/>
                    </a:lnTo>
                    <a:lnTo>
                      <a:pt x="5386" y="970"/>
                    </a:lnTo>
                    <a:lnTo>
                      <a:pt x="5356" y="962"/>
                    </a:lnTo>
                    <a:lnTo>
                      <a:pt x="5310" y="952"/>
                    </a:lnTo>
                    <a:lnTo>
                      <a:pt x="5294" y="946"/>
                    </a:lnTo>
                    <a:lnTo>
                      <a:pt x="5270" y="944"/>
                    </a:lnTo>
                    <a:lnTo>
                      <a:pt x="5210" y="940"/>
                    </a:lnTo>
                    <a:lnTo>
                      <a:pt x="5170" y="936"/>
                    </a:lnTo>
                    <a:lnTo>
                      <a:pt x="5144" y="930"/>
                    </a:lnTo>
                    <a:lnTo>
                      <a:pt x="5126" y="924"/>
                    </a:lnTo>
                    <a:lnTo>
                      <a:pt x="5116" y="918"/>
                    </a:lnTo>
                    <a:lnTo>
                      <a:pt x="5108" y="916"/>
                    </a:lnTo>
                    <a:lnTo>
                      <a:pt x="5102" y="918"/>
                    </a:lnTo>
                    <a:lnTo>
                      <a:pt x="5096" y="926"/>
                    </a:lnTo>
                    <a:lnTo>
                      <a:pt x="5086" y="942"/>
                    </a:lnTo>
                    <a:lnTo>
                      <a:pt x="5080" y="950"/>
                    </a:lnTo>
                    <a:lnTo>
                      <a:pt x="5078" y="958"/>
                    </a:lnTo>
                    <a:lnTo>
                      <a:pt x="5078" y="964"/>
                    </a:lnTo>
                    <a:lnTo>
                      <a:pt x="5080" y="968"/>
                    </a:lnTo>
                    <a:lnTo>
                      <a:pt x="5084" y="972"/>
                    </a:lnTo>
                    <a:lnTo>
                      <a:pt x="5088" y="974"/>
                    </a:lnTo>
                    <a:lnTo>
                      <a:pt x="5100" y="978"/>
                    </a:lnTo>
                    <a:lnTo>
                      <a:pt x="5110" y="982"/>
                    </a:lnTo>
                    <a:lnTo>
                      <a:pt x="5114" y="986"/>
                    </a:lnTo>
                    <a:lnTo>
                      <a:pt x="5116" y="988"/>
                    </a:lnTo>
                    <a:lnTo>
                      <a:pt x="5116" y="992"/>
                    </a:lnTo>
                    <a:lnTo>
                      <a:pt x="5114" y="998"/>
                    </a:lnTo>
                    <a:lnTo>
                      <a:pt x="5108" y="1004"/>
                    </a:lnTo>
                    <a:lnTo>
                      <a:pt x="5100" y="1012"/>
                    </a:lnTo>
                    <a:lnTo>
                      <a:pt x="5084" y="1024"/>
                    </a:lnTo>
                    <a:lnTo>
                      <a:pt x="5076" y="1028"/>
                    </a:lnTo>
                    <a:lnTo>
                      <a:pt x="5072" y="1030"/>
                    </a:lnTo>
                    <a:lnTo>
                      <a:pt x="5068" y="1028"/>
                    </a:lnTo>
                    <a:lnTo>
                      <a:pt x="5064" y="1026"/>
                    </a:lnTo>
                    <a:lnTo>
                      <a:pt x="5058" y="1020"/>
                    </a:lnTo>
                    <a:lnTo>
                      <a:pt x="5052" y="1012"/>
                    </a:lnTo>
                    <a:lnTo>
                      <a:pt x="5044" y="1004"/>
                    </a:lnTo>
                    <a:lnTo>
                      <a:pt x="5040" y="1000"/>
                    </a:lnTo>
                    <a:lnTo>
                      <a:pt x="5034" y="996"/>
                    </a:lnTo>
                    <a:lnTo>
                      <a:pt x="5028" y="996"/>
                    </a:lnTo>
                    <a:lnTo>
                      <a:pt x="5020" y="994"/>
                    </a:lnTo>
                    <a:lnTo>
                      <a:pt x="5012" y="994"/>
                    </a:lnTo>
                    <a:lnTo>
                      <a:pt x="5006" y="992"/>
                    </a:lnTo>
                    <a:lnTo>
                      <a:pt x="5004" y="990"/>
                    </a:lnTo>
                    <a:lnTo>
                      <a:pt x="5002" y="988"/>
                    </a:lnTo>
                    <a:lnTo>
                      <a:pt x="5000" y="978"/>
                    </a:lnTo>
                    <a:lnTo>
                      <a:pt x="5000" y="970"/>
                    </a:lnTo>
                    <a:lnTo>
                      <a:pt x="5000" y="962"/>
                    </a:lnTo>
                    <a:lnTo>
                      <a:pt x="4998" y="960"/>
                    </a:lnTo>
                    <a:lnTo>
                      <a:pt x="4994" y="958"/>
                    </a:lnTo>
                    <a:lnTo>
                      <a:pt x="4988" y="956"/>
                    </a:lnTo>
                    <a:lnTo>
                      <a:pt x="4980" y="958"/>
                    </a:lnTo>
                    <a:lnTo>
                      <a:pt x="4958" y="964"/>
                    </a:lnTo>
                    <a:lnTo>
                      <a:pt x="4944" y="968"/>
                    </a:lnTo>
                    <a:lnTo>
                      <a:pt x="4930" y="970"/>
                    </a:lnTo>
                    <a:lnTo>
                      <a:pt x="4920" y="972"/>
                    </a:lnTo>
                    <a:lnTo>
                      <a:pt x="4908" y="972"/>
                    </a:lnTo>
                    <a:lnTo>
                      <a:pt x="4890" y="968"/>
                    </a:lnTo>
                    <a:lnTo>
                      <a:pt x="4870" y="964"/>
                    </a:lnTo>
                    <a:lnTo>
                      <a:pt x="4850" y="958"/>
                    </a:lnTo>
                    <a:lnTo>
                      <a:pt x="4828" y="954"/>
                    </a:lnTo>
                    <a:lnTo>
                      <a:pt x="4814" y="954"/>
                    </a:lnTo>
                    <a:lnTo>
                      <a:pt x="4800" y="954"/>
                    </a:lnTo>
                    <a:lnTo>
                      <a:pt x="4784" y="956"/>
                    </a:lnTo>
                    <a:lnTo>
                      <a:pt x="4766" y="958"/>
                    </a:lnTo>
                    <a:lnTo>
                      <a:pt x="4732" y="966"/>
                    </a:lnTo>
                    <a:lnTo>
                      <a:pt x="4706" y="966"/>
                    </a:lnTo>
                    <a:lnTo>
                      <a:pt x="4686" y="964"/>
                    </a:lnTo>
                    <a:lnTo>
                      <a:pt x="4674" y="960"/>
                    </a:lnTo>
                    <a:lnTo>
                      <a:pt x="4668" y="956"/>
                    </a:lnTo>
                    <a:lnTo>
                      <a:pt x="4666" y="952"/>
                    </a:lnTo>
                    <a:lnTo>
                      <a:pt x="4662" y="944"/>
                    </a:lnTo>
                    <a:lnTo>
                      <a:pt x="4664" y="934"/>
                    </a:lnTo>
                    <a:lnTo>
                      <a:pt x="4668" y="924"/>
                    </a:lnTo>
                    <a:lnTo>
                      <a:pt x="4670" y="918"/>
                    </a:lnTo>
                    <a:lnTo>
                      <a:pt x="4670" y="912"/>
                    </a:lnTo>
                    <a:lnTo>
                      <a:pt x="4668" y="906"/>
                    </a:lnTo>
                    <a:lnTo>
                      <a:pt x="4662" y="898"/>
                    </a:lnTo>
                    <a:lnTo>
                      <a:pt x="4656" y="892"/>
                    </a:lnTo>
                    <a:lnTo>
                      <a:pt x="4648" y="884"/>
                    </a:lnTo>
                    <a:lnTo>
                      <a:pt x="4636" y="878"/>
                    </a:lnTo>
                    <a:lnTo>
                      <a:pt x="4624" y="872"/>
                    </a:lnTo>
                    <a:lnTo>
                      <a:pt x="4608" y="868"/>
                    </a:lnTo>
                    <a:lnTo>
                      <a:pt x="4592" y="862"/>
                    </a:lnTo>
                    <a:lnTo>
                      <a:pt x="4572" y="860"/>
                    </a:lnTo>
                    <a:lnTo>
                      <a:pt x="4552" y="856"/>
                    </a:lnTo>
                    <a:lnTo>
                      <a:pt x="4528" y="856"/>
                    </a:lnTo>
                    <a:lnTo>
                      <a:pt x="4504" y="856"/>
                    </a:lnTo>
                    <a:lnTo>
                      <a:pt x="4476" y="860"/>
                    </a:lnTo>
                    <a:lnTo>
                      <a:pt x="4448" y="864"/>
                    </a:lnTo>
                    <a:lnTo>
                      <a:pt x="4420" y="868"/>
                    </a:lnTo>
                    <a:lnTo>
                      <a:pt x="4396" y="870"/>
                    </a:lnTo>
                    <a:lnTo>
                      <a:pt x="4374" y="868"/>
                    </a:lnTo>
                    <a:lnTo>
                      <a:pt x="4358" y="866"/>
                    </a:lnTo>
                    <a:lnTo>
                      <a:pt x="4342" y="860"/>
                    </a:lnTo>
                    <a:lnTo>
                      <a:pt x="4328" y="854"/>
                    </a:lnTo>
                    <a:lnTo>
                      <a:pt x="4318" y="848"/>
                    </a:lnTo>
                    <a:lnTo>
                      <a:pt x="4308" y="840"/>
                    </a:lnTo>
                    <a:lnTo>
                      <a:pt x="4292" y="822"/>
                    </a:lnTo>
                    <a:lnTo>
                      <a:pt x="4278" y="804"/>
                    </a:lnTo>
                    <a:lnTo>
                      <a:pt x="4264" y="788"/>
                    </a:lnTo>
                    <a:lnTo>
                      <a:pt x="4256" y="782"/>
                    </a:lnTo>
                    <a:lnTo>
                      <a:pt x="4246" y="778"/>
                    </a:lnTo>
                    <a:lnTo>
                      <a:pt x="4228" y="772"/>
                    </a:lnTo>
                    <a:lnTo>
                      <a:pt x="4214" y="768"/>
                    </a:lnTo>
                    <a:lnTo>
                      <a:pt x="4186" y="768"/>
                    </a:lnTo>
                    <a:lnTo>
                      <a:pt x="4154" y="764"/>
                    </a:lnTo>
                    <a:lnTo>
                      <a:pt x="4130" y="762"/>
                    </a:lnTo>
                    <a:lnTo>
                      <a:pt x="4100" y="754"/>
                    </a:lnTo>
                    <a:lnTo>
                      <a:pt x="4068" y="748"/>
                    </a:lnTo>
                    <a:lnTo>
                      <a:pt x="4044" y="744"/>
                    </a:lnTo>
                    <a:lnTo>
                      <a:pt x="4002" y="740"/>
                    </a:lnTo>
                    <a:lnTo>
                      <a:pt x="3964" y="738"/>
                    </a:lnTo>
                    <a:lnTo>
                      <a:pt x="3944" y="734"/>
                    </a:lnTo>
                    <a:lnTo>
                      <a:pt x="3922" y="730"/>
                    </a:lnTo>
                    <a:lnTo>
                      <a:pt x="3902" y="724"/>
                    </a:lnTo>
                    <a:lnTo>
                      <a:pt x="3892" y="724"/>
                    </a:lnTo>
                    <a:lnTo>
                      <a:pt x="3892" y="726"/>
                    </a:lnTo>
                    <a:lnTo>
                      <a:pt x="3890" y="728"/>
                    </a:lnTo>
                    <a:lnTo>
                      <a:pt x="3890" y="734"/>
                    </a:lnTo>
                    <a:lnTo>
                      <a:pt x="3892" y="740"/>
                    </a:lnTo>
                    <a:lnTo>
                      <a:pt x="3890" y="744"/>
                    </a:lnTo>
                    <a:lnTo>
                      <a:pt x="3888" y="746"/>
                    </a:lnTo>
                    <a:lnTo>
                      <a:pt x="3882" y="750"/>
                    </a:lnTo>
                    <a:lnTo>
                      <a:pt x="3876" y="752"/>
                    </a:lnTo>
                    <a:lnTo>
                      <a:pt x="3854" y="754"/>
                    </a:lnTo>
                    <a:lnTo>
                      <a:pt x="3842" y="756"/>
                    </a:lnTo>
                    <a:lnTo>
                      <a:pt x="3834" y="758"/>
                    </a:lnTo>
                    <a:lnTo>
                      <a:pt x="3830" y="764"/>
                    </a:lnTo>
                    <a:lnTo>
                      <a:pt x="3830" y="768"/>
                    </a:lnTo>
                    <a:lnTo>
                      <a:pt x="3832" y="776"/>
                    </a:lnTo>
                    <a:lnTo>
                      <a:pt x="3836" y="782"/>
                    </a:lnTo>
                    <a:lnTo>
                      <a:pt x="3846" y="798"/>
                    </a:lnTo>
                    <a:lnTo>
                      <a:pt x="3856" y="812"/>
                    </a:lnTo>
                    <a:lnTo>
                      <a:pt x="3860" y="818"/>
                    </a:lnTo>
                    <a:lnTo>
                      <a:pt x="3862" y="822"/>
                    </a:lnTo>
                    <a:lnTo>
                      <a:pt x="3860" y="826"/>
                    </a:lnTo>
                    <a:lnTo>
                      <a:pt x="3856" y="828"/>
                    </a:lnTo>
                    <a:lnTo>
                      <a:pt x="3848" y="826"/>
                    </a:lnTo>
                    <a:lnTo>
                      <a:pt x="3836" y="824"/>
                    </a:lnTo>
                    <a:lnTo>
                      <a:pt x="3810" y="818"/>
                    </a:lnTo>
                    <a:lnTo>
                      <a:pt x="3792" y="818"/>
                    </a:lnTo>
                    <a:lnTo>
                      <a:pt x="3778" y="818"/>
                    </a:lnTo>
                    <a:lnTo>
                      <a:pt x="3770" y="820"/>
                    </a:lnTo>
                    <a:lnTo>
                      <a:pt x="3760" y="824"/>
                    </a:lnTo>
                    <a:lnTo>
                      <a:pt x="3750" y="824"/>
                    </a:lnTo>
                    <a:lnTo>
                      <a:pt x="3736" y="824"/>
                    </a:lnTo>
                    <a:lnTo>
                      <a:pt x="3716" y="820"/>
                    </a:lnTo>
                    <a:lnTo>
                      <a:pt x="3704" y="818"/>
                    </a:lnTo>
                    <a:lnTo>
                      <a:pt x="3694" y="818"/>
                    </a:lnTo>
                    <a:lnTo>
                      <a:pt x="3686" y="818"/>
                    </a:lnTo>
                    <a:lnTo>
                      <a:pt x="3676" y="820"/>
                    </a:lnTo>
                    <a:lnTo>
                      <a:pt x="3662" y="826"/>
                    </a:lnTo>
                    <a:lnTo>
                      <a:pt x="3650" y="832"/>
                    </a:lnTo>
                    <a:lnTo>
                      <a:pt x="3638" y="836"/>
                    </a:lnTo>
                    <a:lnTo>
                      <a:pt x="3632" y="838"/>
                    </a:lnTo>
                    <a:lnTo>
                      <a:pt x="3624" y="836"/>
                    </a:lnTo>
                    <a:lnTo>
                      <a:pt x="3616" y="836"/>
                    </a:lnTo>
                    <a:lnTo>
                      <a:pt x="3608" y="832"/>
                    </a:lnTo>
                    <a:lnTo>
                      <a:pt x="3598" y="826"/>
                    </a:lnTo>
                    <a:lnTo>
                      <a:pt x="3586" y="818"/>
                    </a:lnTo>
                    <a:lnTo>
                      <a:pt x="3576" y="812"/>
                    </a:lnTo>
                    <a:lnTo>
                      <a:pt x="3566" y="810"/>
                    </a:lnTo>
                    <a:lnTo>
                      <a:pt x="3558" y="810"/>
                    </a:lnTo>
                    <a:lnTo>
                      <a:pt x="3552" y="814"/>
                    </a:lnTo>
                    <a:lnTo>
                      <a:pt x="3546" y="820"/>
                    </a:lnTo>
                    <a:lnTo>
                      <a:pt x="3540" y="828"/>
                    </a:lnTo>
                    <a:lnTo>
                      <a:pt x="3530" y="848"/>
                    </a:lnTo>
                    <a:lnTo>
                      <a:pt x="3520" y="864"/>
                    </a:lnTo>
                    <a:lnTo>
                      <a:pt x="3514" y="872"/>
                    </a:lnTo>
                    <a:lnTo>
                      <a:pt x="3508" y="876"/>
                    </a:lnTo>
                    <a:lnTo>
                      <a:pt x="3500" y="878"/>
                    </a:lnTo>
                    <a:lnTo>
                      <a:pt x="3492" y="878"/>
                    </a:lnTo>
                    <a:lnTo>
                      <a:pt x="3482" y="872"/>
                    </a:lnTo>
                    <a:lnTo>
                      <a:pt x="3470" y="864"/>
                    </a:lnTo>
                    <a:lnTo>
                      <a:pt x="3428" y="824"/>
                    </a:lnTo>
                    <a:lnTo>
                      <a:pt x="3402" y="796"/>
                    </a:lnTo>
                    <a:lnTo>
                      <a:pt x="3390" y="784"/>
                    </a:lnTo>
                    <a:lnTo>
                      <a:pt x="3380" y="776"/>
                    </a:lnTo>
                    <a:lnTo>
                      <a:pt x="3368" y="768"/>
                    </a:lnTo>
                    <a:lnTo>
                      <a:pt x="3352" y="762"/>
                    </a:lnTo>
                    <a:lnTo>
                      <a:pt x="3346" y="760"/>
                    </a:lnTo>
                    <a:lnTo>
                      <a:pt x="3342" y="760"/>
                    </a:lnTo>
                    <a:lnTo>
                      <a:pt x="3338" y="762"/>
                    </a:lnTo>
                    <a:lnTo>
                      <a:pt x="3338" y="764"/>
                    </a:lnTo>
                    <a:lnTo>
                      <a:pt x="3340" y="772"/>
                    </a:lnTo>
                    <a:lnTo>
                      <a:pt x="3344" y="782"/>
                    </a:lnTo>
                    <a:lnTo>
                      <a:pt x="3348" y="792"/>
                    </a:lnTo>
                    <a:lnTo>
                      <a:pt x="3350" y="798"/>
                    </a:lnTo>
                    <a:lnTo>
                      <a:pt x="3348" y="798"/>
                    </a:lnTo>
                    <a:lnTo>
                      <a:pt x="3346" y="798"/>
                    </a:lnTo>
                    <a:lnTo>
                      <a:pt x="3336" y="790"/>
                    </a:lnTo>
                    <a:lnTo>
                      <a:pt x="3318" y="778"/>
                    </a:lnTo>
                    <a:lnTo>
                      <a:pt x="3296" y="766"/>
                    </a:lnTo>
                    <a:lnTo>
                      <a:pt x="3270" y="754"/>
                    </a:lnTo>
                    <a:lnTo>
                      <a:pt x="3242" y="744"/>
                    </a:lnTo>
                    <a:lnTo>
                      <a:pt x="3208" y="734"/>
                    </a:lnTo>
                    <a:lnTo>
                      <a:pt x="3170" y="728"/>
                    </a:lnTo>
                    <a:lnTo>
                      <a:pt x="3128" y="722"/>
                    </a:lnTo>
                    <a:lnTo>
                      <a:pt x="3082" y="716"/>
                    </a:lnTo>
                    <a:lnTo>
                      <a:pt x="3030" y="712"/>
                    </a:lnTo>
                    <a:lnTo>
                      <a:pt x="3012" y="708"/>
                    </a:lnTo>
                    <a:lnTo>
                      <a:pt x="3000" y="704"/>
                    </a:lnTo>
                    <a:lnTo>
                      <a:pt x="2994" y="702"/>
                    </a:lnTo>
                    <a:lnTo>
                      <a:pt x="2992" y="698"/>
                    </a:lnTo>
                    <a:lnTo>
                      <a:pt x="2992" y="694"/>
                    </a:lnTo>
                    <a:lnTo>
                      <a:pt x="2994" y="690"/>
                    </a:lnTo>
                    <a:lnTo>
                      <a:pt x="3002" y="684"/>
                    </a:lnTo>
                    <a:lnTo>
                      <a:pt x="3008" y="678"/>
                    </a:lnTo>
                    <a:lnTo>
                      <a:pt x="3008" y="676"/>
                    </a:lnTo>
                    <a:lnTo>
                      <a:pt x="3006" y="674"/>
                    </a:lnTo>
                    <a:lnTo>
                      <a:pt x="3002" y="672"/>
                    </a:lnTo>
                    <a:lnTo>
                      <a:pt x="2992" y="670"/>
                    </a:lnTo>
                    <a:lnTo>
                      <a:pt x="2946" y="666"/>
                    </a:lnTo>
                    <a:lnTo>
                      <a:pt x="2904" y="664"/>
                    </a:lnTo>
                    <a:lnTo>
                      <a:pt x="2864" y="664"/>
                    </a:lnTo>
                    <a:lnTo>
                      <a:pt x="2844" y="666"/>
                    </a:lnTo>
                    <a:lnTo>
                      <a:pt x="2822" y="670"/>
                    </a:lnTo>
                    <a:lnTo>
                      <a:pt x="2814" y="670"/>
                    </a:lnTo>
                    <a:lnTo>
                      <a:pt x="2806" y="670"/>
                    </a:lnTo>
                    <a:lnTo>
                      <a:pt x="2800" y="670"/>
                    </a:lnTo>
                    <a:lnTo>
                      <a:pt x="2794" y="668"/>
                    </a:lnTo>
                    <a:lnTo>
                      <a:pt x="2790" y="662"/>
                    </a:lnTo>
                    <a:lnTo>
                      <a:pt x="2786" y="654"/>
                    </a:lnTo>
                    <a:lnTo>
                      <a:pt x="2784" y="648"/>
                    </a:lnTo>
                    <a:lnTo>
                      <a:pt x="2780" y="644"/>
                    </a:lnTo>
                    <a:lnTo>
                      <a:pt x="2778" y="642"/>
                    </a:lnTo>
                    <a:lnTo>
                      <a:pt x="2774" y="642"/>
                    </a:lnTo>
                    <a:lnTo>
                      <a:pt x="2762" y="648"/>
                    </a:lnTo>
                    <a:lnTo>
                      <a:pt x="2748" y="654"/>
                    </a:lnTo>
                    <a:lnTo>
                      <a:pt x="2738" y="654"/>
                    </a:lnTo>
                    <a:lnTo>
                      <a:pt x="2730" y="652"/>
                    </a:lnTo>
                    <a:lnTo>
                      <a:pt x="2722" y="648"/>
                    </a:lnTo>
                    <a:lnTo>
                      <a:pt x="2714" y="644"/>
                    </a:lnTo>
                    <a:lnTo>
                      <a:pt x="2704" y="640"/>
                    </a:lnTo>
                    <a:lnTo>
                      <a:pt x="2692" y="638"/>
                    </a:lnTo>
                    <a:lnTo>
                      <a:pt x="2676" y="640"/>
                    </a:lnTo>
                    <a:lnTo>
                      <a:pt x="2660" y="644"/>
                    </a:lnTo>
                    <a:lnTo>
                      <a:pt x="2652" y="650"/>
                    </a:lnTo>
                    <a:lnTo>
                      <a:pt x="2650" y="658"/>
                    </a:lnTo>
                    <a:lnTo>
                      <a:pt x="2648" y="664"/>
                    </a:lnTo>
                    <a:lnTo>
                      <a:pt x="2642" y="672"/>
                    </a:lnTo>
                    <a:lnTo>
                      <a:pt x="2634" y="680"/>
                    </a:lnTo>
                    <a:lnTo>
                      <a:pt x="2614" y="686"/>
                    </a:lnTo>
                    <a:lnTo>
                      <a:pt x="2586" y="692"/>
                    </a:lnTo>
                    <a:lnTo>
                      <a:pt x="2554" y="696"/>
                    </a:lnTo>
                    <a:lnTo>
                      <a:pt x="2530" y="698"/>
                    </a:lnTo>
                    <a:lnTo>
                      <a:pt x="2516" y="696"/>
                    </a:lnTo>
                    <a:lnTo>
                      <a:pt x="2512" y="694"/>
                    </a:lnTo>
                    <a:lnTo>
                      <a:pt x="2512" y="692"/>
                    </a:lnTo>
                    <a:lnTo>
                      <a:pt x="2512" y="690"/>
                    </a:lnTo>
                    <a:lnTo>
                      <a:pt x="2516" y="686"/>
                    </a:lnTo>
                    <a:lnTo>
                      <a:pt x="2528" y="676"/>
                    </a:lnTo>
                    <a:lnTo>
                      <a:pt x="2550" y="666"/>
                    </a:lnTo>
                    <a:lnTo>
                      <a:pt x="2580" y="652"/>
                    </a:lnTo>
                    <a:lnTo>
                      <a:pt x="2610" y="640"/>
                    </a:lnTo>
                    <a:lnTo>
                      <a:pt x="2632" y="628"/>
                    </a:lnTo>
                    <a:lnTo>
                      <a:pt x="2660" y="610"/>
                    </a:lnTo>
                    <a:lnTo>
                      <a:pt x="2672" y="602"/>
                    </a:lnTo>
                    <a:lnTo>
                      <a:pt x="2688" y="594"/>
                    </a:lnTo>
                    <a:lnTo>
                      <a:pt x="2706" y="586"/>
                    </a:lnTo>
                    <a:lnTo>
                      <a:pt x="2734" y="576"/>
                    </a:lnTo>
                    <a:lnTo>
                      <a:pt x="2762" y="566"/>
                    </a:lnTo>
                    <a:lnTo>
                      <a:pt x="2782" y="554"/>
                    </a:lnTo>
                    <a:lnTo>
                      <a:pt x="2788" y="548"/>
                    </a:lnTo>
                    <a:lnTo>
                      <a:pt x="2794" y="542"/>
                    </a:lnTo>
                    <a:lnTo>
                      <a:pt x="2802" y="528"/>
                    </a:lnTo>
                    <a:lnTo>
                      <a:pt x="2806" y="514"/>
                    </a:lnTo>
                    <a:lnTo>
                      <a:pt x="2806" y="502"/>
                    </a:lnTo>
                    <a:lnTo>
                      <a:pt x="2802" y="490"/>
                    </a:lnTo>
                    <a:lnTo>
                      <a:pt x="2798" y="478"/>
                    </a:lnTo>
                    <a:lnTo>
                      <a:pt x="2792" y="470"/>
                    </a:lnTo>
                    <a:lnTo>
                      <a:pt x="2784" y="464"/>
                    </a:lnTo>
                    <a:lnTo>
                      <a:pt x="2776" y="462"/>
                    </a:lnTo>
                    <a:lnTo>
                      <a:pt x="2768" y="460"/>
                    </a:lnTo>
                    <a:lnTo>
                      <a:pt x="2748" y="454"/>
                    </a:lnTo>
                    <a:lnTo>
                      <a:pt x="2738" y="448"/>
                    </a:lnTo>
                    <a:lnTo>
                      <a:pt x="2724" y="438"/>
                    </a:lnTo>
                    <a:lnTo>
                      <a:pt x="2712" y="430"/>
                    </a:lnTo>
                    <a:lnTo>
                      <a:pt x="2700" y="426"/>
                    </a:lnTo>
                    <a:lnTo>
                      <a:pt x="2686" y="424"/>
                    </a:lnTo>
                    <a:lnTo>
                      <a:pt x="2672" y="424"/>
                    </a:lnTo>
                    <a:lnTo>
                      <a:pt x="2644" y="428"/>
                    </a:lnTo>
                    <a:lnTo>
                      <a:pt x="2628" y="428"/>
                    </a:lnTo>
                    <a:lnTo>
                      <a:pt x="2612" y="426"/>
                    </a:lnTo>
                    <a:lnTo>
                      <a:pt x="2598" y="424"/>
                    </a:lnTo>
                    <a:lnTo>
                      <a:pt x="2590" y="424"/>
                    </a:lnTo>
                    <a:lnTo>
                      <a:pt x="2582" y="426"/>
                    </a:lnTo>
                    <a:lnTo>
                      <a:pt x="2578" y="428"/>
                    </a:lnTo>
                    <a:lnTo>
                      <a:pt x="2574" y="432"/>
                    </a:lnTo>
                    <a:lnTo>
                      <a:pt x="2566" y="436"/>
                    </a:lnTo>
                    <a:lnTo>
                      <a:pt x="2554" y="440"/>
                    </a:lnTo>
                    <a:lnTo>
                      <a:pt x="2538" y="444"/>
                    </a:lnTo>
                    <a:lnTo>
                      <a:pt x="2516" y="444"/>
                    </a:lnTo>
                    <a:lnTo>
                      <a:pt x="2512" y="444"/>
                    </a:lnTo>
                    <a:lnTo>
                      <a:pt x="2512" y="442"/>
                    </a:lnTo>
                    <a:lnTo>
                      <a:pt x="2516" y="436"/>
                    </a:lnTo>
                    <a:lnTo>
                      <a:pt x="2528" y="428"/>
                    </a:lnTo>
                    <a:lnTo>
                      <a:pt x="2538" y="420"/>
                    </a:lnTo>
                    <a:lnTo>
                      <a:pt x="2540" y="416"/>
                    </a:lnTo>
                    <a:lnTo>
                      <a:pt x="2542" y="412"/>
                    </a:lnTo>
                    <a:lnTo>
                      <a:pt x="2540" y="410"/>
                    </a:lnTo>
                    <a:lnTo>
                      <a:pt x="2534" y="406"/>
                    </a:lnTo>
                    <a:lnTo>
                      <a:pt x="2524" y="404"/>
                    </a:lnTo>
                    <a:lnTo>
                      <a:pt x="2508" y="402"/>
                    </a:lnTo>
                    <a:lnTo>
                      <a:pt x="2478" y="400"/>
                    </a:lnTo>
                    <a:lnTo>
                      <a:pt x="2458" y="398"/>
                    </a:lnTo>
                    <a:lnTo>
                      <a:pt x="2448" y="394"/>
                    </a:lnTo>
                    <a:lnTo>
                      <a:pt x="2446" y="394"/>
                    </a:lnTo>
                    <a:lnTo>
                      <a:pt x="2446" y="392"/>
                    </a:lnTo>
                    <a:lnTo>
                      <a:pt x="2450" y="388"/>
                    </a:lnTo>
                    <a:lnTo>
                      <a:pt x="2458" y="386"/>
                    </a:lnTo>
                    <a:lnTo>
                      <a:pt x="2486" y="378"/>
                    </a:lnTo>
                    <a:lnTo>
                      <a:pt x="2492" y="376"/>
                    </a:lnTo>
                    <a:lnTo>
                      <a:pt x="2496" y="374"/>
                    </a:lnTo>
                    <a:lnTo>
                      <a:pt x="2496" y="370"/>
                    </a:lnTo>
                    <a:lnTo>
                      <a:pt x="2496" y="366"/>
                    </a:lnTo>
                    <a:lnTo>
                      <a:pt x="2492" y="364"/>
                    </a:lnTo>
                    <a:lnTo>
                      <a:pt x="2486" y="360"/>
                    </a:lnTo>
                    <a:lnTo>
                      <a:pt x="2470" y="352"/>
                    </a:lnTo>
                    <a:lnTo>
                      <a:pt x="2448" y="348"/>
                    </a:lnTo>
                    <a:lnTo>
                      <a:pt x="2422" y="348"/>
                    </a:lnTo>
                    <a:lnTo>
                      <a:pt x="2408" y="348"/>
                    </a:lnTo>
                    <a:lnTo>
                      <a:pt x="2392" y="352"/>
                    </a:lnTo>
                    <a:lnTo>
                      <a:pt x="2378" y="356"/>
                    </a:lnTo>
                    <a:lnTo>
                      <a:pt x="2362" y="362"/>
                    </a:lnTo>
                    <a:lnTo>
                      <a:pt x="2342" y="370"/>
                    </a:lnTo>
                    <a:lnTo>
                      <a:pt x="2326" y="380"/>
                    </a:lnTo>
                    <a:lnTo>
                      <a:pt x="2314" y="388"/>
                    </a:lnTo>
                    <a:lnTo>
                      <a:pt x="2304" y="396"/>
                    </a:lnTo>
                    <a:lnTo>
                      <a:pt x="2296" y="402"/>
                    </a:lnTo>
                    <a:lnTo>
                      <a:pt x="2292" y="408"/>
                    </a:lnTo>
                    <a:lnTo>
                      <a:pt x="2286" y="420"/>
                    </a:lnTo>
                    <a:lnTo>
                      <a:pt x="2284" y="428"/>
                    </a:lnTo>
                    <a:lnTo>
                      <a:pt x="2280" y="434"/>
                    </a:lnTo>
                    <a:lnTo>
                      <a:pt x="2276" y="436"/>
                    </a:lnTo>
                    <a:lnTo>
                      <a:pt x="2272" y="438"/>
                    </a:lnTo>
                    <a:lnTo>
                      <a:pt x="2256" y="440"/>
                    </a:lnTo>
                    <a:lnTo>
                      <a:pt x="2224" y="442"/>
                    </a:lnTo>
                    <a:lnTo>
                      <a:pt x="2208" y="444"/>
                    </a:lnTo>
                    <a:lnTo>
                      <a:pt x="2206" y="444"/>
                    </a:lnTo>
                    <a:lnTo>
                      <a:pt x="2206" y="446"/>
                    </a:lnTo>
                    <a:lnTo>
                      <a:pt x="2206" y="448"/>
                    </a:lnTo>
                    <a:lnTo>
                      <a:pt x="2210" y="452"/>
                    </a:lnTo>
                    <a:lnTo>
                      <a:pt x="2208" y="456"/>
                    </a:lnTo>
                    <a:lnTo>
                      <a:pt x="2206" y="458"/>
                    </a:lnTo>
                    <a:lnTo>
                      <a:pt x="2192" y="464"/>
                    </a:lnTo>
                    <a:lnTo>
                      <a:pt x="2162" y="472"/>
                    </a:lnTo>
                    <a:lnTo>
                      <a:pt x="2132" y="478"/>
                    </a:lnTo>
                    <a:lnTo>
                      <a:pt x="2118" y="478"/>
                    </a:lnTo>
                    <a:lnTo>
                      <a:pt x="2114" y="476"/>
                    </a:lnTo>
                    <a:lnTo>
                      <a:pt x="2112" y="474"/>
                    </a:lnTo>
                    <a:lnTo>
                      <a:pt x="2112" y="470"/>
                    </a:lnTo>
                    <a:lnTo>
                      <a:pt x="2110" y="468"/>
                    </a:lnTo>
                    <a:lnTo>
                      <a:pt x="2108" y="464"/>
                    </a:lnTo>
                    <a:lnTo>
                      <a:pt x="2106" y="462"/>
                    </a:lnTo>
                    <a:lnTo>
                      <a:pt x="2098" y="462"/>
                    </a:lnTo>
                    <a:lnTo>
                      <a:pt x="2076" y="460"/>
                    </a:lnTo>
                    <a:lnTo>
                      <a:pt x="2034" y="464"/>
                    </a:lnTo>
                    <a:lnTo>
                      <a:pt x="1994" y="472"/>
                    </a:lnTo>
                    <a:lnTo>
                      <a:pt x="1982" y="474"/>
                    </a:lnTo>
                    <a:lnTo>
                      <a:pt x="1974" y="478"/>
                    </a:lnTo>
                    <a:lnTo>
                      <a:pt x="1970" y="482"/>
                    </a:lnTo>
                    <a:lnTo>
                      <a:pt x="1968" y="484"/>
                    </a:lnTo>
                    <a:lnTo>
                      <a:pt x="1970" y="490"/>
                    </a:lnTo>
                    <a:lnTo>
                      <a:pt x="1970" y="494"/>
                    </a:lnTo>
                    <a:lnTo>
                      <a:pt x="1970" y="496"/>
                    </a:lnTo>
                    <a:lnTo>
                      <a:pt x="1968" y="500"/>
                    </a:lnTo>
                    <a:lnTo>
                      <a:pt x="1964" y="502"/>
                    </a:lnTo>
                    <a:lnTo>
                      <a:pt x="1954" y="504"/>
                    </a:lnTo>
                    <a:lnTo>
                      <a:pt x="1942" y="506"/>
                    </a:lnTo>
                    <a:lnTo>
                      <a:pt x="1898" y="512"/>
                    </a:lnTo>
                    <a:lnTo>
                      <a:pt x="1850" y="516"/>
                    </a:lnTo>
                    <a:lnTo>
                      <a:pt x="1818" y="522"/>
                    </a:lnTo>
                    <a:lnTo>
                      <a:pt x="1800" y="526"/>
                    </a:lnTo>
                    <a:lnTo>
                      <a:pt x="1790" y="532"/>
                    </a:lnTo>
                    <a:lnTo>
                      <a:pt x="1784" y="538"/>
                    </a:lnTo>
                    <a:lnTo>
                      <a:pt x="1776" y="542"/>
                    </a:lnTo>
                    <a:lnTo>
                      <a:pt x="1764" y="546"/>
                    </a:lnTo>
                    <a:lnTo>
                      <a:pt x="1742" y="550"/>
                    </a:lnTo>
                    <a:lnTo>
                      <a:pt x="1728" y="550"/>
                    </a:lnTo>
                    <a:lnTo>
                      <a:pt x="1718" y="554"/>
                    </a:lnTo>
                    <a:lnTo>
                      <a:pt x="1708" y="558"/>
                    </a:lnTo>
                    <a:lnTo>
                      <a:pt x="1698" y="562"/>
                    </a:lnTo>
                    <a:lnTo>
                      <a:pt x="1692" y="566"/>
                    </a:lnTo>
                    <a:lnTo>
                      <a:pt x="1686" y="572"/>
                    </a:lnTo>
                    <a:lnTo>
                      <a:pt x="1682" y="578"/>
                    </a:lnTo>
                    <a:lnTo>
                      <a:pt x="1680" y="584"/>
                    </a:lnTo>
                    <a:lnTo>
                      <a:pt x="1678" y="590"/>
                    </a:lnTo>
                    <a:lnTo>
                      <a:pt x="1678" y="596"/>
                    </a:lnTo>
                    <a:lnTo>
                      <a:pt x="1680" y="602"/>
                    </a:lnTo>
                    <a:lnTo>
                      <a:pt x="1682" y="608"/>
                    </a:lnTo>
                    <a:lnTo>
                      <a:pt x="1686" y="612"/>
                    </a:lnTo>
                    <a:lnTo>
                      <a:pt x="1690" y="616"/>
                    </a:lnTo>
                    <a:lnTo>
                      <a:pt x="1696" y="618"/>
                    </a:lnTo>
                    <a:lnTo>
                      <a:pt x="1704" y="620"/>
                    </a:lnTo>
                    <a:lnTo>
                      <a:pt x="1716" y="622"/>
                    </a:lnTo>
                    <a:lnTo>
                      <a:pt x="1724" y="624"/>
                    </a:lnTo>
                    <a:lnTo>
                      <a:pt x="1726" y="628"/>
                    </a:lnTo>
                    <a:lnTo>
                      <a:pt x="1724" y="634"/>
                    </a:lnTo>
                    <a:lnTo>
                      <a:pt x="1716" y="638"/>
                    </a:lnTo>
                    <a:lnTo>
                      <a:pt x="1704" y="644"/>
                    </a:lnTo>
                    <a:lnTo>
                      <a:pt x="1690" y="648"/>
                    </a:lnTo>
                    <a:lnTo>
                      <a:pt x="1672" y="652"/>
                    </a:lnTo>
                    <a:lnTo>
                      <a:pt x="1638" y="658"/>
                    </a:lnTo>
                    <a:lnTo>
                      <a:pt x="1604" y="662"/>
                    </a:lnTo>
                    <a:lnTo>
                      <a:pt x="1542" y="662"/>
                    </a:lnTo>
                    <a:lnTo>
                      <a:pt x="1514" y="662"/>
                    </a:lnTo>
                    <a:lnTo>
                      <a:pt x="1490" y="666"/>
                    </a:lnTo>
                    <a:lnTo>
                      <a:pt x="1480" y="668"/>
                    </a:lnTo>
                    <a:lnTo>
                      <a:pt x="1470" y="672"/>
                    </a:lnTo>
                    <a:lnTo>
                      <a:pt x="1462" y="676"/>
                    </a:lnTo>
                    <a:lnTo>
                      <a:pt x="1458" y="682"/>
                    </a:lnTo>
                    <a:lnTo>
                      <a:pt x="1450" y="692"/>
                    </a:lnTo>
                    <a:lnTo>
                      <a:pt x="1450" y="696"/>
                    </a:lnTo>
                    <a:lnTo>
                      <a:pt x="1452" y="698"/>
                    </a:lnTo>
                    <a:lnTo>
                      <a:pt x="1456" y="702"/>
                    </a:lnTo>
                    <a:lnTo>
                      <a:pt x="1462" y="704"/>
                    </a:lnTo>
                    <a:lnTo>
                      <a:pt x="1470" y="706"/>
                    </a:lnTo>
                    <a:lnTo>
                      <a:pt x="1476" y="710"/>
                    </a:lnTo>
                    <a:lnTo>
                      <a:pt x="1476" y="714"/>
                    </a:lnTo>
                    <a:lnTo>
                      <a:pt x="1476" y="718"/>
                    </a:lnTo>
                    <a:lnTo>
                      <a:pt x="1476" y="724"/>
                    </a:lnTo>
                    <a:lnTo>
                      <a:pt x="1472" y="732"/>
                    </a:lnTo>
                    <a:lnTo>
                      <a:pt x="1468" y="738"/>
                    </a:lnTo>
                    <a:lnTo>
                      <a:pt x="1468" y="744"/>
                    </a:lnTo>
                    <a:lnTo>
                      <a:pt x="1468" y="748"/>
                    </a:lnTo>
                    <a:lnTo>
                      <a:pt x="1472" y="752"/>
                    </a:lnTo>
                    <a:lnTo>
                      <a:pt x="1480" y="756"/>
                    </a:lnTo>
                    <a:lnTo>
                      <a:pt x="1492" y="758"/>
                    </a:lnTo>
                    <a:lnTo>
                      <a:pt x="1506" y="760"/>
                    </a:lnTo>
                    <a:lnTo>
                      <a:pt x="1520" y="764"/>
                    </a:lnTo>
                    <a:lnTo>
                      <a:pt x="1524" y="766"/>
                    </a:lnTo>
                    <a:lnTo>
                      <a:pt x="1528" y="770"/>
                    </a:lnTo>
                    <a:lnTo>
                      <a:pt x="1532" y="774"/>
                    </a:lnTo>
                    <a:lnTo>
                      <a:pt x="1532" y="780"/>
                    </a:lnTo>
                    <a:lnTo>
                      <a:pt x="1534" y="786"/>
                    </a:lnTo>
                    <a:lnTo>
                      <a:pt x="1536" y="790"/>
                    </a:lnTo>
                    <a:lnTo>
                      <a:pt x="1540" y="792"/>
                    </a:lnTo>
                    <a:lnTo>
                      <a:pt x="1546" y="794"/>
                    </a:lnTo>
                    <a:lnTo>
                      <a:pt x="1556" y="796"/>
                    </a:lnTo>
                    <a:lnTo>
                      <a:pt x="1568" y="796"/>
                    </a:lnTo>
                    <a:lnTo>
                      <a:pt x="1580" y="798"/>
                    </a:lnTo>
                    <a:lnTo>
                      <a:pt x="1584" y="800"/>
                    </a:lnTo>
                    <a:lnTo>
                      <a:pt x="1586" y="804"/>
                    </a:lnTo>
                    <a:lnTo>
                      <a:pt x="1588" y="806"/>
                    </a:lnTo>
                    <a:lnTo>
                      <a:pt x="1588" y="812"/>
                    </a:lnTo>
                    <a:lnTo>
                      <a:pt x="1586" y="818"/>
                    </a:lnTo>
                    <a:lnTo>
                      <a:pt x="1582" y="828"/>
                    </a:lnTo>
                    <a:lnTo>
                      <a:pt x="1578" y="836"/>
                    </a:lnTo>
                    <a:lnTo>
                      <a:pt x="1576" y="844"/>
                    </a:lnTo>
                    <a:lnTo>
                      <a:pt x="1576" y="852"/>
                    </a:lnTo>
                    <a:lnTo>
                      <a:pt x="1578" y="858"/>
                    </a:lnTo>
                    <a:lnTo>
                      <a:pt x="1582" y="868"/>
                    </a:lnTo>
                    <a:lnTo>
                      <a:pt x="1590" y="876"/>
                    </a:lnTo>
                    <a:lnTo>
                      <a:pt x="1596" y="882"/>
                    </a:lnTo>
                    <a:lnTo>
                      <a:pt x="1598" y="886"/>
                    </a:lnTo>
                    <a:lnTo>
                      <a:pt x="1598" y="890"/>
                    </a:lnTo>
                    <a:lnTo>
                      <a:pt x="1598" y="896"/>
                    </a:lnTo>
                    <a:lnTo>
                      <a:pt x="1596" y="900"/>
                    </a:lnTo>
                    <a:lnTo>
                      <a:pt x="1590" y="906"/>
                    </a:lnTo>
                    <a:lnTo>
                      <a:pt x="1584" y="912"/>
                    </a:lnTo>
                    <a:lnTo>
                      <a:pt x="1570" y="922"/>
                    </a:lnTo>
                    <a:lnTo>
                      <a:pt x="1566" y="924"/>
                    </a:lnTo>
                    <a:lnTo>
                      <a:pt x="1564" y="922"/>
                    </a:lnTo>
                    <a:lnTo>
                      <a:pt x="1566" y="912"/>
                    </a:lnTo>
                    <a:lnTo>
                      <a:pt x="1568" y="898"/>
                    </a:lnTo>
                    <a:lnTo>
                      <a:pt x="1572" y="884"/>
                    </a:lnTo>
                    <a:lnTo>
                      <a:pt x="1572" y="878"/>
                    </a:lnTo>
                    <a:lnTo>
                      <a:pt x="1572" y="872"/>
                    </a:lnTo>
                    <a:lnTo>
                      <a:pt x="1570" y="866"/>
                    </a:lnTo>
                    <a:lnTo>
                      <a:pt x="1566" y="864"/>
                    </a:lnTo>
                    <a:lnTo>
                      <a:pt x="1560" y="864"/>
                    </a:lnTo>
                    <a:lnTo>
                      <a:pt x="1552" y="866"/>
                    </a:lnTo>
                    <a:lnTo>
                      <a:pt x="1542" y="868"/>
                    </a:lnTo>
                    <a:lnTo>
                      <a:pt x="1538" y="868"/>
                    </a:lnTo>
                    <a:lnTo>
                      <a:pt x="1536" y="866"/>
                    </a:lnTo>
                    <a:lnTo>
                      <a:pt x="1536" y="864"/>
                    </a:lnTo>
                    <a:lnTo>
                      <a:pt x="1542" y="856"/>
                    </a:lnTo>
                    <a:lnTo>
                      <a:pt x="1550" y="844"/>
                    </a:lnTo>
                    <a:lnTo>
                      <a:pt x="1560" y="832"/>
                    </a:lnTo>
                    <a:lnTo>
                      <a:pt x="1562" y="826"/>
                    </a:lnTo>
                    <a:lnTo>
                      <a:pt x="1564" y="820"/>
                    </a:lnTo>
                    <a:lnTo>
                      <a:pt x="1562" y="816"/>
                    </a:lnTo>
                    <a:lnTo>
                      <a:pt x="1558" y="812"/>
                    </a:lnTo>
                    <a:lnTo>
                      <a:pt x="1552" y="810"/>
                    </a:lnTo>
                    <a:lnTo>
                      <a:pt x="1540" y="810"/>
                    </a:lnTo>
                    <a:lnTo>
                      <a:pt x="1518" y="810"/>
                    </a:lnTo>
                    <a:lnTo>
                      <a:pt x="1504" y="806"/>
                    </a:lnTo>
                    <a:lnTo>
                      <a:pt x="1492" y="798"/>
                    </a:lnTo>
                    <a:lnTo>
                      <a:pt x="1482" y="792"/>
                    </a:lnTo>
                    <a:lnTo>
                      <a:pt x="1472" y="782"/>
                    </a:lnTo>
                    <a:lnTo>
                      <a:pt x="1460" y="774"/>
                    </a:lnTo>
                    <a:lnTo>
                      <a:pt x="1442" y="768"/>
                    </a:lnTo>
                    <a:lnTo>
                      <a:pt x="1416" y="762"/>
                    </a:lnTo>
                    <a:lnTo>
                      <a:pt x="1400" y="760"/>
                    </a:lnTo>
                    <a:lnTo>
                      <a:pt x="1386" y="760"/>
                    </a:lnTo>
                    <a:lnTo>
                      <a:pt x="1374" y="760"/>
                    </a:lnTo>
                    <a:lnTo>
                      <a:pt x="1364" y="762"/>
                    </a:lnTo>
                    <a:lnTo>
                      <a:pt x="1358" y="764"/>
                    </a:lnTo>
                    <a:lnTo>
                      <a:pt x="1352" y="768"/>
                    </a:lnTo>
                    <a:lnTo>
                      <a:pt x="1346" y="776"/>
                    </a:lnTo>
                    <a:lnTo>
                      <a:pt x="1342" y="784"/>
                    </a:lnTo>
                    <a:lnTo>
                      <a:pt x="1340" y="790"/>
                    </a:lnTo>
                    <a:lnTo>
                      <a:pt x="1336" y="794"/>
                    </a:lnTo>
                    <a:lnTo>
                      <a:pt x="1334" y="794"/>
                    </a:lnTo>
                    <a:lnTo>
                      <a:pt x="1330" y="792"/>
                    </a:lnTo>
                    <a:lnTo>
                      <a:pt x="1316" y="788"/>
                    </a:lnTo>
                    <a:lnTo>
                      <a:pt x="1302" y="788"/>
                    </a:lnTo>
                    <a:lnTo>
                      <a:pt x="1292" y="792"/>
                    </a:lnTo>
                    <a:lnTo>
                      <a:pt x="1284" y="796"/>
                    </a:lnTo>
                    <a:lnTo>
                      <a:pt x="1282" y="800"/>
                    </a:lnTo>
                    <a:lnTo>
                      <a:pt x="1282" y="804"/>
                    </a:lnTo>
                    <a:lnTo>
                      <a:pt x="1282" y="808"/>
                    </a:lnTo>
                    <a:lnTo>
                      <a:pt x="1284" y="812"/>
                    </a:lnTo>
                    <a:lnTo>
                      <a:pt x="1288" y="816"/>
                    </a:lnTo>
                    <a:lnTo>
                      <a:pt x="1294" y="820"/>
                    </a:lnTo>
                    <a:lnTo>
                      <a:pt x="1314" y="828"/>
                    </a:lnTo>
                    <a:lnTo>
                      <a:pt x="1332" y="834"/>
                    </a:lnTo>
                    <a:lnTo>
                      <a:pt x="1342" y="840"/>
                    </a:lnTo>
                    <a:lnTo>
                      <a:pt x="1344" y="842"/>
                    </a:lnTo>
                    <a:lnTo>
                      <a:pt x="1344" y="844"/>
                    </a:lnTo>
                    <a:lnTo>
                      <a:pt x="1340" y="846"/>
                    </a:lnTo>
                    <a:lnTo>
                      <a:pt x="1332" y="848"/>
                    </a:lnTo>
                    <a:lnTo>
                      <a:pt x="1318" y="848"/>
                    </a:lnTo>
                    <a:lnTo>
                      <a:pt x="1280" y="844"/>
                    </a:lnTo>
                    <a:lnTo>
                      <a:pt x="1270" y="842"/>
                    </a:lnTo>
                    <a:lnTo>
                      <a:pt x="1264" y="840"/>
                    </a:lnTo>
                    <a:lnTo>
                      <a:pt x="1260" y="836"/>
                    </a:lnTo>
                    <a:lnTo>
                      <a:pt x="1256" y="830"/>
                    </a:lnTo>
                    <a:lnTo>
                      <a:pt x="1256" y="824"/>
                    </a:lnTo>
                    <a:lnTo>
                      <a:pt x="1256" y="818"/>
                    </a:lnTo>
                    <a:lnTo>
                      <a:pt x="1260" y="804"/>
                    </a:lnTo>
                    <a:lnTo>
                      <a:pt x="1264" y="788"/>
                    </a:lnTo>
                    <a:lnTo>
                      <a:pt x="1268" y="772"/>
                    </a:lnTo>
                    <a:lnTo>
                      <a:pt x="1270" y="758"/>
                    </a:lnTo>
                    <a:lnTo>
                      <a:pt x="1268" y="750"/>
                    </a:lnTo>
                    <a:lnTo>
                      <a:pt x="1266" y="744"/>
                    </a:lnTo>
                    <a:lnTo>
                      <a:pt x="1258" y="734"/>
                    </a:lnTo>
                    <a:lnTo>
                      <a:pt x="1250" y="726"/>
                    </a:lnTo>
                    <a:lnTo>
                      <a:pt x="1244" y="722"/>
                    </a:lnTo>
                    <a:lnTo>
                      <a:pt x="1240" y="722"/>
                    </a:lnTo>
                    <a:lnTo>
                      <a:pt x="1236" y="724"/>
                    </a:lnTo>
                    <a:lnTo>
                      <a:pt x="1234" y="730"/>
                    </a:lnTo>
                    <a:lnTo>
                      <a:pt x="1234" y="738"/>
                    </a:lnTo>
                    <a:lnTo>
                      <a:pt x="1238" y="752"/>
                    </a:lnTo>
                    <a:lnTo>
                      <a:pt x="1240" y="762"/>
                    </a:lnTo>
                    <a:lnTo>
                      <a:pt x="1238" y="772"/>
                    </a:lnTo>
                    <a:lnTo>
                      <a:pt x="1236" y="778"/>
                    </a:lnTo>
                    <a:lnTo>
                      <a:pt x="1230" y="784"/>
                    </a:lnTo>
                    <a:lnTo>
                      <a:pt x="1224" y="788"/>
                    </a:lnTo>
                    <a:lnTo>
                      <a:pt x="1216" y="792"/>
                    </a:lnTo>
                    <a:lnTo>
                      <a:pt x="1198" y="798"/>
                    </a:lnTo>
                    <a:lnTo>
                      <a:pt x="1182" y="804"/>
                    </a:lnTo>
                    <a:lnTo>
                      <a:pt x="1176" y="808"/>
                    </a:lnTo>
                    <a:lnTo>
                      <a:pt x="1170" y="812"/>
                    </a:lnTo>
                    <a:lnTo>
                      <a:pt x="1168" y="818"/>
                    </a:lnTo>
                    <a:lnTo>
                      <a:pt x="1168" y="824"/>
                    </a:lnTo>
                    <a:lnTo>
                      <a:pt x="1172" y="832"/>
                    </a:lnTo>
                    <a:lnTo>
                      <a:pt x="1178" y="842"/>
                    </a:lnTo>
                    <a:lnTo>
                      <a:pt x="1200" y="870"/>
                    </a:lnTo>
                    <a:lnTo>
                      <a:pt x="1208" y="878"/>
                    </a:lnTo>
                    <a:lnTo>
                      <a:pt x="1212" y="886"/>
                    </a:lnTo>
                    <a:lnTo>
                      <a:pt x="1212" y="894"/>
                    </a:lnTo>
                    <a:lnTo>
                      <a:pt x="1210" y="902"/>
                    </a:lnTo>
                    <a:lnTo>
                      <a:pt x="1204" y="912"/>
                    </a:lnTo>
                    <a:lnTo>
                      <a:pt x="1194" y="926"/>
                    </a:lnTo>
                    <a:lnTo>
                      <a:pt x="1184" y="940"/>
                    </a:lnTo>
                    <a:lnTo>
                      <a:pt x="1180" y="950"/>
                    </a:lnTo>
                    <a:lnTo>
                      <a:pt x="1180" y="956"/>
                    </a:lnTo>
                    <a:lnTo>
                      <a:pt x="1182" y="962"/>
                    </a:lnTo>
                    <a:lnTo>
                      <a:pt x="1190" y="974"/>
                    </a:lnTo>
                    <a:lnTo>
                      <a:pt x="1192" y="982"/>
                    </a:lnTo>
                    <a:lnTo>
                      <a:pt x="1194" y="992"/>
                    </a:lnTo>
                    <a:lnTo>
                      <a:pt x="1194" y="996"/>
                    </a:lnTo>
                    <a:lnTo>
                      <a:pt x="1196" y="1000"/>
                    </a:lnTo>
                    <a:lnTo>
                      <a:pt x="1200" y="1002"/>
                    </a:lnTo>
                    <a:lnTo>
                      <a:pt x="1204" y="1002"/>
                    </a:lnTo>
                    <a:lnTo>
                      <a:pt x="1218" y="1000"/>
                    </a:lnTo>
                    <a:lnTo>
                      <a:pt x="1234" y="996"/>
                    </a:lnTo>
                    <a:lnTo>
                      <a:pt x="1254" y="992"/>
                    </a:lnTo>
                    <a:lnTo>
                      <a:pt x="1276" y="992"/>
                    </a:lnTo>
                    <a:lnTo>
                      <a:pt x="1288" y="992"/>
                    </a:lnTo>
                    <a:lnTo>
                      <a:pt x="1298" y="994"/>
                    </a:lnTo>
                    <a:lnTo>
                      <a:pt x="1310" y="998"/>
                    </a:lnTo>
                    <a:lnTo>
                      <a:pt x="1322" y="1004"/>
                    </a:lnTo>
                    <a:lnTo>
                      <a:pt x="1340" y="1016"/>
                    </a:lnTo>
                    <a:lnTo>
                      <a:pt x="1352" y="1028"/>
                    </a:lnTo>
                    <a:lnTo>
                      <a:pt x="1358" y="1036"/>
                    </a:lnTo>
                    <a:lnTo>
                      <a:pt x="1360" y="1044"/>
                    </a:lnTo>
                    <a:lnTo>
                      <a:pt x="1360" y="1050"/>
                    </a:lnTo>
                    <a:lnTo>
                      <a:pt x="1356" y="1054"/>
                    </a:lnTo>
                    <a:lnTo>
                      <a:pt x="1350" y="1066"/>
                    </a:lnTo>
                    <a:lnTo>
                      <a:pt x="1342" y="1078"/>
                    </a:lnTo>
                    <a:lnTo>
                      <a:pt x="1334" y="1092"/>
                    </a:lnTo>
                    <a:lnTo>
                      <a:pt x="1332" y="1096"/>
                    </a:lnTo>
                    <a:lnTo>
                      <a:pt x="1330" y="1098"/>
                    </a:lnTo>
                    <a:lnTo>
                      <a:pt x="1330" y="1092"/>
                    </a:lnTo>
                    <a:lnTo>
                      <a:pt x="1332" y="1082"/>
                    </a:lnTo>
                    <a:lnTo>
                      <a:pt x="1334" y="1066"/>
                    </a:lnTo>
                    <a:lnTo>
                      <a:pt x="1334" y="1052"/>
                    </a:lnTo>
                    <a:lnTo>
                      <a:pt x="1330" y="1038"/>
                    </a:lnTo>
                    <a:lnTo>
                      <a:pt x="1322" y="1026"/>
                    </a:lnTo>
                    <a:lnTo>
                      <a:pt x="1318" y="1020"/>
                    </a:lnTo>
                    <a:lnTo>
                      <a:pt x="1312" y="1016"/>
                    </a:lnTo>
                    <a:lnTo>
                      <a:pt x="1304" y="1014"/>
                    </a:lnTo>
                    <a:lnTo>
                      <a:pt x="1298" y="1012"/>
                    </a:lnTo>
                    <a:lnTo>
                      <a:pt x="1288" y="1010"/>
                    </a:lnTo>
                    <a:lnTo>
                      <a:pt x="1278" y="1010"/>
                    </a:lnTo>
                    <a:lnTo>
                      <a:pt x="1266" y="1012"/>
                    </a:lnTo>
                    <a:lnTo>
                      <a:pt x="1254" y="1016"/>
                    </a:lnTo>
                    <a:lnTo>
                      <a:pt x="1242" y="1020"/>
                    </a:lnTo>
                    <a:lnTo>
                      <a:pt x="1234" y="1026"/>
                    </a:lnTo>
                    <a:lnTo>
                      <a:pt x="1228" y="1032"/>
                    </a:lnTo>
                    <a:lnTo>
                      <a:pt x="1224" y="1036"/>
                    </a:lnTo>
                    <a:lnTo>
                      <a:pt x="1222" y="1044"/>
                    </a:lnTo>
                    <a:lnTo>
                      <a:pt x="1222" y="1050"/>
                    </a:lnTo>
                    <a:lnTo>
                      <a:pt x="1226" y="1062"/>
                    </a:lnTo>
                    <a:lnTo>
                      <a:pt x="1230" y="1076"/>
                    </a:lnTo>
                    <a:lnTo>
                      <a:pt x="1234" y="1088"/>
                    </a:lnTo>
                    <a:lnTo>
                      <a:pt x="1234" y="1092"/>
                    </a:lnTo>
                    <a:lnTo>
                      <a:pt x="1232" y="1098"/>
                    </a:lnTo>
                    <a:lnTo>
                      <a:pt x="1228" y="1102"/>
                    </a:lnTo>
                    <a:lnTo>
                      <a:pt x="1222" y="1106"/>
                    </a:lnTo>
                    <a:lnTo>
                      <a:pt x="1210" y="1112"/>
                    </a:lnTo>
                    <a:lnTo>
                      <a:pt x="1202" y="1120"/>
                    </a:lnTo>
                    <a:lnTo>
                      <a:pt x="1198" y="1128"/>
                    </a:lnTo>
                    <a:lnTo>
                      <a:pt x="1196" y="1136"/>
                    </a:lnTo>
                    <a:lnTo>
                      <a:pt x="1194" y="1144"/>
                    </a:lnTo>
                    <a:lnTo>
                      <a:pt x="1188" y="1152"/>
                    </a:lnTo>
                    <a:lnTo>
                      <a:pt x="1180" y="1160"/>
                    </a:lnTo>
                    <a:lnTo>
                      <a:pt x="1166" y="1168"/>
                    </a:lnTo>
                    <a:lnTo>
                      <a:pt x="1152" y="1176"/>
                    </a:lnTo>
                    <a:lnTo>
                      <a:pt x="1144" y="1184"/>
                    </a:lnTo>
                    <a:lnTo>
                      <a:pt x="1136" y="1196"/>
                    </a:lnTo>
                    <a:lnTo>
                      <a:pt x="1130" y="1200"/>
                    </a:lnTo>
                    <a:lnTo>
                      <a:pt x="1118" y="1202"/>
                    </a:lnTo>
                    <a:lnTo>
                      <a:pt x="1100" y="1200"/>
                    </a:lnTo>
                    <a:lnTo>
                      <a:pt x="1070" y="1196"/>
                    </a:lnTo>
                    <a:lnTo>
                      <a:pt x="1044" y="1190"/>
                    </a:lnTo>
                    <a:lnTo>
                      <a:pt x="1036" y="1186"/>
                    </a:lnTo>
                    <a:lnTo>
                      <a:pt x="1040" y="1184"/>
                    </a:lnTo>
                    <a:lnTo>
                      <a:pt x="1052" y="1180"/>
                    </a:lnTo>
                    <a:lnTo>
                      <a:pt x="1072" y="1176"/>
                    </a:lnTo>
                    <a:lnTo>
                      <a:pt x="1094" y="1168"/>
                    </a:lnTo>
                    <a:lnTo>
                      <a:pt x="1104" y="1162"/>
                    </a:lnTo>
                    <a:lnTo>
                      <a:pt x="1114" y="1156"/>
                    </a:lnTo>
                    <a:lnTo>
                      <a:pt x="1122" y="1148"/>
                    </a:lnTo>
                    <a:lnTo>
                      <a:pt x="1128" y="1138"/>
                    </a:lnTo>
                    <a:lnTo>
                      <a:pt x="1138" y="1122"/>
                    </a:lnTo>
                    <a:lnTo>
                      <a:pt x="1146" y="1112"/>
                    </a:lnTo>
                    <a:lnTo>
                      <a:pt x="1154" y="1106"/>
                    </a:lnTo>
                    <a:lnTo>
                      <a:pt x="1160" y="1104"/>
                    </a:lnTo>
                    <a:lnTo>
                      <a:pt x="1166" y="1100"/>
                    </a:lnTo>
                    <a:lnTo>
                      <a:pt x="1170" y="1096"/>
                    </a:lnTo>
                    <a:lnTo>
                      <a:pt x="1174" y="1088"/>
                    </a:lnTo>
                    <a:lnTo>
                      <a:pt x="1176" y="1072"/>
                    </a:lnTo>
                    <a:lnTo>
                      <a:pt x="1176" y="1058"/>
                    </a:lnTo>
                    <a:lnTo>
                      <a:pt x="1174" y="1044"/>
                    </a:lnTo>
                    <a:lnTo>
                      <a:pt x="1166" y="1034"/>
                    </a:lnTo>
                    <a:lnTo>
                      <a:pt x="1160" y="1026"/>
                    </a:lnTo>
                    <a:lnTo>
                      <a:pt x="1152" y="1016"/>
                    </a:lnTo>
                    <a:lnTo>
                      <a:pt x="1146" y="1004"/>
                    </a:lnTo>
                    <a:lnTo>
                      <a:pt x="1142" y="988"/>
                    </a:lnTo>
                    <a:lnTo>
                      <a:pt x="1142" y="968"/>
                    </a:lnTo>
                    <a:lnTo>
                      <a:pt x="1150" y="928"/>
                    </a:lnTo>
                    <a:lnTo>
                      <a:pt x="1152" y="910"/>
                    </a:lnTo>
                    <a:lnTo>
                      <a:pt x="1154" y="896"/>
                    </a:lnTo>
                    <a:lnTo>
                      <a:pt x="1152" y="882"/>
                    </a:lnTo>
                    <a:lnTo>
                      <a:pt x="1148" y="868"/>
                    </a:lnTo>
                    <a:lnTo>
                      <a:pt x="1140" y="856"/>
                    </a:lnTo>
                    <a:lnTo>
                      <a:pt x="1126" y="844"/>
                    </a:lnTo>
                    <a:lnTo>
                      <a:pt x="1116" y="832"/>
                    </a:lnTo>
                    <a:lnTo>
                      <a:pt x="1114" y="828"/>
                    </a:lnTo>
                    <a:lnTo>
                      <a:pt x="1112" y="824"/>
                    </a:lnTo>
                    <a:lnTo>
                      <a:pt x="1114" y="822"/>
                    </a:lnTo>
                    <a:lnTo>
                      <a:pt x="1118" y="818"/>
                    </a:lnTo>
                    <a:lnTo>
                      <a:pt x="1126" y="812"/>
                    </a:lnTo>
                    <a:lnTo>
                      <a:pt x="1136" y="804"/>
                    </a:lnTo>
                    <a:lnTo>
                      <a:pt x="1146" y="796"/>
                    </a:lnTo>
                    <a:lnTo>
                      <a:pt x="1150" y="790"/>
                    </a:lnTo>
                    <a:lnTo>
                      <a:pt x="1154" y="782"/>
                    </a:lnTo>
                    <a:lnTo>
                      <a:pt x="1156" y="774"/>
                    </a:lnTo>
                    <a:lnTo>
                      <a:pt x="1156" y="764"/>
                    </a:lnTo>
                    <a:lnTo>
                      <a:pt x="1156" y="754"/>
                    </a:lnTo>
                    <a:lnTo>
                      <a:pt x="1152" y="744"/>
                    </a:lnTo>
                    <a:lnTo>
                      <a:pt x="1148" y="738"/>
                    </a:lnTo>
                    <a:lnTo>
                      <a:pt x="1142" y="732"/>
                    </a:lnTo>
                    <a:lnTo>
                      <a:pt x="1134" y="728"/>
                    </a:lnTo>
                    <a:lnTo>
                      <a:pt x="1126" y="724"/>
                    </a:lnTo>
                    <a:lnTo>
                      <a:pt x="1106" y="722"/>
                    </a:lnTo>
                    <a:lnTo>
                      <a:pt x="1086" y="722"/>
                    </a:lnTo>
                    <a:lnTo>
                      <a:pt x="1064" y="724"/>
                    </a:lnTo>
                    <a:lnTo>
                      <a:pt x="1044" y="724"/>
                    </a:lnTo>
                    <a:lnTo>
                      <a:pt x="1028" y="722"/>
                    </a:lnTo>
                    <a:lnTo>
                      <a:pt x="1020" y="722"/>
                    </a:lnTo>
                    <a:lnTo>
                      <a:pt x="1012" y="722"/>
                    </a:lnTo>
                    <a:lnTo>
                      <a:pt x="1006" y="726"/>
                    </a:lnTo>
                    <a:lnTo>
                      <a:pt x="1002" y="732"/>
                    </a:lnTo>
                    <a:lnTo>
                      <a:pt x="994" y="748"/>
                    </a:lnTo>
                    <a:lnTo>
                      <a:pt x="988" y="766"/>
                    </a:lnTo>
                    <a:lnTo>
                      <a:pt x="980" y="788"/>
                    </a:lnTo>
                    <a:lnTo>
                      <a:pt x="970" y="808"/>
                    </a:lnTo>
                    <a:lnTo>
                      <a:pt x="964" y="816"/>
                    </a:lnTo>
                    <a:lnTo>
                      <a:pt x="958" y="824"/>
                    </a:lnTo>
                    <a:lnTo>
                      <a:pt x="948" y="832"/>
                    </a:lnTo>
                    <a:lnTo>
                      <a:pt x="938" y="838"/>
                    </a:lnTo>
                    <a:lnTo>
                      <a:pt x="916" y="848"/>
                    </a:lnTo>
                    <a:lnTo>
                      <a:pt x="908" y="854"/>
                    </a:lnTo>
                    <a:lnTo>
                      <a:pt x="906" y="858"/>
                    </a:lnTo>
                    <a:lnTo>
                      <a:pt x="904" y="862"/>
                    </a:lnTo>
                    <a:lnTo>
                      <a:pt x="906" y="866"/>
                    </a:lnTo>
                    <a:lnTo>
                      <a:pt x="912" y="874"/>
                    </a:lnTo>
                    <a:lnTo>
                      <a:pt x="920" y="884"/>
                    </a:lnTo>
                    <a:lnTo>
                      <a:pt x="922" y="888"/>
                    </a:lnTo>
                    <a:lnTo>
                      <a:pt x="926" y="894"/>
                    </a:lnTo>
                    <a:lnTo>
                      <a:pt x="926" y="902"/>
                    </a:lnTo>
                    <a:lnTo>
                      <a:pt x="926" y="910"/>
                    </a:lnTo>
                    <a:lnTo>
                      <a:pt x="922" y="918"/>
                    </a:lnTo>
                    <a:lnTo>
                      <a:pt x="916" y="928"/>
                    </a:lnTo>
                    <a:lnTo>
                      <a:pt x="912" y="938"/>
                    </a:lnTo>
                    <a:lnTo>
                      <a:pt x="910" y="948"/>
                    </a:lnTo>
                    <a:lnTo>
                      <a:pt x="912" y="954"/>
                    </a:lnTo>
                    <a:lnTo>
                      <a:pt x="916" y="962"/>
                    </a:lnTo>
                    <a:lnTo>
                      <a:pt x="924" y="968"/>
                    </a:lnTo>
                    <a:lnTo>
                      <a:pt x="932" y="974"/>
                    </a:lnTo>
                    <a:lnTo>
                      <a:pt x="952" y="986"/>
                    </a:lnTo>
                    <a:lnTo>
                      <a:pt x="974" y="996"/>
                    </a:lnTo>
                    <a:lnTo>
                      <a:pt x="982" y="1002"/>
                    </a:lnTo>
                    <a:lnTo>
                      <a:pt x="990" y="1008"/>
                    </a:lnTo>
                    <a:lnTo>
                      <a:pt x="996" y="1014"/>
                    </a:lnTo>
                    <a:lnTo>
                      <a:pt x="998" y="1022"/>
                    </a:lnTo>
                    <a:lnTo>
                      <a:pt x="998" y="1030"/>
                    </a:lnTo>
                    <a:lnTo>
                      <a:pt x="992" y="1040"/>
                    </a:lnTo>
                    <a:lnTo>
                      <a:pt x="982" y="1054"/>
                    </a:lnTo>
                    <a:lnTo>
                      <a:pt x="978" y="1058"/>
                    </a:lnTo>
                    <a:lnTo>
                      <a:pt x="974" y="1060"/>
                    </a:lnTo>
                    <a:lnTo>
                      <a:pt x="970" y="1060"/>
                    </a:lnTo>
                    <a:lnTo>
                      <a:pt x="966" y="1060"/>
                    </a:lnTo>
                    <a:lnTo>
                      <a:pt x="956" y="1052"/>
                    </a:lnTo>
                    <a:lnTo>
                      <a:pt x="942" y="1040"/>
                    </a:lnTo>
                    <a:lnTo>
                      <a:pt x="918" y="1024"/>
                    </a:lnTo>
                    <a:lnTo>
                      <a:pt x="884" y="1004"/>
                    </a:lnTo>
                    <a:lnTo>
                      <a:pt x="862" y="994"/>
                    </a:lnTo>
                    <a:lnTo>
                      <a:pt x="838" y="984"/>
                    </a:lnTo>
                    <a:lnTo>
                      <a:pt x="810" y="974"/>
                    </a:lnTo>
                    <a:lnTo>
                      <a:pt x="786" y="966"/>
                    </a:lnTo>
                    <a:lnTo>
                      <a:pt x="762" y="960"/>
                    </a:lnTo>
                    <a:lnTo>
                      <a:pt x="742" y="956"/>
                    </a:lnTo>
                    <a:lnTo>
                      <a:pt x="724" y="954"/>
                    </a:lnTo>
                    <a:lnTo>
                      <a:pt x="706" y="952"/>
                    </a:lnTo>
                    <a:lnTo>
                      <a:pt x="692" y="952"/>
                    </a:lnTo>
                    <a:lnTo>
                      <a:pt x="678" y="954"/>
                    </a:lnTo>
                    <a:lnTo>
                      <a:pt x="668" y="956"/>
                    </a:lnTo>
                    <a:lnTo>
                      <a:pt x="660" y="960"/>
                    </a:lnTo>
                    <a:lnTo>
                      <a:pt x="654" y="964"/>
                    </a:lnTo>
                    <a:lnTo>
                      <a:pt x="650" y="968"/>
                    </a:lnTo>
                    <a:lnTo>
                      <a:pt x="650" y="974"/>
                    </a:lnTo>
                    <a:lnTo>
                      <a:pt x="650" y="980"/>
                    </a:lnTo>
                    <a:lnTo>
                      <a:pt x="654" y="986"/>
                    </a:lnTo>
                    <a:lnTo>
                      <a:pt x="660" y="994"/>
                    </a:lnTo>
                    <a:lnTo>
                      <a:pt x="664" y="998"/>
                    </a:lnTo>
                    <a:lnTo>
                      <a:pt x="664" y="1004"/>
                    </a:lnTo>
                    <a:lnTo>
                      <a:pt x="664" y="1010"/>
                    </a:lnTo>
                    <a:lnTo>
                      <a:pt x="662" y="1016"/>
                    </a:lnTo>
                    <a:lnTo>
                      <a:pt x="654" y="1028"/>
                    </a:lnTo>
                    <a:lnTo>
                      <a:pt x="642" y="1038"/>
                    </a:lnTo>
                    <a:lnTo>
                      <a:pt x="628" y="1044"/>
                    </a:lnTo>
                    <a:lnTo>
                      <a:pt x="622" y="1046"/>
                    </a:lnTo>
                    <a:lnTo>
                      <a:pt x="618" y="1046"/>
                    </a:lnTo>
                    <a:lnTo>
                      <a:pt x="612" y="1046"/>
                    </a:lnTo>
                    <a:lnTo>
                      <a:pt x="608" y="1042"/>
                    </a:lnTo>
                    <a:lnTo>
                      <a:pt x="606" y="1038"/>
                    </a:lnTo>
                    <a:lnTo>
                      <a:pt x="606" y="1030"/>
                    </a:lnTo>
                    <a:lnTo>
                      <a:pt x="604" y="1018"/>
                    </a:lnTo>
                    <a:lnTo>
                      <a:pt x="602" y="1010"/>
                    </a:lnTo>
                    <a:lnTo>
                      <a:pt x="596" y="1006"/>
                    </a:lnTo>
                    <a:lnTo>
                      <a:pt x="590" y="1006"/>
                    </a:lnTo>
                    <a:lnTo>
                      <a:pt x="582" y="1010"/>
                    </a:lnTo>
                    <a:lnTo>
                      <a:pt x="570" y="1016"/>
                    </a:lnTo>
                    <a:lnTo>
                      <a:pt x="542" y="1034"/>
                    </a:lnTo>
                    <a:lnTo>
                      <a:pt x="526" y="1042"/>
                    </a:lnTo>
                    <a:lnTo>
                      <a:pt x="520" y="1042"/>
                    </a:lnTo>
                    <a:lnTo>
                      <a:pt x="516" y="1042"/>
                    </a:lnTo>
                    <a:lnTo>
                      <a:pt x="506" y="1040"/>
                    </a:lnTo>
                    <a:lnTo>
                      <a:pt x="498" y="1036"/>
                    </a:lnTo>
                    <a:lnTo>
                      <a:pt x="488" y="1032"/>
                    </a:lnTo>
                    <a:lnTo>
                      <a:pt x="478" y="1032"/>
                    </a:lnTo>
                    <a:lnTo>
                      <a:pt x="470" y="1032"/>
                    </a:lnTo>
                    <a:lnTo>
                      <a:pt x="462" y="1034"/>
                    </a:lnTo>
                    <a:lnTo>
                      <a:pt x="440" y="1046"/>
                    </a:lnTo>
                    <a:lnTo>
                      <a:pt x="420" y="1056"/>
                    </a:lnTo>
                    <a:lnTo>
                      <a:pt x="412" y="1060"/>
                    </a:lnTo>
                    <a:lnTo>
                      <a:pt x="406" y="1060"/>
                    </a:lnTo>
                    <a:lnTo>
                      <a:pt x="400" y="1060"/>
                    </a:lnTo>
                    <a:lnTo>
                      <a:pt x="396" y="1058"/>
                    </a:lnTo>
                    <a:lnTo>
                      <a:pt x="392" y="1054"/>
                    </a:lnTo>
                    <a:lnTo>
                      <a:pt x="390" y="1052"/>
                    </a:lnTo>
                    <a:lnTo>
                      <a:pt x="388" y="1042"/>
                    </a:lnTo>
                    <a:lnTo>
                      <a:pt x="392" y="1030"/>
                    </a:lnTo>
                    <a:lnTo>
                      <a:pt x="396" y="1020"/>
                    </a:lnTo>
                    <a:lnTo>
                      <a:pt x="406" y="1012"/>
                    </a:lnTo>
                    <a:lnTo>
                      <a:pt x="410" y="1006"/>
                    </a:lnTo>
                    <a:lnTo>
                      <a:pt x="412" y="1004"/>
                    </a:lnTo>
                    <a:lnTo>
                      <a:pt x="410" y="1004"/>
                    </a:lnTo>
                    <a:lnTo>
                      <a:pt x="402" y="1004"/>
                    </a:lnTo>
                    <a:lnTo>
                      <a:pt x="388" y="1008"/>
                    </a:lnTo>
                    <a:lnTo>
                      <a:pt x="368" y="1014"/>
                    </a:lnTo>
                    <a:lnTo>
                      <a:pt x="342" y="1024"/>
                    </a:lnTo>
                    <a:lnTo>
                      <a:pt x="312" y="1038"/>
                    </a:lnTo>
                    <a:lnTo>
                      <a:pt x="276" y="1054"/>
                    </a:lnTo>
                    <a:lnTo>
                      <a:pt x="242" y="1070"/>
                    </a:lnTo>
                    <a:lnTo>
                      <a:pt x="216" y="1078"/>
                    </a:lnTo>
                    <a:lnTo>
                      <a:pt x="196" y="1084"/>
                    </a:lnTo>
                    <a:lnTo>
                      <a:pt x="180" y="1086"/>
                    </a:lnTo>
                    <a:lnTo>
                      <a:pt x="168" y="1088"/>
                    </a:lnTo>
                    <a:lnTo>
                      <a:pt x="158" y="1094"/>
                    </a:lnTo>
                    <a:lnTo>
                      <a:pt x="152" y="1106"/>
                    </a:lnTo>
                    <a:lnTo>
                      <a:pt x="144" y="1124"/>
                    </a:lnTo>
                    <a:lnTo>
                      <a:pt x="138" y="1142"/>
                    </a:lnTo>
                    <a:lnTo>
                      <a:pt x="132" y="1152"/>
                    </a:lnTo>
                    <a:lnTo>
                      <a:pt x="126" y="1158"/>
                    </a:lnTo>
                    <a:lnTo>
                      <a:pt x="120" y="1158"/>
                    </a:lnTo>
                    <a:lnTo>
                      <a:pt x="106" y="1156"/>
                    </a:lnTo>
                    <a:lnTo>
                      <a:pt x="98" y="1156"/>
                    </a:lnTo>
                    <a:lnTo>
                      <a:pt x="86" y="1160"/>
                    </a:lnTo>
                    <a:lnTo>
                      <a:pt x="78" y="1164"/>
                    </a:lnTo>
                    <a:lnTo>
                      <a:pt x="54" y="1230"/>
                    </a:lnTo>
                    <a:lnTo>
                      <a:pt x="44" y="1256"/>
                    </a:lnTo>
                    <a:lnTo>
                      <a:pt x="36" y="1274"/>
                    </a:lnTo>
                    <a:lnTo>
                      <a:pt x="28" y="1292"/>
                    </a:lnTo>
                    <a:lnTo>
                      <a:pt x="20" y="1312"/>
                    </a:lnTo>
                    <a:lnTo>
                      <a:pt x="8" y="1346"/>
                    </a:lnTo>
                    <a:lnTo>
                      <a:pt x="0" y="1382"/>
                    </a:lnTo>
                    <a:lnTo>
                      <a:pt x="0" y="1562"/>
                    </a:lnTo>
                    <a:lnTo>
                      <a:pt x="60" y="1706"/>
                    </a:lnTo>
                    <a:lnTo>
                      <a:pt x="180" y="1898"/>
                    </a:lnTo>
                    <a:lnTo>
                      <a:pt x="236" y="2142"/>
                    </a:lnTo>
                    <a:lnTo>
                      <a:pt x="172" y="2176"/>
                    </a:lnTo>
                    <a:lnTo>
                      <a:pt x="166" y="2200"/>
                    </a:lnTo>
                    <a:lnTo>
                      <a:pt x="124" y="2214"/>
                    </a:lnTo>
                    <a:lnTo>
                      <a:pt x="104" y="2206"/>
                    </a:lnTo>
                    <a:lnTo>
                      <a:pt x="92" y="2204"/>
                    </a:lnTo>
                    <a:lnTo>
                      <a:pt x="86" y="2204"/>
                    </a:lnTo>
                    <a:lnTo>
                      <a:pt x="84" y="2208"/>
                    </a:lnTo>
                    <a:lnTo>
                      <a:pt x="70" y="2258"/>
                    </a:lnTo>
                    <a:lnTo>
                      <a:pt x="60" y="2304"/>
                    </a:lnTo>
                    <a:lnTo>
                      <a:pt x="76" y="2364"/>
                    </a:lnTo>
                    <a:lnTo>
                      <a:pt x="114" y="2388"/>
                    </a:lnTo>
                    <a:lnTo>
                      <a:pt x="142" y="2422"/>
                    </a:lnTo>
                    <a:lnTo>
                      <a:pt x="148" y="2454"/>
                    </a:lnTo>
                    <a:lnTo>
                      <a:pt x="130" y="2486"/>
                    </a:lnTo>
                    <a:lnTo>
                      <a:pt x="98" y="2508"/>
                    </a:lnTo>
                    <a:lnTo>
                      <a:pt x="70" y="2552"/>
                    </a:lnTo>
                    <a:lnTo>
                      <a:pt x="80" y="2588"/>
                    </a:lnTo>
                    <a:lnTo>
                      <a:pt x="132" y="2652"/>
                    </a:lnTo>
                    <a:lnTo>
                      <a:pt x="156" y="2704"/>
                    </a:lnTo>
                    <a:lnTo>
                      <a:pt x="182" y="2744"/>
                    </a:lnTo>
                    <a:lnTo>
                      <a:pt x="180" y="2776"/>
                    </a:lnTo>
                    <a:lnTo>
                      <a:pt x="182" y="2792"/>
                    </a:lnTo>
                    <a:lnTo>
                      <a:pt x="186" y="2844"/>
                    </a:lnTo>
                    <a:lnTo>
                      <a:pt x="190" y="2864"/>
                    </a:lnTo>
                    <a:lnTo>
                      <a:pt x="186" y="2882"/>
                    </a:lnTo>
                    <a:lnTo>
                      <a:pt x="188" y="2896"/>
                    </a:lnTo>
                    <a:lnTo>
                      <a:pt x="182" y="2898"/>
                    </a:lnTo>
                    <a:lnTo>
                      <a:pt x="178" y="2898"/>
                    </a:lnTo>
                    <a:lnTo>
                      <a:pt x="176" y="2896"/>
                    </a:lnTo>
                    <a:lnTo>
                      <a:pt x="176" y="2894"/>
                    </a:lnTo>
                    <a:lnTo>
                      <a:pt x="174" y="2888"/>
                    </a:lnTo>
                    <a:lnTo>
                      <a:pt x="172" y="2886"/>
                    </a:lnTo>
                    <a:lnTo>
                      <a:pt x="170" y="2886"/>
                    </a:lnTo>
                    <a:lnTo>
                      <a:pt x="172" y="2886"/>
                    </a:lnTo>
                    <a:lnTo>
                      <a:pt x="174" y="2888"/>
                    </a:lnTo>
                    <a:lnTo>
                      <a:pt x="176" y="2894"/>
                    </a:lnTo>
                    <a:lnTo>
                      <a:pt x="176" y="2896"/>
                    </a:lnTo>
                    <a:lnTo>
                      <a:pt x="178" y="2898"/>
                    </a:lnTo>
                    <a:lnTo>
                      <a:pt x="182" y="2898"/>
                    </a:lnTo>
                    <a:lnTo>
                      <a:pt x="188" y="2896"/>
                    </a:lnTo>
                    <a:lnTo>
                      <a:pt x="174" y="2986"/>
                    </a:lnTo>
                    <a:lnTo>
                      <a:pt x="174" y="3028"/>
                    </a:lnTo>
                    <a:lnTo>
                      <a:pt x="168" y="3124"/>
                    </a:lnTo>
                    <a:lnTo>
                      <a:pt x="174" y="3168"/>
                    </a:lnTo>
                    <a:lnTo>
                      <a:pt x="210" y="3264"/>
                    </a:lnTo>
                    <a:lnTo>
                      <a:pt x="248" y="3338"/>
                    </a:lnTo>
                    <a:lnTo>
                      <a:pt x="248" y="3362"/>
                    </a:lnTo>
                    <a:lnTo>
                      <a:pt x="254" y="3368"/>
                    </a:lnTo>
                    <a:lnTo>
                      <a:pt x="258" y="3372"/>
                    </a:lnTo>
                    <a:lnTo>
                      <a:pt x="262" y="3384"/>
                    </a:lnTo>
                    <a:lnTo>
                      <a:pt x="264" y="3394"/>
                    </a:lnTo>
                    <a:lnTo>
                      <a:pt x="268" y="3400"/>
                    </a:lnTo>
                    <a:lnTo>
                      <a:pt x="272" y="3406"/>
                    </a:lnTo>
                    <a:lnTo>
                      <a:pt x="276" y="3412"/>
                    </a:lnTo>
                    <a:lnTo>
                      <a:pt x="278" y="3416"/>
                    </a:lnTo>
                    <a:lnTo>
                      <a:pt x="278" y="3424"/>
                    </a:lnTo>
                    <a:lnTo>
                      <a:pt x="280" y="3432"/>
                    </a:lnTo>
                    <a:lnTo>
                      <a:pt x="282" y="3438"/>
                    </a:lnTo>
                    <a:lnTo>
                      <a:pt x="286" y="3444"/>
                    </a:lnTo>
                    <a:lnTo>
                      <a:pt x="294" y="3452"/>
                    </a:lnTo>
                    <a:lnTo>
                      <a:pt x="302" y="3456"/>
                    </a:lnTo>
                    <a:lnTo>
                      <a:pt x="320" y="3464"/>
                    </a:lnTo>
                    <a:lnTo>
                      <a:pt x="334" y="3470"/>
                    </a:lnTo>
                    <a:lnTo>
                      <a:pt x="338" y="3474"/>
                    </a:lnTo>
                    <a:lnTo>
                      <a:pt x="338" y="3478"/>
                    </a:lnTo>
                    <a:lnTo>
                      <a:pt x="338" y="3480"/>
                    </a:lnTo>
                    <a:lnTo>
                      <a:pt x="340" y="3484"/>
                    </a:lnTo>
                    <a:lnTo>
                      <a:pt x="350" y="3490"/>
                    </a:lnTo>
                    <a:lnTo>
                      <a:pt x="360" y="3496"/>
                    </a:lnTo>
                    <a:lnTo>
                      <a:pt x="366" y="3500"/>
                    </a:lnTo>
                    <a:lnTo>
                      <a:pt x="374" y="3508"/>
                    </a:lnTo>
                    <a:lnTo>
                      <a:pt x="382" y="3512"/>
                    </a:lnTo>
                    <a:lnTo>
                      <a:pt x="388" y="3514"/>
                    </a:lnTo>
                    <a:lnTo>
                      <a:pt x="394" y="3514"/>
                    </a:lnTo>
                    <a:lnTo>
                      <a:pt x="404" y="3516"/>
                    </a:lnTo>
                    <a:lnTo>
                      <a:pt x="410" y="3516"/>
                    </a:lnTo>
                    <a:lnTo>
                      <a:pt x="414" y="3522"/>
                    </a:lnTo>
                    <a:lnTo>
                      <a:pt x="420" y="3524"/>
                    </a:lnTo>
                    <a:lnTo>
                      <a:pt x="424" y="3526"/>
                    </a:lnTo>
                    <a:lnTo>
                      <a:pt x="428" y="3524"/>
                    </a:lnTo>
                    <a:lnTo>
                      <a:pt x="432" y="3522"/>
                    </a:lnTo>
                    <a:lnTo>
                      <a:pt x="442" y="3514"/>
                    </a:lnTo>
                    <a:lnTo>
                      <a:pt x="446" y="3512"/>
                    </a:lnTo>
                    <a:lnTo>
                      <a:pt x="450" y="3512"/>
                    </a:lnTo>
                    <a:lnTo>
                      <a:pt x="456" y="3510"/>
                    </a:lnTo>
                    <a:lnTo>
                      <a:pt x="458" y="3508"/>
                    </a:lnTo>
                    <a:lnTo>
                      <a:pt x="462" y="3504"/>
                    </a:lnTo>
                    <a:lnTo>
                      <a:pt x="464" y="3502"/>
                    </a:lnTo>
                    <a:lnTo>
                      <a:pt x="468" y="3502"/>
                    </a:lnTo>
                    <a:lnTo>
                      <a:pt x="472" y="3500"/>
                    </a:lnTo>
                    <a:lnTo>
                      <a:pt x="476" y="3498"/>
                    </a:lnTo>
                    <a:lnTo>
                      <a:pt x="480" y="3494"/>
                    </a:lnTo>
                    <a:lnTo>
                      <a:pt x="482" y="3492"/>
                    </a:lnTo>
                    <a:lnTo>
                      <a:pt x="488" y="3490"/>
                    </a:lnTo>
                    <a:lnTo>
                      <a:pt x="492" y="3490"/>
                    </a:lnTo>
                    <a:lnTo>
                      <a:pt x="500" y="3492"/>
                    </a:lnTo>
                    <a:lnTo>
                      <a:pt x="508" y="3496"/>
                    </a:lnTo>
                    <a:lnTo>
                      <a:pt x="514" y="3502"/>
                    </a:lnTo>
                    <a:lnTo>
                      <a:pt x="518" y="3512"/>
                    </a:lnTo>
                    <a:lnTo>
                      <a:pt x="520" y="3522"/>
                    </a:lnTo>
                    <a:lnTo>
                      <a:pt x="524" y="3542"/>
                    </a:lnTo>
                    <a:lnTo>
                      <a:pt x="526" y="3558"/>
                    </a:lnTo>
                    <a:lnTo>
                      <a:pt x="528" y="3562"/>
                    </a:lnTo>
                    <a:lnTo>
                      <a:pt x="532" y="3564"/>
                    </a:lnTo>
                    <a:lnTo>
                      <a:pt x="542" y="3566"/>
                    </a:lnTo>
                    <a:lnTo>
                      <a:pt x="550" y="3568"/>
                    </a:lnTo>
                    <a:lnTo>
                      <a:pt x="554" y="3570"/>
                    </a:lnTo>
                    <a:lnTo>
                      <a:pt x="558" y="3572"/>
                    </a:lnTo>
                    <a:lnTo>
                      <a:pt x="562" y="3576"/>
                    </a:lnTo>
                    <a:lnTo>
                      <a:pt x="566" y="3574"/>
                    </a:lnTo>
                    <a:lnTo>
                      <a:pt x="570" y="3574"/>
                    </a:lnTo>
                    <a:lnTo>
                      <a:pt x="580" y="3574"/>
                    </a:lnTo>
                    <a:lnTo>
                      <a:pt x="586" y="3574"/>
                    </a:lnTo>
                    <a:lnTo>
                      <a:pt x="590" y="3576"/>
                    </a:lnTo>
                    <a:lnTo>
                      <a:pt x="596" y="3580"/>
                    </a:lnTo>
                    <a:lnTo>
                      <a:pt x="600" y="3584"/>
                    </a:lnTo>
                    <a:lnTo>
                      <a:pt x="604" y="3584"/>
                    </a:lnTo>
                    <a:lnTo>
                      <a:pt x="608" y="3582"/>
                    </a:lnTo>
                    <a:lnTo>
                      <a:pt x="614" y="3580"/>
                    </a:lnTo>
                    <a:lnTo>
                      <a:pt x="620" y="3582"/>
                    </a:lnTo>
                    <a:lnTo>
                      <a:pt x="636" y="3584"/>
                    </a:lnTo>
                    <a:lnTo>
                      <a:pt x="650" y="3588"/>
                    </a:lnTo>
                    <a:lnTo>
                      <a:pt x="652" y="3588"/>
                    </a:lnTo>
                    <a:lnTo>
                      <a:pt x="654" y="3586"/>
                    </a:lnTo>
                    <a:lnTo>
                      <a:pt x="654" y="3582"/>
                    </a:lnTo>
                    <a:lnTo>
                      <a:pt x="656" y="3580"/>
                    </a:lnTo>
                    <a:lnTo>
                      <a:pt x="658" y="3582"/>
                    </a:lnTo>
                    <a:lnTo>
                      <a:pt x="662" y="3586"/>
                    </a:lnTo>
                    <a:lnTo>
                      <a:pt x="664" y="3590"/>
                    </a:lnTo>
                    <a:lnTo>
                      <a:pt x="670" y="3592"/>
                    </a:lnTo>
                    <a:lnTo>
                      <a:pt x="678" y="3594"/>
                    </a:lnTo>
                    <a:lnTo>
                      <a:pt x="688" y="3598"/>
                    </a:lnTo>
                    <a:lnTo>
                      <a:pt x="692" y="3600"/>
                    </a:lnTo>
                    <a:lnTo>
                      <a:pt x="696" y="3600"/>
                    </a:lnTo>
                    <a:lnTo>
                      <a:pt x="696" y="3596"/>
                    </a:lnTo>
                    <a:lnTo>
                      <a:pt x="698" y="3592"/>
                    </a:lnTo>
                    <a:lnTo>
                      <a:pt x="700" y="3592"/>
                    </a:lnTo>
                    <a:lnTo>
                      <a:pt x="702" y="3592"/>
                    </a:lnTo>
                    <a:lnTo>
                      <a:pt x="706" y="3598"/>
                    </a:lnTo>
                    <a:lnTo>
                      <a:pt x="710" y="3600"/>
                    </a:lnTo>
                    <a:lnTo>
                      <a:pt x="712" y="3600"/>
                    </a:lnTo>
                    <a:lnTo>
                      <a:pt x="716" y="3598"/>
                    </a:lnTo>
                    <a:lnTo>
                      <a:pt x="724" y="3594"/>
                    </a:lnTo>
                    <a:lnTo>
                      <a:pt x="726" y="3592"/>
                    </a:lnTo>
                    <a:lnTo>
                      <a:pt x="730" y="3594"/>
                    </a:lnTo>
                    <a:lnTo>
                      <a:pt x="732" y="3594"/>
                    </a:lnTo>
                    <a:lnTo>
                      <a:pt x="734" y="3594"/>
                    </a:lnTo>
                    <a:lnTo>
                      <a:pt x="738" y="3590"/>
                    </a:lnTo>
                    <a:lnTo>
                      <a:pt x="740" y="3588"/>
                    </a:lnTo>
                    <a:lnTo>
                      <a:pt x="746" y="3588"/>
                    </a:lnTo>
                    <a:lnTo>
                      <a:pt x="752" y="3588"/>
                    </a:lnTo>
                    <a:lnTo>
                      <a:pt x="762" y="3590"/>
                    </a:lnTo>
                    <a:lnTo>
                      <a:pt x="770" y="3594"/>
                    </a:lnTo>
                    <a:lnTo>
                      <a:pt x="774" y="3594"/>
                    </a:lnTo>
                    <a:lnTo>
                      <a:pt x="776" y="3592"/>
                    </a:lnTo>
                    <a:lnTo>
                      <a:pt x="778" y="3590"/>
                    </a:lnTo>
                    <a:lnTo>
                      <a:pt x="780" y="3588"/>
                    </a:lnTo>
                    <a:lnTo>
                      <a:pt x="782" y="3586"/>
                    </a:lnTo>
                    <a:lnTo>
                      <a:pt x="786" y="3586"/>
                    </a:lnTo>
                    <a:lnTo>
                      <a:pt x="794" y="3586"/>
                    </a:lnTo>
                    <a:lnTo>
                      <a:pt x="810" y="3590"/>
                    </a:lnTo>
                    <a:lnTo>
                      <a:pt x="820" y="3594"/>
                    </a:lnTo>
                    <a:lnTo>
                      <a:pt x="824" y="3594"/>
                    </a:lnTo>
                    <a:lnTo>
                      <a:pt x="828" y="3590"/>
                    </a:lnTo>
                    <a:lnTo>
                      <a:pt x="832" y="3588"/>
                    </a:lnTo>
                    <a:lnTo>
                      <a:pt x="840" y="3586"/>
                    </a:lnTo>
                    <a:lnTo>
                      <a:pt x="866" y="3582"/>
                    </a:lnTo>
                    <a:lnTo>
                      <a:pt x="892" y="3582"/>
                    </a:lnTo>
                    <a:lnTo>
                      <a:pt x="900" y="3584"/>
                    </a:lnTo>
                    <a:lnTo>
                      <a:pt x="904" y="3586"/>
                    </a:lnTo>
                    <a:lnTo>
                      <a:pt x="904" y="3588"/>
                    </a:lnTo>
                    <a:lnTo>
                      <a:pt x="904" y="3598"/>
                    </a:lnTo>
                    <a:lnTo>
                      <a:pt x="904" y="3606"/>
                    </a:lnTo>
                    <a:lnTo>
                      <a:pt x="904" y="3608"/>
                    </a:lnTo>
                    <a:lnTo>
                      <a:pt x="906" y="3610"/>
                    </a:lnTo>
                    <a:lnTo>
                      <a:pt x="916" y="3612"/>
                    </a:lnTo>
                    <a:lnTo>
                      <a:pt x="920" y="3612"/>
                    </a:lnTo>
                    <a:lnTo>
                      <a:pt x="924" y="3614"/>
                    </a:lnTo>
                    <a:lnTo>
                      <a:pt x="926" y="3616"/>
                    </a:lnTo>
                    <a:lnTo>
                      <a:pt x="926" y="3620"/>
                    </a:lnTo>
                    <a:lnTo>
                      <a:pt x="926" y="3626"/>
                    </a:lnTo>
                    <a:lnTo>
                      <a:pt x="926" y="3630"/>
                    </a:lnTo>
                    <a:lnTo>
                      <a:pt x="928" y="3634"/>
                    </a:lnTo>
                    <a:lnTo>
                      <a:pt x="932" y="3638"/>
                    </a:lnTo>
                    <a:lnTo>
                      <a:pt x="932" y="3642"/>
                    </a:lnTo>
                    <a:lnTo>
                      <a:pt x="932" y="3646"/>
                    </a:lnTo>
                    <a:lnTo>
                      <a:pt x="934" y="3652"/>
                    </a:lnTo>
                    <a:lnTo>
                      <a:pt x="938" y="3654"/>
                    </a:lnTo>
                    <a:lnTo>
                      <a:pt x="936" y="3656"/>
                    </a:lnTo>
                    <a:lnTo>
                      <a:pt x="936" y="3658"/>
                    </a:lnTo>
                    <a:lnTo>
                      <a:pt x="940" y="3662"/>
                    </a:lnTo>
                    <a:lnTo>
                      <a:pt x="944" y="3664"/>
                    </a:lnTo>
                    <a:lnTo>
                      <a:pt x="946" y="3664"/>
                    </a:lnTo>
                    <a:lnTo>
                      <a:pt x="950" y="3664"/>
                    </a:lnTo>
                    <a:lnTo>
                      <a:pt x="952" y="3662"/>
                    </a:lnTo>
                    <a:lnTo>
                      <a:pt x="956" y="3664"/>
                    </a:lnTo>
                    <a:lnTo>
                      <a:pt x="958" y="3666"/>
                    </a:lnTo>
                    <a:lnTo>
                      <a:pt x="962" y="3670"/>
                    </a:lnTo>
                    <a:lnTo>
                      <a:pt x="966" y="3674"/>
                    </a:lnTo>
                    <a:lnTo>
                      <a:pt x="972" y="3676"/>
                    </a:lnTo>
                    <a:lnTo>
                      <a:pt x="976" y="3680"/>
                    </a:lnTo>
                    <a:lnTo>
                      <a:pt x="982" y="3690"/>
                    </a:lnTo>
                    <a:lnTo>
                      <a:pt x="986" y="3696"/>
                    </a:lnTo>
                    <a:lnTo>
                      <a:pt x="992" y="3702"/>
                    </a:lnTo>
                    <a:lnTo>
                      <a:pt x="1000" y="3708"/>
                    </a:lnTo>
                    <a:lnTo>
                      <a:pt x="1008" y="3712"/>
                    </a:lnTo>
                    <a:lnTo>
                      <a:pt x="1016" y="3716"/>
                    </a:lnTo>
                    <a:lnTo>
                      <a:pt x="1024" y="3716"/>
                    </a:lnTo>
                    <a:lnTo>
                      <a:pt x="1032" y="3716"/>
                    </a:lnTo>
                    <a:lnTo>
                      <a:pt x="1038" y="3712"/>
                    </a:lnTo>
                    <a:lnTo>
                      <a:pt x="1044" y="3708"/>
                    </a:lnTo>
                    <a:lnTo>
                      <a:pt x="1048" y="3708"/>
                    </a:lnTo>
                    <a:lnTo>
                      <a:pt x="1052" y="3710"/>
                    </a:lnTo>
                    <a:lnTo>
                      <a:pt x="1052" y="3714"/>
                    </a:lnTo>
                    <a:lnTo>
                      <a:pt x="1050" y="3720"/>
                    </a:lnTo>
                    <a:lnTo>
                      <a:pt x="1046" y="3726"/>
                    </a:lnTo>
                    <a:lnTo>
                      <a:pt x="1040" y="3730"/>
                    </a:lnTo>
                    <a:lnTo>
                      <a:pt x="1028" y="3734"/>
                    </a:lnTo>
                    <a:lnTo>
                      <a:pt x="1016" y="3736"/>
                    </a:lnTo>
                    <a:lnTo>
                      <a:pt x="1006" y="3734"/>
                    </a:lnTo>
                    <a:lnTo>
                      <a:pt x="992" y="3732"/>
                    </a:lnTo>
                    <a:lnTo>
                      <a:pt x="992" y="3734"/>
                    </a:lnTo>
                    <a:lnTo>
                      <a:pt x="994" y="3740"/>
                    </a:lnTo>
                    <a:lnTo>
                      <a:pt x="1018" y="3770"/>
                    </a:lnTo>
                    <a:lnTo>
                      <a:pt x="1048" y="3804"/>
                    </a:lnTo>
                    <a:lnTo>
                      <a:pt x="1060" y="3814"/>
                    </a:lnTo>
                    <a:lnTo>
                      <a:pt x="1070" y="3820"/>
                    </a:lnTo>
                    <a:lnTo>
                      <a:pt x="1078" y="3822"/>
                    </a:lnTo>
                    <a:lnTo>
                      <a:pt x="1090" y="3818"/>
                    </a:lnTo>
                    <a:lnTo>
                      <a:pt x="1102" y="3810"/>
                    </a:lnTo>
                    <a:lnTo>
                      <a:pt x="1116" y="3798"/>
                    </a:lnTo>
                    <a:lnTo>
                      <a:pt x="1124" y="3790"/>
                    </a:lnTo>
                    <a:lnTo>
                      <a:pt x="1128" y="3782"/>
                    </a:lnTo>
                    <a:lnTo>
                      <a:pt x="1128" y="3772"/>
                    </a:lnTo>
                    <a:lnTo>
                      <a:pt x="1128" y="3764"/>
                    </a:lnTo>
                    <a:lnTo>
                      <a:pt x="1128" y="3756"/>
                    </a:lnTo>
                    <a:lnTo>
                      <a:pt x="1128" y="3750"/>
                    </a:lnTo>
                    <a:lnTo>
                      <a:pt x="1132" y="3744"/>
                    </a:lnTo>
                    <a:lnTo>
                      <a:pt x="1138" y="3742"/>
                    </a:lnTo>
                    <a:lnTo>
                      <a:pt x="1144" y="3740"/>
                    </a:lnTo>
                    <a:lnTo>
                      <a:pt x="1148" y="3740"/>
                    </a:lnTo>
                    <a:lnTo>
                      <a:pt x="1148" y="3742"/>
                    </a:lnTo>
                    <a:lnTo>
                      <a:pt x="1146" y="3746"/>
                    </a:lnTo>
                    <a:lnTo>
                      <a:pt x="1142" y="3754"/>
                    </a:lnTo>
                    <a:lnTo>
                      <a:pt x="1142" y="3760"/>
                    </a:lnTo>
                    <a:lnTo>
                      <a:pt x="1144" y="3764"/>
                    </a:lnTo>
                    <a:lnTo>
                      <a:pt x="1146" y="3770"/>
                    </a:lnTo>
                    <a:lnTo>
                      <a:pt x="1146" y="3774"/>
                    </a:lnTo>
                    <a:lnTo>
                      <a:pt x="1144" y="3778"/>
                    </a:lnTo>
                    <a:lnTo>
                      <a:pt x="1144" y="3782"/>
                    </a:lnTo>
                    <a:lnTo>
                      <a:pt x="1144" y="3788"/>
                    </a:lnTo>
                    <a:lnTo>
                      <a:pt x="1146" y="3794"/>
                    </a:lnTo>
                    <a:lnTo>
                      <a:pt x="1150" y="3804"/>
                    </a:lnTo>
                    <a:lnTo>
                      <a:pt x="1154" y="3814"/>
                    </a:lnTo>
                    <a:lnTo>
                      <a:pt x="1154" y="3822"/>
                    </a:lnTo>
                    <a:lnTo>
                      <a:pt x="1150" y="3838"/>
                    </a:lnTo>
                    <a:lnTo>
                      <a:pt x="1148" y="3848"/>
                    </a:lnTo>
                    <a:lnTo>
                      <a:pt x="1148" y="3864"/>
                    </a:lnTo>
                    <a:lnTo>
                      <a:pt x="1148" y="3884"/>
                    </a:lnTo>
                    <a:lnTo>
                      <a:pt x="1152" y="3912"/>
                    </a:lnTo>
                    <a:lnTo>
                      <a:pt x="1170" y="4010"/>
                    </a:lnTo>
                    <a:lnTo>
                      <a:pt x="1176" y="4042"/>
                    </a:lnTo>
                    <a:lnTo>
                      <a:pt x="1184" y="4060"/>
                    </a:lnTo>
                    <a:lnTo>
                      <a:pt x="1194" y="4084"/>
                    </a:lnTo>
                    <a:lnTo>
                      <a:pt x="1210" y="4122"/>
                    </a:lnTo>
                    <a:lnTo>
                      <a:pt x="1224" y="4164"/>
                    </a:lnTo>
                    <a:lnTo>
                      <a:pt x="1230" y="4184"/>
                    </a:lnTo>
                    <a:lnTo>
                      <a:pt x="1232" y="4204"/>
                    </a:lnTo>
                    <a:lnTo>
                      <a:pt x="1236" y="4220"/>
                    </a:lnTo>
                    <a:lnTo>
                      <a:pt x="1240" y="4232"/>
                    </a:lnTo>
                    <a:lnTo>
                      <a:pt x="1254" y="4256"/>
                    </a:lnTo>
                    <a:lnTo>
                      <a:pt x="1262" y="4268"/>
                    </a:lnTo>
                    <a:lnTo>
                      <a:pt x="1268" y="4284"/>
                    </a:lnTo>
                    <a:lnTo>
                      <a:pt x="1276" y="4304"/>
                    </a:lnTo>
                    <a:lnTo>
                      <a:pt x="1282" y="4330"/>
                    </a:lnTo>
                    <a:lnTo>
                      <a:pt x="1290" y="4358"/>
                    </a:lnTo>
                    <a:lnTo>
                      <a:pt x="1296" y="4384"/>
                    </a:lnTo>
                    <a:lnTo>
                      <a:pt x="1306" y="4406"/>
                    </a:lnTo>
                    <a:lnTo>
                      <a:pt x="1314" y="4424"/>
                    </a:lnTo>
                    <a:lnTo>
                      <a:pt x="1324" y="4436"/>
                    </a:lnTo>
                    <a:lnTo>
                      <a:pt x="1328" y="4442"/>
                    </a:lnTo>
                    <a:lnTo>
                      <a:pt x="1334" y="4444"/>
                    </a:lnTo>
                    <a:lnTo>
                      <a:pt x="1338" y="4446"/>
                    </a:lnTo>
                    <a:lnTo>
                      <a:pt x="1344" y="4446"/>
                    </a:lnTo>
                    <a:lnTo>
                      <a:pt x="1348" y="4444"/>
                    </a:lnTo>
                    <a:lnTo>
                      <a:pt x="1354" y="4440"/>
                    </a:lnTo>
                    <a:lnTo>
                      <a:pt x="1362" y="4432"/>
                    </a:lnTo>
                    <a:lnTo>
                      <a:pt x="1366" y="4424"/>
                    </a:lnTo>
                    <a:lnTo>
                      <a:pt x="1368" y="4416"/>
                    </a:lnTo>
                    <a:lnTo>
                      <a:pt x="1368" y="4410"/>
                    </a:lnTo>
                    <a:lnTo>
                      <a:pt x="1368" y="4406"/>
                    </a:lnTo>
                    <a:lnTo>
                      <a:pt x="1372" y="4400"/>
                    </a:lnTo>
                    <a:lnTo>
                      <a:pt x="1376" y="4396"/>
                    </a:lnTo>
                    <a:lnTo>
                      <a:pt x="1384" y="4394"/>
                    </a:lnTo>
                    <a:lnTo>
                      <a:pt x="1402" y="4390"/>
                    </a:lnTo>
                    <a:lnTo>
                      <a:pt x="1412" y="4390"/>
                    </a:lnTo>
                    <a:lnTo>
                      <a:pt x="1418" y="4390"/>
                    </a:lnTo>
                    <a:lnTo>
                      <a:pt x="1420" y="4390"/>
                    </a:lnTo>
                    <a:lnTo>
                      <a:pt x="1420" y="4388"/>
                    </a:lnTo>
                    <a:lnTo>
                      <a:pt x="1420" y="4386"/>
                    </a:lnTo>
                    <a:lnTo>
                      <a:pt x="1416" y="4384"/>
                    </a:lnTo>
                    <a:lnTo>
                      <a:pt x="1408" y="4382"/>
                    </a:lnTo>
                    <a:lnTo>
                      <a:pt x="1404" y="4380"/>
                    </a:lnTo>
                    <a:lnTo>
                      <a:pt x="1400" y="4376"/>
                    </a:lnTo>
                    <a:lnTo>
                      <a:pt x="1402" y="4370"/>
                    </a:lnTo>
                    <a:lnTo>
                      <a:pt x="1406" y="4362"/>
                    </a:lnTo>
                    <a:lnTo>
                      <a:pt x="1410" y="4354"/>
                    </a:lnTo>
                    <a:lnTo>
                      <a:pt x="1412" y="4348"/>
                    </a:lnTo>
                    <a:lnTo>
                      <a:pt x="1412" y="4342"/>
                    </a:lnTo>
                    <a:lnTo>
                      <a:pt x="1414" y="4340"/>
                    </a:lnTo>
                    <a:lnTo>
                      <a:pt x="1428" y="4338"/>
                    </a:lnTo>
                    <a:lnTo>
                      <a:pt x="1434" y="4336"/>
                    </a:lnTo>
                    <a:lnTo>
                      <a:pt x="1436" y="4334"/>
                    </a:lnTo>
                    <a:lnTo>
                      <a:pt x="1438" y="4332"/>
                    </a:lnTo>
                    <a:lnTo>
                      <a:pt x="1438" y="4322"/>
                    </a:lnTo>
                    <a:lnTo>
                      <a:pt x="1436" y="4312"/>
                    </a:lnTo>
                    <a:lnTo>
                      <a:pt x="1434" y="4298"/>
                    </a:lnTo>
                    <a:lnTo>
                      <a:pt x="1432" y="4284"/>
                    </a:lnTo>
                    <a:lnTo>
                      <a:pt x="1434" y="4266"/>
                    </a:lnTo>
                    <a:lnTo>
                      <a:pt x="1440" y="4246"/>
                    </a:lnTo>
                    <a:lnTo>
                      <a:pt x="1448" y="4226"/>
                    </a:lnTo>
                    <a:lnTo>
                      <a:pt x="1454" y="4206"/>
                    </a:lnTo>
                    <a:lnTo>
                      <a:pt x="1456" y="4196"/>
                    </a:lnTo>
                    <a:lnTo>
                      <a:pt x="1454" y="4186"/>
                    </a:lnTo>
                    <a:lnTo>
                      <a:pt x="1452" y="4172"/>
                    </a:lnTo>
                    <a:lnTo>
                      <a:pt x="1448" y="4154"/>
                    </a:lnTo>
                    <a:lnTo>
                      <a:pt x="1448" y="4144"/>
                    </a:lnTo>
                    <a:lnTo>
                      <a:pt x="1450" y="4138"/>
                    </a:lnTo>
                    <a:lnTo>
                      <a:pt x="1450" y="4128"/>
                    </a:lnTo>
                    <a:lnTo>
                      <a:pt x="1446" y="4108"/>
                    </a:lnTo>
                    <a:lnTo>
                      <a:pt x="1444" y="4098"/>
                    </a:lnTo>
                    <a:lnTo>
                      <a:pt x="1442" y="4088"/>
                    </a:lnTo>
                    <a:lnTo>
                      <a:pt x="1444" y="4082"/>
                    </a:lnTo>
                    <a:lnTo>
                      <a:pt x="1444" y="4076"/>
                    </a:lnTo>
                    <a:lnTo>
                      <a:pt x="1448" y="4074"/>
                    </a:lnTo>
                    <a:lnTo>
                      <a:pt x="1452" y="4070"/>
                    </a:lnTo>
                    <a:lnTo>
                      <a:pt x="1460" y="4068"/>
                    </a:lnTo>
                    <a:lnTo>
                      <a:pt x="1470" y="4066"/>
                    </a:lnTo>
                    <a:lnTo>
                      <a:pt x="1480" y="4064"/>
                    </a:lnTo>
                    <a:lnTo>
                      <a:pt x="1488" y="4058"/>
                    </a:lnTo>
                    <a:lnTo>
                      <a:pt x="1490" y="4054"/>
                    </a:lnTo>
                    <a:lnTo>
                      <a:pt x="1492" y="4050"/>
                    </a:lnTo>
                    <a:lnTo>
                      <a:pt x="1494" y="4040"/>
                    </a:lnTo>
                    <a:lnTo>
                      <a:pt x="1496" y="4038"/>
                    </a:lnTo>
                    <a:lnTo>
                      <a:pt x="1498" y="4038"/>
                    </a:lnTo>
                    <a:lnTo>
                      <a:pt x="1502" y="4040"/>
                    </a:lnTo>
                    <a:lnTo>
                      <a:pt x="1506" y="4042"/>
                    </a:lnTo>
                    <a:lnTo>
                      <a:pt x="1512" y="4042"/>
                    </a:lnTo>
                    <a:lnTo>
                      <a:pt x="1520" y="4040"/>
                    </a:lnTo>
                    <a:lnTo>
                      <a:pt x="1530" y="4032"/>
                    </a:lnTo>
                    <a:lnTo>
                      <a:pt x="1536" y="4024"/>
                    </a:lnTo>
                    <a:lnTo>
                      <a:pt x="1538" y="4020"/>
                    </a:lnTo>
                    <a:lnTo>
                      <a:pt x="1538" y="4016"/>
                    </a:lnTo>
                    <a:lnTo>
                      <a:pt x="1538" y="4014"/>
                    </a:lnTo>
                    <a:lnTo>
                      <a:pt x="1538" y="4010"/>
                    </a:lnTo>
                    <a:lnTo>
                      <a:pt x="1542" y="4004"/>
                    </a:lnTo>
                    <a:lnTo>
                      <a:pt x="1550" y="3996"/>
                    </a:lnTo>
                    <a:lnTo>
                      <a:pt x="1566" y="3982"/>
                    </a:lnTo>
                    <a:lnTo>
                      <a:pt x="1584" y="3966"/>
                    </a:lnTo>
                    <a:lnTo>
                      <a:pt x="1600" y="3950"/>
                    </a:lnTo>
                    <a:lnTo>
                      <a:pt x="1624" y="3918"/>
                    </a:lnTo>
                    <a:lnTo>
                      <a:pt x="1644" y="3892"/>
                    </a:lnTo>
                    <a:lnTo>
                      <a:pt x="1654" y="3880"/>
                    </a:lnTo>
                    <a:lnTo>
                      <a:pt x="1666" y="3870"/>
                    </a:lnTo>
                    <a:lnTo>
                      <a:pt x="1674" y="3866"/>
                    </a:lnTo>
                    <a:lnTo>
                      <a:pt x="1680" y="3864"/>
                    </a:lnTo>
                    <a:lnTo>
                      <a:pt x="1688" y="3864"/>
                    </a:lnTo>
                    <a:lnTo>
                      <a:pt x="1692" y="3864"/>
                    </a:lnTo>
                    <a:lnTo>
                      <a:pt x="1696" y="3860"/>
                    </a:lnTo>
                    <a:lnTo>
                      <a:pt x="1704" y="3852"/>
                    </a:lnTo>
                    <a:lnTo>
                      <a:pt x="1714" y="3840"/>
                    </a:lnTo>
                    <a:lnTo>
                      <a:pt x="1722" y="3828"/>
                    </a:lnTo>
                    <a:lnTo>
                      <a:pt x="1724" y="3816"/>
                    </a:lnTo>
                    <a:lnTo>
                      <a:pt x="1724" y="3808"/>
                    </a:lnTo>
                    <a:lnTo>
                      <a:pt x="1722" y="3802"/>
                    </a:lnTo>
                    <a:lnTo>
                      <a:pt x="1720" y="3796"/>
                    </a:lnTo>
                    <a:lnTo>
                      <a:pt x="1720" y="3790"/>
                    </a:lnTo>
                    <a:lnTo>
                      <a:pt x="1724" y="3784"/>
                    </a:lnTo>
                    <a:lnTo>
                      <a:pt x="1736" y="3778"/>
                    </a:lnTo>
                    <a:lnTo>
                      <a:pt x="1748" y="3772"/>
                    </a:lnTo>
                    <a:lnTo>
                      <a:pt x="1756" y="3766"/>
                    </a:lnTo>
                    <a:lnTo>
                      <a:pt x="1768" y="3758"/>
                    </a:lnTo>
                    <a:lnTo>
                      <a:pt x="1770" y="3756"/>
                    </a:lnTo>
                    <a:lnTo>
                      <a:pt x="1772" y="3756"/>
                    </a:lnTo>
                    <a:lnTo>
                      <a:pt x="1774" y="3766"/>
                    </a:lnTo>
                    <a:lnTo>
                      <a:pt x="1774" y="3772"/>
                    </a:lnTo>
                    <a:lnTo>
                      <a:pt x="1778" y="3776"/>
                    </a:lnTo>
                    <a:lnTo>
                      <a:pt x="1780" y="3778"/>
                    </a:lnTo>
                    <a:lnTo>
                      <a:pt x="1784" y="3778"/>
                    </a:lnTo>
                    <a:lnTo>
                      <a:pt x="1790" y="3774"/>
                    </a:lnTo>
                    <a:lnTo>
                      <a:pt x="1794" y="3774"/>
                    </a:lnTo>
                    <a:lnTo>
                      <a:pt x="1798" y="3774"/>
                    </a:lnTo>
                    <a:lnTo>
                      <a:pt x="1804" y="3776"/>
                    </a:lnTo>
                    <a:lnTo>
                      <a:pt x="1808" y="3776"/>
                    </a:lnTo>
                    <a:lnTo>
                      <a:pt x="1810" y="3774"/>
                    </a:lnTo>
                    <a:lnTo>
                      <a:pt x="1808" y="3768"/>
                    </a:lnTo>
                    <a:lnTo>
                      <a:pt x="1806" y="3760"/>
                    </a:lnTo>
                    <a:lnTo>
                      <a:pt x="1806" y="3758"/>
                    </a:lnTo>
                    <a:lnTo>
                      <a:pt x="1810" y="3756"/>
                    </a:lnTo>
                    <a:lnTo>
                      <a:pt x="1812" y="3762"/>
                    </a:lnTo>
                    <a:lnTo>
                      <a:pt x="1816" y="3766"/>
                    </a:lnTo>
                    <a:lnTo>
                      <a:pt x="1818" y="3766"/>
                    </a:lnTo>
                    <a:lnTo>
                      <a:pt x="1820" y="3766"/>
                    </a:lnTo>
                    <a:lnTo>
                      <a:pt x="1824" y="3766"/>
                    </a:lnTo>
                    <a:lnTo>
                      <a:pt x="1826" y="3766"/>
                    </a:lnTo>
                    <a:lnTo>
                      <a:pt x="1828" y="3768"/>
                    </a:lnTo>
                    <a:lnTo>
                      <a:pt x="1830" y="3770"/>
                    </a:lnTo>
                    <a:lnTo>
                      <a:pt x="1832" y="3770"/>
                    </a:lnTo>
                    <a:lnTo>
                      <a:pt x="1836" y="3764"/>
                    </a:lnTo>
                    <a:lnTo>
                      <a:pt x="1842" y="3760"/>
                    </a:lnTo>
                    <a:lnTo>
                      <a:pt x="1844" y="3760"/>
                    </a:lnTo>
                    <a:lnTo>
                      <a:pt x="1848" y="3762"/>
                    </a:lnTo>
                    <a:lnTo>
                      <a:pt x="1852" y="3766"/>
                    </a:lnTo>
                    <a:lnTo>
                      <a:pt x="1856" y="3764"/>
                    </a:lnTo>
                    <a:lnTo>
                      <a:pt x="1860" y="3762"/>
                    </a:lnTo>
                    <a:lnTo>
                      <a:pt x="1864" y="3756"/>
                    </a:lnTo>
                    <a:lnTo>
                      <a:pt x="1866" y="3748"/>
                    </a:lnTo>
                    <a:lnTo>
                      <a:pt x="1868" y="3740"/>
                    </a:lnTo>
                    <a:lnTo>
                      <a:pt x="1868" y="3734"/>
                    </a:lnTo>
                    <a:lnTo>
                      <a:pt x="1866" y="3726"/>
                    </a:lnTo>
                    <a:lnTo>
                      <a:pt x="1864" y="3716"/>
                    </a:lnTo>
                    <a:lnTo>
                      <a:pt x="1866" y="3706"/>
                    </a:lnTo>
                    <a:lnTo>
                      <a:pt x="1866" y="3698"/>
                    </a:lnTo>
                    <a:lnTo>
                      <a:pt x="1866" y="3690"/>
                    </a:lnTo>
                    <a:lnTo>
                      <a:pt x="1864" y="3686"/>
                    </a:lnTo>
                    <a:lnTo>
                      <a:pt x="1866" y="3684"/>
                    </a:lnTo>
                    <a:lnTo>
                      <a:pt x="1868" y="3680"/>
                    </a:lnTo>
                    <a:lnTo>
                      <a:pt x="1870" y="3676"/>
                    </a:lnTo>
                    <a:lnTo>
                      <a:pt x="1872" y="3678"/>
                    </a:lnTo>
                    <a:lnTo>
                      <a:pt x="1872" y="3684"/>
                    </a:lnTo>
                    <a:lnTo>
                      <a:pt x="1876" y="3710"/>
                    </a:lnTo>
                    <a:lnTo>
                      <a:pt x="1880" y="3720"/>
                    </a:lnTo>
                    <a:lnTo>
                      <a:pt x="1882" y="3724"/>
                    </a:lnTo>
                    <a:lnTo>
                      <a:pt x="1884" y="3726"/>
                    </a:lnTo>
                    <a:lnTo>
                      <a:pt x="1888" y="3726"/>
                    </a:lnTo>
                    <a:lnTo>
                      <a:pt x="1890" y="3726"/>
                    </a:lnTo>
                    <a:lnTo>
                      <a:pt x="1898" y="3722"/>
                    </a:lnTo>
                    <a:lnTo>
                      <a:pt x="1900" y="3720"/>
                    </a:lnTo>
                    <a:lnTo>
                      <a:pt x="1904" y="3720"/>
                    </a:lnTo>
                    <a:lnTo>
                      <a:pt x="1906" y="3722"/>
                    </a:lnTo>
                    <a:lnTo>
                      <a:pt x="1910" y="3726"/>
                    </a:lnTo>
                    <a:lnTo>
                      <a:pt x="1916" y="3738"/>
                    </a:lnTo>
                    <a:lnTo>
                      <a:pt x="1922" y="3760"/>
                    </a:lnTo>
                    <a:lnTo>
                      <a:pt x="1926" y="3768"/>
                    </a:lnTo>
                    <a:lnTo>
                      <a:pt x="1928" y="3772"/>
                    </a:lnTo>
                    <a:lnTo>
                      <a:pt x="1928" y="3774"/>
                    </a:lnTo>
                    <a:lnTo>
                      <a:pt x="1928" y="3780"/>
                    </a:lnTo>
                    <a:lnTo>
                      <a:pt x="1926" y="3786"/>
                    </a:lnTo>
                    <a:lnTo>
                      <a:pt x="1926" y="3792"/>
                    </a:lnTo>
                    <a:lnTo>
                      <a:pt x="1930" y="3804"/>
                    </a:lnTo>
                    <a:lnTo>
                      <a:pt x="1934" y="3814"/>
                    </a:lnTo>
                    <a:lnTo>
                      <a:pt x="1936" y="3810"/>
                    </a:lnTo>
                    <a:lnTo>
                      <a:pt x="1936" y="3800"/>
                    </a:lnTo>
                    <a:lnTo>
                      <a:pt x="1938" y="3806"/>
                    </a:lnTo>
                    <a:lnTo>
                      <a:pt x="1942" y="3816"/>
                    </a:lnTo>
                    <a:lnTo>
                      <a:pt x="1946" y="3828"/>
                    </a:lnTo>
                    <a:lnTo>
                      <a:pt x="1952" y="3838"/>
                    </a:lnTo>
                    <a:lnTo>
                      <a:pt x="1968" y="3862"/>
                    </a:lnTo>
                    <a:lnTo>
                      <a:pt x="1972" y="3864"/>
                    </a:lnTo>
                    <a:lnTo>
                      <a:pt x="1974" y="3860"/>
                    </a:lnTo>
                    <a:lnTo>
                      <a:pt x="1976" y="3856"/>
                    </a:lnTo>
                    <a:lnTo>
                      <a:pt x="1978" y="3854"/>
                    </a:lnTo>
                    <a:lnTo>
                      <a:pt x="1980" y="3854"/>
                    </a:lnTo>
                    <a:lnTo>
                      <a:pt x="1982" y="3854"/>
                    </a:lnTo>
                    <a:lnTo>
                      <a:pt x="1990" y="3862"/>
                    </a:lnTo>
                    <a:lnTo>
                      <a:pt x="1994" y="3870"/>
                    </a:lnTo>
                    <a:lnTo>
                      <a:pt x="1998" y="3876"/>
                    </a:lnTo>
                    <a:lnTo>
                      <a:pt x="2004" y="3882"/>
                    </a:lnTo>
                    <a:lnTo>
                      <a:pt x="2008" y="3886"/>
                    </a:lnTo>
                    <a:lnTo>
                      <a:pt x="2008" y="3888"/>
                    </a:lnTo>
                    <a:lnTo>
                      <a:pt x="2006" y="3890"/>
                    </a:lnTo>
                    <a:lnTo>
                      <a:pt x="2002" y="3892"/>
                    </a:lnTo>
                    <a:lnTo>
                      <a:pt x="2000" y="3892"/>
                    </a:lnTo>
                    <a:lnTo>
                      <a:pt x="1996" y="3890"/>
                    </a:lnTo>
                    <a:lnTo>
                      <a:pt x="1992" y="3886"/>
                    </a:lnTo>
                    <a:lnTo>
                      <a:pt x="1990" y="3886"/>
                    </a:lnTo>
                    <a:lnTo>
                      <a:pt x="1988" y="3888"/>
                    </a:lnTo>
                    <a:lnTo>
                      <a:pt x="1986" y="3890"/>
                    </a:lnTo>
                    <a:lnTo>
                      <a:pt x="1986" y="3894"/>
                    </a:lnTo>
                    <a:lnTo>
                      <a:pt x="1992" y="3904"/>
                    </a:lnTo>
                    <a:lnTo>
                      <a:pt x="1998" y="3910"/>
                    </a:lnTo>
                    <a:lnTo>
                      <a:pt x="2000" y="3912"/>
                    </a:lnTo>
                    <a:lnTo>
                      <a:pt x="2000" y="3910"/>
                    </a:lnTo>
                    <a:lnTo>
                      <a:pt x="2002" y="3904"/>
                    </a:lnTo>
                    <a:lnTo>
                      <a:pt x="2004" y="3900"/>
                    </a:lnTo>
                    <a:lnTo>
                      <a:pt x="2006" y="3900"/>
                    </a:lnTo>
                    <a:lnTo>
                      <a:pt x="2010" y="3912"/>
                    </a:lnTo>
                    <a:lnTo>
                      <a:pt x="2016" y="3930"/>
                    </a:lnTo>
                    <a:lnTo>
                      <a:pt x="2024" y="3950"/>
                    </a:lnTo>
                    <a:lnTo>
                      <a:pt x="2028" y="3960"/>
                    </a:lnTo>
                    <a:lnTo>
                      <a:pt x="2032" y="3972"/>
                    </a:lnTo>
                    <a:lnTo>
                      <a:pt x="2032" y="3982"/>
                    </a:lnTo>
                    <a:lnTo>
                      <a:pt x="2030" y="3992"/>
                    </a:lnTo>
                    <a:lnTo>
                      <a:pt x="2016" y="4034"/>
                    </a:lnTo>
                    <a:lnTo>
                      <a:pt x="2014" y="4050"/>
                    </a:lnTo>
                    <a:lnTo>
                      <a:pt x="2014" y="4056"/>
                    </a:lnTo>
                    <a:lnTo>
                      <a:pt x="2016" y="4058"/>
                    </a:lnTo>
                    <a:lnTo>
                      <a:pt x="2020" y="4058"/>
                    </a:lnTo>
                    <a:lnTo>
                      <a:pt x="2022" y="4056"/>
                    </a:lnTo>
                    <a:lnTo>
                      <a:pt x="2026" y="4050"/>
                    </a:lnTo>
                    <a:lnTo>
                      <a:pt x="2028" y="4044"/>
                    </a:lnTo>
                    <a:lnTo>
                      <a:pt x="2030" y="4042"/>
                    </a:lnTo>
                    <a:lnTo>
                      <a:pt x="2034" y="4042"/>
                    </a:lnTo>
                    <a:lnTo>
                      <a:pt x="2036" y="4042"/>
                    </a:lnTo>
                    <a:lnTo>
                      <a:pt x="2036" y="4044"/>
                    </a:lnTo>
                    <a:lnTo>
                      <a:pt x="2032" y="4048"/>
                    </a:lnTo>
                    <a:lnTo>
                      <a:pt x="2032" y="4054"/>
                    </a:lnTo>
                    <a:lnTo>
                      <a:pt x="2032" y="4056"/>
                    </a:lnTo>
                    <a:lnTo>
                      <a:pt x="2036" y="4060"/>
                    </a:lnTo>
                    <a:lnTo>
                      <a:pt x="2040" y="4064"/>
                    </a:lnTo>
                    <a:lnTo>
                      <a:pt x="2042" y="4064"/>
                    </a:lnTo>
                    <a:lnTo>
                      <a:pt x="2046" y="4062"/>
                    </a:lnTo>
                    <a:lnTo>
                      <a:pt x="2048" y="4060"/>
                    </a:lnTo>
                    <a:lnTo>
                      <a:pt x="2050" y="4060"/>
                    </a:lnTo>
                    <a:lnTo>
                      <a:pt x="2052" y="4062"/>
                    </a:lnTo>
                    <a:lnTo>
                      <a:pt x="2056" y="4066"/>
                    </a:lnTo>
                    <a:lnTo>
                      <a:pt x="2062" y="4070"/>
                    </a:lnTo>
                    <a:lnTo>
                      <a:pt x="2066" y="4068"/>
                    </a:lnTo>
                    <a:lnTo>
                      <a:pt x="2068" y="4066"/>
                    </a:lnTo>
                    <a:lnTo>
                      <a:pt x="2072" y="4060"/>
                    </a:lnTo>
                    <a:lnTo>
                      <a:pt x="2080" y="4048"/>
                    </a:lnTo>
                    <a:lnTo>
                      <a:pt x="2086" y="4042"/>
                    </a:lnTo>
                    <a:lnTo>
                      <a:pt x="2092" y="4038"/>
                    </a:lnTo>
                    <a:lnTo>
                      <a:pt x="2106" y="4032"/>
                    </a:lnTo>
                    <a:lnTo>
                      <a:pt x="2112" y="4028"/>
                    </a:lnTo>
                    <a:lnTo>
                      <a:pt x="2118" y="4024"/>
                    </a:lnTo>
                    <a:lnTo>
                      <a:pt x="2122" y="4016"/>
                    </a:lnTo>
                    <a:lnTo>
                      <a:pt x="2124" y="4008"/>
                    </a:lnTo>
                    <a:lnTo>
                      <a:pt x="2126" y="3998"/>
                    </a:lnTo>
                    <a:lnTo>
                      <a:pt x="2122" y="3986"/>
                    </a:lnTo>
                    <a:lnTo>
                      <a:pt x="2128" y="3990"/>
                    </a:lnTo>
                    <a:lnTo>
                      <a:pt x="2130" y="3992"/>
                    </a:lnTo>
                    <a:lnTo>
                      <a:pt x="2132" y="3998"/>
                    </a:lnTo>
                    <a:lnTo>
                      <a:pt x="2132" y="4002"/>
                    </a:lnTo>
                    <a:lnTo>
                      <a:pt x="2136" y="4004"/>
                    </a:lnTo>
                    <a:lnTo>
                      <a:pt x="2138" y="4008"/>
                    </a:lnTo>
                    <a:lnTo>
                      <a:pt x="2140" y="4020"/>
                    </a:lnTo>
                    <a:lnTo>
                      <a:pt x="2144" y="4028"/>
                    </a:lnTo>
                    <a:lnTo>
                      <a:pt x="2146" y="4030"/>
                    </a:lnTo>
                    <a:lnTo>
                      <a:pt x="2148" y="4032"/>
                    </a:lnTo>
                    <a:lnTo>
                      <a:pt x="2152" y="4030"/>
                    </a:lnTo>
                    <a:lnTo>
                      <a:pt x="2156" y="4028"/>
                    </a:lnTo>
                    <a:lnTo>
                      <a:pt x="2158" y="4028"/>
                    </a:lnTo>
                    <a:lnTo>
                      <a:pt x="2156" y="4032"/>
                    </a:lnTo>
                    <a:lnTo>
                      <a:pt x="2152" y="4040"/>
                    </a:lnTo>
                    <a:lnTo>
                      <a:pt x="2150" y="4046"/>
                    </a:lnTo>
                    <a:lnTo>
                      <a:pt x="2150" y="4052"/>
                    </a:lnTo>
                    <a:lnTo>
                      <a:pt x="2154" y="4060"/>
                    </a:lnTo>
                    <a:lnTo>
                      <a:pt x="2156" y="4070"/>
                    </a:lnTo>
                    <a:lnTo>
                      <a:pt x="2158" y="4092"/>
                    </a:lnTo>
                    <a:lnTo>
                      <a:pt x="2160" y="4114"/>
                    </a:lnTo>
                    <a:lnTo>
                      <a:pt x="2164" y="4128"/>
                    </a:lnTo>
                    <a:lnTo>
                      <a:pt x="2168" y="4140"/>
                    </a:lnTo>
                    <a:lnTo>
                      <a:pt x="2172" y="4154"/>
                    </a:lnTo>
                    <a:lnTo>
                      <a:pt x="2172" y="4172"/>
                    </a:lnTo>
                    <a:lnTo>
                      <a:pt x="2174" y="4172"/>
                    </a:lnTo>
                    <a:lnTo>
                      <a:pt x="2176" y="4166"/>
                    </a:lnTo>
                    <a:lnTo>
                      <a:pt x="2178" y="4168"/>
                    </a:lnTo>
                    <a:lnTo>
                      <a:pt x="2180" y="4172"/>
                    </a:lnTo>
                    <a:lnTo>
                      <a:pt x="2184" y="4186"/>
                    </a:lnTo>
                    <a:lnTo>
                      <a:pt x="2188" y="4198"/>
                    </a:lnTo>
                    <a:lnTo>
                      <a:pt x="2190" y="4208"/>
                    </a:lnTo>
                    <a:lnTo>
                      <a:pt x="2192" y="4216"/>
                    </a:lnTo>
                    <a:lnTo>
                      <a:pt x="2194" y="4224"/>
                    </a:lnTo>
                    <a:lnTo>
                      <a:pt x="2192" y="4232"/>
                    </a:lnTo>
                    <a:lnTo>
                      <a:pt x="2192" y="4240"/>
                    </a:lnTo>
                    <a:lnTo>
                      <a:pt x="2192" y="4242"/>
                    </a:lnTo>
                    <a:lnTo>
                      <a:pt x="2194" y="4246"/>
                    </a:lnTo>
                    <a:lnTo>
                      <a:pt x="2194" y="4248"/>
                    </a:lnTo>
                    <a:lnTo>
                      <a:pt x="2194" y="4250"/>
                    </a:lnTo>
                    <a:lnTo>
                      <a:pt x="2192" y="4258"/>
                    </a:lnTo>
                    <a:lnTo>
                      <a:pt x="2190" y="4266"/>
                    </a:lnTo>
                    <a:lnTo>
                      <a:pt x="2192" y="4268"/>
                    </a:lnTo>
                    <a:lnTo>
                      <a:pt x="2196" y="4268"/>
                    </a:lnTo>
                    <a:lnTo>
                      <a:pt x="2198" y="4268"/>
                    </a:lnTo>
                    <a:lnTo>
                      <a:pt x="2200" y="4270"/>
                    </a:lnTo>
                    <a:lnTo>
                      <a:pt x="2200" y="4276"/>
                    </a:lnTo>
                    <a:lnTo>
                      <a:pt x="2196" y="4286"/>
                    </a:lnTo>
                    <a:lnTo>
                      <a:pt x="2196" y="4298"/>
                    </a:lnTo>
                    <a:lnTo>
                      <a:pt x="2194" y="4306"/>
                    </a:lnTo>
                    <a:lnTo>
                      <a:pt x="2192" y="4310"/>
                    </a:lnTo>
                    <a:lnTo>
                      <a:pt x="2190" y="4320"/>
                    </a:lnTo>
                    <a:lnTo>
                      <a:pt x="2188" y="4344"/>
                    </a:lnTo>
                    <a:lnTo>
                      <a:pt x="2188" y="4352"/>
                    </a:lnTo>
                    <a:lnTo>
                      <a:pt x="2190" y="4352"/>
                    </a:lnTo>
                    <a:lnTo>
                      <a:pt x="2198" y="4336"/>
                    </a:lnTo>
                    <a:lnTo>
                      <a:pt x="2198" y="4340"/>
                    </a:lnTo>
                    <a:lnTo>
                      <a:pt x="2198" y="4346"/>
                    </a:lnTo>
                    <a:lnTo>
                      <a:pt x="2190" y="4360"/>
                    </a:lnTo>
                    <a:lnTo>
                      <a:pt x="2186" y="4368"/>
                    </a:lnTo>
                    <a:lnTo>
                      <a:pt x="2188" y="4372"/>
                    </a:lnTo>
                    <a:lnTo>
                      <a:pt x="2188" y="4374"/>
                    </a:lnTo>
                    <a:lnTo>
                      <a:pt x="2186" y="4380"/>
                    </a:lnTo>
                    <a:lnTo>
                      <a:pt x="2182" y="4390"/>
                    </a:lnTo>
                    <a:lnTo>
                      <a:pt x="2182" y="4396"/>
                    </a:lnTo>
                    <a:lnTo>
                      <a:pt x="2182" y="4400"/>
                    </a:lnTo>
                    <a:lnTo>
                      <a:pt x="2180" y="4406"/>
                    </a:lnTo>
                    <a:lnTo>
                      <a:pt x="2178" y="4416"/>
                    </a:lnTo>
                    <a:lnTo>
                      <a:pt x="2176" y="4426"/>
                    </a:lnTo>
                    <a:lnTo>
                      <a:pt x="2178" y="4434"/>
                    </a:lnTo>
                    <a:lnTo>
                      <a:pt x="2180" y="4440"/>
                    </a:lnTo>
                    <a:lnTo>
                      <a:pt x="2182" y="4442"/>
                    </a:lnTo>
                    <a:lnTo>
                      <a:pt x="2184" y="4442"/>
                    </a:lnTo>
                    <a:lnTo>
                      <a:pt x="2186" y="4438"/>
                    </a:lnTo>
                    <a:lnTo>
                      <a:pt x="2190" y="4432"/>
                    </a:lnTo>
                    <a:lnTo>
                      <a:pt x="2190" y="4430"/>
                    </a:lnTo>
                    <a:lnTo>
                      <a:pt x="2192" y="4430"/>
                    </a:lnTo>
                    <a:lnTo>
                      <a:pt x="2198" y="4438"/>
                    </a:lnTo>
                    <a:lnTo>
                      <a:pt x="2204" y="4450"/>
                    </a:lnTo>
                    <a:lnTo>
                      <a:pt x="2210" y="4464"/>
                    </a:lnTo>
                    <a:lnTo>
                      <a:pt x="2220" y="4480"/>
                    </a:lnTo>
                    <a:lnTo>
                      <a:pt x="2224" y="4484"/>
                    </a:lnTo>
                    <a:lnTo>
                      <a:pt x="2228" y="4484"/>
                    </a:lnTo>
                    <a:lnTo>
                      <a:pt x="2232" y="4486"/>
                    </a:lnTo>
                    <a:lnTo>
                      <a:pt x="2234" y="4488"/>
                    </a:lnTo>
                    <a:lnTo>
                      <a:pt x="2234" y="4494"/>
                    </a:lnTo>
                    <a:lnTo>
                      <a:pt x="2234" y="4498"/>
                    </a:lnTo>
                    <a:lnTo>
                      <a:pt x="2236" y="4502"/>
                    </a:lnTo>
                    <a:lnTo>
                      <a:pt x="2238" y="4508"/>
                    </a:lnTo>
                    <a:lnTo>
                      <a:pt x="2248" y="4516"/>
                    </a:lnTo>
                    <a:lnTo>
                      <a:pt x="2254" y="4526"/>
                    </a:lnTo>
                    <a:lnTo>
                      <a:pt x="2258" y="4536"/>
                    </a:lnTo>
                    <a:lnTo>
                      <a:pt x="2262" y="4544"/>
                    </a:lnTo>
                    <a:lnTo>
                      <a:pt x="2266" y="4562"/>
                    </a:lnTo>
                    <a:lnTo>
                      <a:pt x="2266" y="4578"/>
                    </a:lnTo>
                    <a:lnTo>
                      <a:pt x="2266" y="4588"/>
                    </a:lnTo>
                    <a:lnTo>
                      <a:pt x="2264" y="4592"/>
                    </a:lnTo>
                    <a:lnTo>
                      <a:pt x="2264" y="4596"/>
                    </a:lnTo>
                    <a:lnTo>
                      <a:pt x="2268" y="4600"/>
                    </a:lnTo>
                    <a:lnTo>
                      <a:pt x="2270" y="4602"/>
                    </a:lnTo>
                    <a:lnTo>
                      <a:pt x="2272" y="4606"/>
                    </a:lnTo>
                    <a:lnTo>
                      <a:pt x="2274" y="4612"/>
                    </a:lnTo>
                    <a:lnTo>
                      <a:pt x="2272" y="4622"/>
                    </a:lnTo>
                    <a:lnTo>
                      <a:pt x="2272" y="4634"/>
                    </a:lnTo>
                    <a:lnTo>
                      <a:pt x="2276" y="4638"/>
                    </a:lnTo>
                    <a:lnTo>
                      <a:pt x="2278" y="4640"/>
                    </a:lnTo>
                    <a:lnTo>
                      <a:pt x="2278" y="4644"/>
                    </a:lnTo>
                    <a:lnTo>
                      <a:pt x="2278" y="4648"/>
                    </a:lnTo>
                    <a:lnTo>
                      <a:pt x="2282" y="4654"/>
                    </a:lnTo>
                    <a:lnTo>
                      <a:pt x="2292" y="4666"/>
                    </a:lnTo>
                    <a:lnTo>
                      <a:pt x="2296" y="4672"/>
                    </a:lnTo>
                    <a:lnTo>
                      <a:pt x="2300" y="4680"/>
                    </a:lnTo>
                    <a:lnTo>
                      <a:pt x="2302" y="4688"/>
                    </a:lnTo>
                    <a:lnTo>
                      <a:pt x="2302" y="4696"/>
                    </a:lnTo>
                    <a:lnTo>
                      <a:pt x="2302" y="4700"/>
                    </a:lnTo>
                    <a:lnTo>
                      <a:pt x="2302" y="4702"/>
                    </a:lnTo>
                    <a:lnTo>
                      <a:pt x="2308" y="4708"/>
                    </a:lnTo>
                    <a:lnTo>
                      <a:pt x="2320" y="4716"/>
                    </a:lnTo>
                    <a:lnTo>
                      <a:pt x="2330" y="4724"/>
                    </a:lnTo>
                    <a:lnTo>
                      <a:pt x="2344" y="4736"/>
                    </a:lnTo>
                    <a:lnTo>
                      <a:pt x="2354" y="4746"/>
                    </a:lnTo>
                    <a:lnTo>
                      <a:pt x="2364" y="4754"/>
                    </a:lnTo>
                    <a:lnTo>
                      <a:pt x="2376" y="4760"/>
                    </a:lnTo>
                    <a:lnTo>
                      <a:pt x="2382" y="4764"/>
                    </a:lnTo>
                    <a:lnTo>
                      <a:pt x="2384" y="4766"/>
                    </a:lnTo>
                    <a:lnTo>
                      <a:pt x="2386" y="4770"/>
                    </a:lnTo>
                    <a:lnTo>
                      <a:pt x="2390" y="4776"/>
                    </a:lnTo>
                    <a:lnTo>
                      <a:pt x="2392" y="4774"/>
                    </a:lnTo>
                    <a:lnTo>
                      <a:pt x="2396" y="4770"/>
                    </a:lnTo>
                    <a:lnTo>
                      <a:pt x="2400" y="4770"/>
                    </a:lnTo>
                    <a:lnTo>
                      <a:pt x="2404" y="4770"/>
                    </a:lnTo>
                    <a:lnTo>
                      <a:pt x="2408" y="4770"/>
                    </a:lnTo>
                    <a:lnTo>
                      <a:pt x="2410" y="4768"/>
                    </a:lnTo>
                    <a:lnTo>
                      <a:pt x="2410" y="4764"/>
                    </a:lnTo>
                    <a:lnTo>
                      <a:pt x="2414" y="4764"/>
                    </a:lnTo>
                    <a:lnTo>
                      <a:pt x="2416" y="4766"/>
                    </a:lnTo>
                    <a:lnTo>
                      <a:pt x="2414" y="4770"/>
                    </a:lnTo>
                    <a:lnTo>
                      <a:pt x="2414" y="4772"/>
                    </a:lnTo>
                    <a:lnTo>
                      <a:pt x="2418" y="4774"/>
                    </a:lnTo>
                    <a:lnTo>
                      <a:pt x="2420" y="4774"/>
                    </a:lnTo>
                    <a:lnTo>
                      <a:pt x="2422" y="4772"/>
                    </a:lnTo>
                    <a:lnTo>
                      <a:pt x="2422" y="4766"/>
                    </a:lnTo>
                    <a:lnTo>
                      <a:pt x="2420" y="4756"/>
                    </a:lnTo>
                    <a:lnTo>
                      <a:pt x="2416" y="4750"/>
                    </a:lnTo>
                    <a:lnTo>
                      <a:pt x="2414" y="4744"/>
                    </a:lnTo>
                    <a:lnTo>
                      <a:pt x="2412" y="4740"/>
                    </a:lnTo>
                    <a:lnTo>
                      <a:pt x="2410" y="4730"/>
                    </a:lnTo>
                    <a:lnTo>
                      <a:pt x="2406" y="4718"/>
                    </a:lnTo>
                    <a:lnTo>
                      <a:pt x="2402" y="4714"/>
                    </a:lnTo>
                    <a:lnTo>
                      <a:pt x="2398" y="4708"/>
                    </a:lnTo>
                    <a:lnTo>
                      <a:pt x="2392" y="4704"/>
                    </a:lnTo>
                    <a:lnTo>
                      <a:pt x="2388" y="4698"/>
                    </a:lnTo>
                    <a:lnTo>
                      <a:pt x="2388" y="4690"/>
                    </a:lnTo>
                    <a:lnTo>
                      <a:pt x="2388" y="4684"/>
                    </a:lnTo>
                    <a:lnTo>
                      <a:pt x="2390" y="4672"/>
                    </a:lnTo>
                    <a:lnTo>
                      <a:pt x="2390" y="4668"/>
                    </a:lnTo>
                    <a:lnTo>
                      <a:pt x="2386" y="4664"/>
                    </a:lnTo>
                    <a:lnTo>
                      <a:pt x="2384" y="4658"/>
                    </a:lnTo>
                    <a:lnTo>
                      <a:pt x="2386" y="4654"/>
                    </a:lnTo>
                    <a:lnTo>
                      <a:pt x="2386" y="4648"/>
                    </a:lnTo>
                    <a:lnTo>
                      <a:pt x="2388" y="4642"/>
                    </a:lnTo>
                    <a:lnTo>
                      <a:pt x="2388" y="4636"/>
                    </a:lnTo>
                    <a:lnTo>
                      <a:pt x="2388" y="4628"/>
                    </a:lnTo>
                    <a:lnTo>
                      <a:pt x="2390" y="4616"/>
                    </a:lnTo>
                    <a:lnTo>
                      <a:pt x="2386" y="4600"/>
                    </a:lnTo>
                    <a:lnTo>
                      <a:pt x="2384" y="4592"/>
                    </a:lnTo>
                    <a:lnTo>
                      <a:pt x="2378" y="4584"/>
                    </a:lnTo>
                    <a:lnTo>
                      <a:pt x="2366" y="4570"/>
                    </a:lnTo>
                    <a:lnTo>
                      <a:pt x="2354" y="4558"/>
                    </a:lnTo>
                    <a:lnTo>
                      <a:pt x="2350" y="4552"/>
                    </a:lnTo>
                    <a:lnTo>
                      <a:pt x="2348" y="4546"/>
                    </a:lnTo>
                    <a:lnTo>
                      <a:pt x="2344" y="4540"/>
                    </a:lnTo>
                    <a:lnTo>
                      <a:pt x="2342" y="4538"/>
                    </a:lnTo>
                    <a:lnTo>
                      <a:pt x="2334" y="4536"/>
                    </a:lnTo>
                    <a:lnTo>
                      <a:pt x="2324" y="4526"/>
                    </a:lnTo>
                    <a:lnTo>
                      <a:pt x="2310" y="4508"/>
                    </a:lnTo>
                    <a:lnTo>
                      <a:pt x="2306" y="4502"/>
                    </a:lnTo>
                    <a:lnTo>
                      <a:pt x="2304" y="4502"/>
                    </a:lnTo>
                    <a:lnTo>
                      <a:pt x="2300" y="4504"/>
                    </a:lnTo>
                    <a:lnTo>
                      <a:pt x="2296" y="4504"/>
                    </a:lnTo>
                    <a:lnTo>
                      <a:pt x="2292" y="4504"/>
                    </a:lnTo>
                    <a:lnTo>
                      <a:pt x="2286" y="4500"/>
                    </a:lnTo>
                    <a:lnTo>
                      <a:pt x="2276" y="4494"/>
                    </a:lnTo>
                    <a:lnTo>
                      <a:pt x="2272" y="4486"/>
                    </a:lnTo>
                    <a:lnTo>
                      <a:pt x="2270" y="4476"/>
                    </a:lnTo>
                    <a:lnTo>
                      <a:pt x="2264" y="4454"/>
                    </a:lnTo>
                    <a:lnTo>
                      <a:pt x="2262" y="4434"/>
                    </a:lnTo>
                    <a:lnTo>
                      <a:pt x="2260" y="4428"/>
                    </a:lnTo>
                    <a:lnTo>
                      <a:pt x="2258" y="4426"/>
                    </a:lnTo>
                    <a:lnTo>
                      <a:pt x="2254" y="4426"/>
                    </a:lnTo>
                    <a:lnTo>
                      <a:pt x="2252" y="4424"/>
                    </a:lnTo>
                    <a:lnTo>
                      <a:pt x="2248" y="4416"/>
                    </a:lnTo>
                    <a:lnTo>
                      <a:pt x="2244" y="4402"/>
                    </a:lnTo>
                    <a:lnTo>
                      <a:pt x="2244" y="4388"/>
                    </a:lnTo>
                    <a:lnTo>
                      <a:pt x="2242" y="4386"/>
                    </a:lnTo>
                    <a:lnTo>
                      <a:pt x="2240" y="4384"/>
                    </a:lnTo>
                    <a:lnTo>
                      <a:pt x="2230" y="4388"/>
                    </a:lnTo>
                    <a:lnTo>
                      <a:pt x="2226" y="4390"/>
                    </a:lnTo>
                    <a:lnTo>
                      <a:pt x="2222" y="4390"/>
                    </a:lnTo>
                    <a:lnTo>
                      <a:pt x="2220" y="4388"/>
                    </a:lnTo>
                    <a:lnTo>
                      <a:pt x="2220" y="4382"/>
                    </a:lnTo>
                    <a:lnTo>
                      <a:pt x="2218" y="4352"/>
                    </a:lnTo>
                    <a:lnTo>
                      <a:pt x="2218" y="4330"/>
                    </a:lnTo>
                    <a:lnTo>
                      <a:pt x="2220" y="4320"/>
                    </a:lnTo>
                    <a:lnTo>
                      <a:pt x="2224" y="4316"/>
                    </a:lnTo>
                    <a:lnTo>
                      <a:pt x="2226" y="4310"/>
                    </a:lnTo>
                    <a:lnTo>
                      <a:pt x="2228" y="4306"/>
                    </a:lnTo>
                    <a:lnTo>
                      <a:pt x="2232" y="4296"/>
                    </a:lnTo>
                    <a:lnTo>
                      <a:pt x="2234" y="4284"/>
                    </a:lnTo>
                    <a:lnTo>
                      <a:pt x="2236" y="4274"/>
                    </a:lnTo>
                    <a:lnTo>
                      <a:pt x="2242" y="4258"/>
                    </a:lnTo>
                    <a:lnTo>
                      <a:pt x="2248" y="4232"/>
                    </a:lnTo>
                    <a:lnTo>
                      <a:pt x="2252" y="4208"/>
                    </a:lnTo>
                    <a:lnTo>
                      <a:pt x="2252" y="4200"/>
                    </a:lnTo>
                    <a:lnTo>
                      <a:pt x="2252" y="4196"/>
                    </a:lnTo>
                    <a:lnTo>
                      <a:pt x="2248" y="4192"/>
                    </a:lnTo>
                    <a:lnTo>
                      <a:pt x="2248" y="4190"/>
                    </a:lnTo>
                    <a:lnTo>
                      <a:pt x="2248" y="4186"/>
                    </a:lnTo>
                    <a:lnTo>
                      <a:pt x="2250" y="4184"/>
                    </a:lnTo>
                    <a:lnTo>
                      <a:pt x="2252" y="4180"/>
                    </a:lnTo>
                    <a:lnTo>
                      <a:pt x="2256" y="4178"/>
                    </a:lnTo>
                    <a:lnTo>
                      <a:pt x="2272" y="4176"/>
                    </a:lnTo>
                    <a:lnTo>
                      <a:pt x="2278" y="4178"/>
                    </a:lnTo>
                    <a:lnTo>
                      <a:pt x="2282" y="4180"/>
                    </a:lnTo>
                    <a:lnTo>
                      <a:pt x="2286" y="4182"/>
                    </a:lnTo>
                    <a:lnTo>
                      <a:pt x="2286" y="4184"/>
                    </a:lnTo>
                    <a:lnTo>
                      <a:pt x="2284" y="4194"/>
                    </a:lnTo>
                    <a:lnTo>
                      <a:pt x="2282" y="4210"/>
                    </a:lnTo>
                    <a:lnTo>
                      <a:pt x="2282" y="4220"/>
                    </a:lnTo>
                    <a:lnTo>
                      <a:pt x="2284" y="4222"/>
                    </a:lnTo>
                    <a:lnTo>
                      <a:pt x="2286" y="4222"/>
                    </a:lnTo>
                    <a:lnTo>
                      <a:pt x="2292" y="4222"/>
                    </a:lnTo>
                    <a:lnTo>
                      <a:pt x="2296" y="4222"/>
                    </a:lnTo>
                    <a:lnTo>
                      <a:pt x="2300" y="4222"/>
                    </a:lnTo>
                    <a:lnTo>
                      <a:pt x="2304" y="4224"/>
                    </a:lnTo>
                    <a:lnTo>
                      <a:pt x="2306" y="4224"/>
                    </a:lnTo>
                    <a:lnTo>
                      <a:pt x="2310" y="4220"/>
                    </a:lnTo>
                    <a:lnTo>
                      <a:pt x="2316" y="4218"/>
                    </a:lnTo>
                    <a:lnTo>
                      <a:pt x="2318" y="4218"/>
                    </a:lnTo>
                    <a:lnTo>
                      <a:pt x="2322" y="4220"/>
                    </a:lnTo>
                    <a:lnTo>
                      <a:pt x="2330" y="4228"/>
                    </a:lnTo>
                    <a:lnTo>
                      <a:pt x="2336" y="4236"/>
                    </a:lnTo>
                    <a:lnTo>
                      <a:pt x="2342" y="4244"/>
                    </a:lnTo>
                    <a:lnTo>
                      <a:pt x="2346" y="4246"/>
                    </a:lnTo>
                    <a:lnTo>
                      <a:pt x="2350" y="4248"/>
                    </a:lnTo>
                    <a:lnTo>
                      <a:pt x="2354" y="4250"/>
                    </a:lnTo>
                    <a:lnTo>
                      <a:pt x="2356" y="4252"/>
                    </a:lnTo>
                    <a:lnTo>
                      <a:pt x="2360" y="4258"/>
                    </a:lnTo>
                    <a:lnTo>
                      <a:pt x="2362" y="4266"/>
                    </a:lnTo>
                    <a:lnTo>
                      <a:pt x="2364" y="4268"/>
                    </a:lnTo>
                    <a:lnTo>
                      <a:pt x="2368" y="4268"/>
                    </a:lnTo>
                    <a:lnTo>
                      <a:pt x="2362" y="4256"/>
                    </a:lnTo>
                    <a:lnTo>
                      <a:pt x="2362" y="4246"/>
                    </a:lnTo>
                    <a:lnTo>
                      <a:pt x="2362" y="4256"/>
                    </a:lnTo>
                    <a:lnTo>
                      <a:pt x="2368" y="4268"/>
                    </a:lnTo>
                    <a:lnTo>
                      <a:pt x="2374" y="4280"/>
                    </a:lnTo>
                    <a:lnTo>
                      <a:pt x="2376" y="4286"/>
                    </a:lnTo>
                    <a:lnTo>
                      <a:pt x="2374" y="4292"/>
                    </a:lnTo>
                    <a:lnTo>
                      <a:pt x="2374" y="4300"/>
                    </a:lnTo>
                    <a:lnTo>
                      <a:pt x="2376" y="4310"/>
                    </a:lnTo>
                    <a:lnTo>
                      <a:pt x="2378" y="4310"/>
                    </a:lnTo>
                    <a:lnTo>
                      <a:pt x="2380" y="4308"/>
                    </a:lnTo>
                    <a:lnTo>
                      <a:pt x="2386" y="4308"/>
                    </a:lnTo>
                    <a:lnTo>
                      <a:pt x="2388" y="4308"/>
                    </a:lnTo>
                    <a:lnTo>
                      <a:pt x="2388" y="4304"/>
                    </a:lnTo>
                    <a:lnTo>
                      <a:pt x="2388" y="4298"/>
                    </a:lnTo>
                    <a:lnTo>
                      <a:pt x="2388" y="4296"/>
                    </a:lnTo>
                    <a:lnTo>
                      <a:pt x="2390" y="4294"/>
                    </a:lnTo>
                    <a:lnTo>
                      <a:pt x="2392" y="4296"/>
                    </a:lnTo>
                    <a:lnTo>
                      <a:pt x="2396" y="4300"/>
                    </a:lnTo>
                    <a:lnTo>
                      <a:pt x="2398" y="4304"/>
                    </a:lnTo>
                    <a:lnTo>
                      <a:pt x="2398" y="4308"/>
                    </a:lnTo>
                    <a:lnTo>
                      <a:pt x="2394" y="4314"/>
                    </a:lnTo>
                    <a:lnTo>
                      <a:pt x="2390" y="4320"/>
                    </a:lnTo>
                    <a:lnTo>
                      <a:pt x="2390" y="4322"/>
                    </a:lnTo>
                    <a:lnTo>
                      <a:pt x="2392" y="4324"/>
                    </a:lnTo>
                    <a:lnTo>
                      <a:pt x="2396" y="4326"/>
                    </a:lnTo>
                    <a:lnTo>
                      <a:pt x="2398" y="4326"/>
                    </a:lnTo>
                    <a:lnTo>
                      <a:pt x="2402" y="4324"/>
                    </a:lnTo>
                    <a:lnTo>
                      <a:pt x="2404" y="4322"/>
                    </a:lnTo>
                    <a:lnTo>
                      <a:pt x="2406" y="4320"/>
                    </a:lnTo>
                    <a:lnTo>
                      <a:pt x="2406" y="4322"/>
                    </a:lnTo>
                    <a:lnTo>
                      <a:pt x="2412" y="4324"/>
                    </a:lnTo>
                    <a:lnTo>
                      <a:pt x="2416" y="4324"/>
                    </a:lnTo>
                    <a:lnTo>
                      <a:pt x="2422" y="4326"/>
                    </a:lnTo>
                    <a:lnTo>
                      <a:pt x="2424" y="4328"/>
                    </a:lnTo>
                    <a:lnTo>
                      <a:pt x="2428" y="4334"/>
                    </a:lnTo>
                    <a:lnTo>
                      <a:pt x="2430" y="4340"/>
                    </a:lnTo>
                    <a:lnTo>
                      <a:pt x="2434" y="4344"/>
                    </a:lnTo>
                    <a:lnTo>
                      <a:pt x="2436" y="4344"/>
                    </a:lnTo>
                    <a:lnTo>
                      <a:pt x="2438" y="4344"/>
                    </a:lnTo>
                    <a:lnTo>
                      <a:pt x="2444" y="4342"/>
                    </a:lnTo>
                    <a:lnTo>
                      <a:pt x="2446" y="4342"/>
                    </a:lnTo>
                    <a:lnTo>
                      <a:pt x="2450" y="4346"/>
                    </a:lnTo>
                    <a:lnTo>
                      <a:pt x="2452" y="4350"/>
                    </a:lnTo>
                    <a:lnTo>
                      <a:pt x="2452" y="4352"/>
                    </a:lnTo>
                    <a:lnTo>
                      <a:pt x="2448" y="4360"/>
                    </a:lnTo>
                    <a:lnTo>
                      <a:pt x="2444" y="4370"/>
                    </a:lnTo>
                    <a:lnTo>
                      <a:pt x="2442" y="4378"/>
                    </a:lnTo>
                    <a:lnTo>
                      <a:pt x="2440" y="4388"/>
                    </a:lnTo>
                    <a:lnTo>
                      <a:pt x="2440" y="4410"/>
                    </a:lnTo>
                    <a:lnTo>
                      <a:pt x="2442" y="4422"/>
                    </a:lnTo>
                    <a:lnTo>
                      <a:pt x="2444" y="4424"/>
                    </a:lnTo>
                    <a:lnTo>
                      <a:pt x="2446" y="4424"/>
                    </a:lnTo>
                    <a:lnTo>
                      <a:pt x="2450" y="4422"/>
                    </a:lnTo>
                    <a:lnTo>
                      <a:pt x="2456" y="4416"/>
                    </a:lnTo>
                    <a:lnTo>
                      <a:pt x="2478" y="4396"/>
                    </a:lnTo>
                    <a:lnTo>
                      <a:pt x="2488" y="4388"/>
                    </a:lnTo>
                    <a:lnTo>
                      <a:pt x="2496" y="4384"/>
                    </a:lnTo>
                    <a:lnTo>
                      <a:pt x="2500" y="4382"/>
                    </a:lnTo>
                    <a:lnTo>
                      <a:pt x="2502" y="4380"/>
                    </a:lnTo>
                    <a:lnTo>
                      <a:pt x="2502" y="4376"/>
                    </a:lnTo>
                    <a:lnTo>
                      <a:pt x="2502" y="4374"/>
                    </a:lnTo>
                    <a:lnTo>
                      <a:pt x="2508" y="4372"/>
                    </a:lnTo>
                    <a:lnTo>
                      <a:pt x="2512" y="4370"/>
                    </a:lnTo>
                    <a:lnTo>
                      <a:pt x="2516" y="4364"/>
                    </a:lnTo>
                    <a:lnTo>
                      <a:pt x="2520" y="4346"/>
                    </a:lnTo>
                    <a:lnTo>
                      <a:pt x="2524" y="4328"/>
                    </a:lnTo>
                    <a:lnTo>
                      <a:pt x="2526" y="4324"/>
                    </a:lnTo>
                    <a:lnTo>
                      <a:pt x="2526" y="4322"/>
                    </a:lnTo>
                    <a:lnTo>
                      <a:pt x="2528" y="4324"/>
                    </a:lnTo>
                    <a:lnTo>
                      <a:pt x="2534" y="4328"/>
                    </a:lnTo>
                    <a:lnTo>
                      <a:pt x="2536" y="4330"/>
                    </a:lnTo>
                    <a:lnTo>
                      <a:pt x="2538" y="4332"/>
                    </a:lnTo>
                    <a:lnTo>
                      <a:pt x="2544" y="4332"/>
                    </a:lnTo>
                    <a:lnTo>
                      <a:pt x="2548" y="4330"/>
                    </a:lnTo>
                    <a:lnTo>
                      <a:pt x="2556" y="4326"/>
                    </a:lnTo>
                    <a:lnTo>
                      <a:pt x="2566" y="4318"/>
                    </a:lnTo>
                    <a:lnTo>
                      <a:pt x="2576" y="4310"/>
                    </a:lnTo>
                    <a:lnTo>
                      <a:pt x="2584" y="4304"/>
                    </a:lnTo>
                    <a:lnTo>
                      <a:pt x="2598" y="4296"/>
                    </a:lnTo>
                    <a:lnTo>
                      <a:pt x="2604" y="4292"/>
                    </a:lnTo>
                    <a:lnTo>
                      <a:pt x="2610" y="4286"/>
                    </a:lnTo>
                    <a:lnTo>
                      <a:pt x="2614" y="4280"/>
                    </a:lnTo>
                    <a:lnTo>
                      <a:pt x="2618" y="4272"/>
                    </a:lnTo>
                    <a:lnTo>
                      <a:pt x="2622" y="4252"/>
                    </a:lnTo>
                    <a:lnTo>
                      <a:pt x="2622" y="4238"/>
                    </a:lnTo>
                    <a:lnTo>
                      <a:pt x="2624" y="4228"/>
                    </a:lnTo>
                    <a:lnTo>
                      <a:pt x="2624" y="4224"/>
                    </a:lnTo>
                    <a:lnTo>
                      <a:pt x="2626" y="4222"/>
                    </a:lnTo>
                    <a:lnTo>
                      <a:pt x="2628" y="4222"/>
                    </a:lnTo>
                    <a:lnTo>
                      <a:pt x="2630" y="4220"/>
                    </a:lnTo>
                    <a:lnTo>
                      <a:pt x="2630" y="4214"/>
                    </a:lnTo>
                    <a:lnTo>
                      <a:pt x="2628" y="4206"/>
                    </a:lnTo>
                    <a:lnTo>
                      <a:pt x="2624" y="4198"/>
                    </a:lnTo>
                    <a:lnTo>
                      <a:pt x="2622" y="4194"/>
                    </a:lnTo>
                    <a:lnTo>
                      <a:pt x="2622" y="4190"/>
                    </a:lnTo>
                    <a:lnTo>
                      <a:pt x="2624" y="4174"/>
                    </a:lnTo>
                    <a:lnTo>
                      <a:pt x="2624" y="4152"/>
                    </a:lnTo>
                    <a:lnTo>
                      <a:pt x="2622" y="4138"/>
                    </a:lnTo>
                    <a:lnTo>
                      <a:pt x="2616" y="4122"/>
                    </a:lnTo>
                    <a:lnTo>
                      <a:pt x="2606" y="4096"/>
                    </a:lnTo>
                    <a:lnTo>
                      <a:pt x="2598" y="4080"/>
                    </a:lnTo>
                    <a:lnTo>
                      <a:pt x="2590" y="4068"/>
                    </a:lnTo>
                    <a:lnTo>
                      <a:pt x="2584" y="4056"/>
                    </a:lnTo>
                    <a:lnTo>
                      <a:pt x="2580" y="4046"/>
                    </a:lnTo>
                    <a:lnTo>
                      <a:pt x="2572" y="4042"/>
                    </a:lnTo>
                    <a:lnTo>
                      <a:pt x="2562" y="4034"/>
                    </a:lnTo>
                    <a:lnTo>
                      <a:pt x="2548" y="4020"/>
                    </a:lnTo>
                    <a:lnTo>
                      <a:pt x="2534" y="4002"/>
                    </a:lnTo>
                    <a:lnTo>
                      <a:pt x="2522" y="3986"/>
                    </a:lnTo>
                    <a:lnTo>
                      <a:pt x="2514" y="3972"/>
                    </a:lnTo>
                    <a:lnTo>
                      <a:pt x="2510" y="3966"/>
                    </a:lnTo>
                    <a:lnTo>
                      <a:pt x="2510" y="3960"/>
                    </a:lnTo>
                    <a:lnTo>
                      <a:pt x="2508" y="3954"/>
                    </a:lnTo>
                    <a:lnTo>
                      <a:pt x="2506" y="3950"/>
                    </a:lnTo>
                    <a:lnTo>
                      <a:pt x="2500" y="3946"/>
                    </a:lnTo>
                    <a:lnTo>
                      <a:pt x="2492" y="3940"/>
                    </a:lnTo>
                    <a:lnTo>
                      <a:pt x="2486" y="3934"/>
                    </a:lnTo>
                    <a:lnTo>
                      <a:pt x="2482" y="3926"/>
                    </a:lnTo>
                    <a:lnTo>
                      <a:pt x="2478" y="3916"/>
                    </a:lnTo>
                    <a:lnTo>
                      <a:pt x="2478" y="3904"/>
                    </a:lnTo>
                    <a:lnTo>
                      <a:pt x="2480" y="3894"/>
                    </a:lnTo>
                    <a:lnTo>
                      <a:pt x="2482" y="3884"/>
                    </a:lnTo>
                    <a:lnTo>
                      <a:pt x="2486" y="3874"/>
                    </a:lnTo>
                    <a:lnTo>
                      <a:pt x="2492" y="3864"/>
                    </a:lnTo>
                    <a:lnTo>
                      <a:pt x="2498" y="3856"/>
                    </a:lnTo>
                    <a:lnTo>
                      <a:pt x="2506" y="3848"/>
                    </a:lnTo>
                    <a:lnTo>
                      <a:pt x="2512" y="3842"/>
                    </a:lnTo>
                    <a:lnTo>
                      <a:pt x="2516" y="3836"/>
                    </a:lnTo>
                    <a:lnTo>
                      <a:pt x="2518" y="3826"/>
                    </a:lnTo>
                    <a:lnTo>
                      <a:pt x="2520" y="3816"/>
                    </a:lnTo>
                    <a:lnTo>
                      <a:pt x="2522" y="3812"/>
                    </a:lnTo>
                    <a:lnTo>
                      <a:pt x="2526" y="3808"/>
                    </a:lnTo>
                    <a:lnTo>
                      <a:pt x="2532" y="3806"/>
                    </a:lnTo>
                    <a:lnTo>
                      <a:pt x="2534" y="3806"/>
                    </a:lnTo>
                    <a:lnTo>
                      <a:pt x="2536" y="3808"/>
                    </a:lnTo>
                    <a:lnTo>
                      <a:pt x="2540" y="3808"/>
                    </a:lnTo>
                    <a:lnTo>
                      <a:pt x="2544" y="3804"/>
                    </a:lnTo>
                    <a:lnTo>
                      <a:pt x="2546" y="3800"/>
                    </a:lnTo>
                    <a:lnTo>
                      <a:pt x="2548" y="3794"/>
                    </a:lnTo>
                    <a:lnTo>
                      <a:pt x="2554" y="3790"/>
                    </a:lnTo>
                    <a:lnTo>
                      <a:pt x="2562" y="3784"/>
                    </a:lnTo>
                    <a:lnTo>
                      <a:pt x="2568" y="3782"/>
                    </a:lnTo>
                    <a:lnTo>
                      <a:pt x="2572" y="3782"/>
                    </a:lnTo>
                    <a:lnTo>
                      <a:pt x="2574" y="3778"/>
                    </a:lnTo>
                    <a:lnTo>
                      <a:pt x="2576" y="3780"/>
                    </a:lnTo>
                    <a:lnTo>
                      <a:pt x="2578" y="3780"/>
                    </a:lnTo>
                    <a:lnTo>
                      <a:pt x="2582" y="3780"/>
                    </a:lnTo>
                    <a:lnTo>
                      <a:pt x="2584" y="3776"/>
                    </a:lnTo>
                    <a:lnTo>
                      <a:pt x="2584" y="3774"/>
                    </a:lnTo>
                    <a:lnTo>
                      <a:pt x="2586" y="3776"/>
                    </a:lnTo>
                    <a:lnTo>
                      <a:pt x="2590" y="3778"/>
                    </a:lnTo>
                    <a:lnTo>
                      <a:pt x="2592" y="3778"/>
                    </a:lnTo>
                    <a:lnTo>
                      <a:pt x="2594" y="3774"/>
                    </a:lnTo>
                    <a:lnTo>
                      <a:pt x="2592" y="3772"/>
                    </a:lnTo>
                    <a:lnTo>
                      <a:pt x="2592" y="3768"/>
                    </a:lnTo>
                    <a:lnTo>
                      <a:pt x="2592" y="3762"/>
                    </a:lnTo>
                    <a:lnTo>
                      <a:pt x="2592" y="3760"/>
                    </a:lnTo>
                    <a:lnTo>
                      <a:pt x="2594" y="3762"/>
                    </a:lnTo>
                    <a:lnTo>
                      <a:pt x="2596" y="3766"/>
                    </a:lnTo>
                    <a:lnTo>
                      <a:pt x="2602" y="3772"/>
                    </a:lnTo>
                    <a:lnTo>
                      <a:pt x="2604" y="3774"/>
                    </a:lnTo>
                    <a:lnTo>
                      <a:pt x="2610" y="3776"/>
                    </a:lnTo>
                    <a:lnTo>
                      <a:pt x="2614" y="3776"/>
                    </a:lnTo>
                    <a:lnTo>
                      <a:pt x="2616" y="3778"/>
                    </a:lnTo>
                    <a:lnTo>
                      <a:pt x="2614" y="3782"/>
                    </a:lnTo>
                    <a:lnTo>
                      <a:pt x="2614" y="3784"/>
                    </a:lnTo>
                    <a:lnTo>
                      <a:pt x="2616" y="3786"/>
                    </a:lnTo>
                    <a:lnTo>
                      <a:pt x="2620" y="3786"/>
                    </a:lnTo>
                    <a:lnTo>
                      <a:pt x="2630" y="3784"/>
                    </a:lnTo>
                    <a:lnTo>
                      <a:pt x="2632" y="3782"/>
                    </a:lnTo>
                    <a:lnTo>
                      <a:pt x="2634" y="3778"/>
                    </a:lnTo>
                    <a:lnTo>
                      <a:pt x="2632" y="3772"/>
                    </a:lnTo>
                    <a:lnTo>
                      <a:pt x="2634" y="3772"/>
                    </a:lnTo>
                    <a:lnTo>
                      <a:pt x="2636" y="3778"/>
                    </a:lnTo>
                    <a:lnTo>
                      <a:pt x="2640" y="3782"/>
                    </a:lnTo>
                    <a:lnTo>
                      <a:pt x="2642" y="3782"/>
                    </a:lnTo>
                    <a:lnTo>
                      <a:pt x="2644" y="3782"/>
                    </a:lnTo>
                    <a:lnTo>
                      <a:pt x="2648" y="3784"/>
                    </a:lnTo>
                    <a:lnTo>
                      <a:pt x="2648" y="3786"/>
                    </a:lnTo>
                    <a:lnTo>
                      <a:pt x="2646" y="3788"/>
                    </a:lnTo>
                    <a:lnTo>
                      <a:pt x="2642" y="3794"/>
                    </a:lnTo>
                    <a:lnTo>
                      <a:pt x="2640" y="3802"/>
                    </a:lnTo>
                    <a:lnTo>
                      <a:pt x="2638" y="3810"/>
                    </a:lnTo>
                    <a:lnTo>
                      <a:pt x="2640" y="3816"/>
                    </a:lnTo>
                    <a:lnTo>
                      <a:pt x="2642" y="3818"/>
                    </a:lnTo>
                    <a:lnTo>
                      <a:pt x="2642" y="3820"/>
                    </a:lnTo>
                    <a:lnTo>
                      <a:pt x="2642" y="3824"/>
                    </a:lnTo>
                    <a:lnTo>
                      <a:pt x="2644" y="3828"/>
                    </a:lnTo>
                    <a:lnTo>
                      <a:pt x="2646" y="3832"/>
                    </a:lnTo>
                    <a:lnTo>
                      <a:pt x="2648" y="3836"/>
                    </a:lnTo>
                    <a:lnTo>
                      <a:pt x="2648" y="3840"/>
                    </a:lnTo>
                    <a:lnTo>
                      <a:pt x="2648" y="3842"/>
                    </a:lnTo>
                    <a:lnTo>
                      <a:pt x="2652" y="3844"/>
                    </a:lnTo>
                    <a:lnTo>
                      <a:pt x="2664" y="3842"/>
                    </a:lnTo>
                    <a:lnTo>
                      <a:pt x="2672" y="3838"/>
                    </a:lnTo>
                    <a:lnTo>
                      <a:pt x="2674" y="3836"/>
                    </a:lnTo>
                    <a:lnTo>
                      <a:pt x="2674" y="3834"/>
                    </a:lnTo>
                    <a:lnTo>
                      <a:pt x="2670" y="3828"/>
                    </a:lnTo>
                    <a:lnTo>
                      <a:pt x="2668" y="3820"/>
                    </a:lnTo>
                    <a:lnTo>
                      <a:pt x="2666" y="3814"/>
                    </a:lnTo>
                    <a:lnTo>
                      <a:pt x="2662" y="3812"/>
                    </a:lnTo>
                    <a:lnTo>
                      <a:pt x="2660" y="3812"/>
                    </a:lnTo>
                    <a:lnTo>
                      <a:pt x="2658" y="3810"/>
                    </a:lnTo>
                    <a:lnTo>
                      <a:pt x="2660" y="3804"/>
                    </a:lnTo>
                    <a:lnTo>
                      <a:pt x="2666" y="3800"/>
                    </a:lnTo>
                    <a:lnTo>
                      <a:pt x="2684" y="3788"/>
                    </a:lnTo>
                    <a:lnTo>
                      <a:pt x="2692" y="3784"/>
                    </a:lnTo>
                    <a:lnTo>
                      <a:pt x="2698" y="3782"/>
                    </a:lnTo>
                    <a:lnTo>
                      <a:pt x="2704" y="3784"/>
                    </a:lnTo>
                    <a:lnTo>
                      <a:pt x="2716" y="3780"/>
                    </a:lnTo>
                    <a:lnTo>
                      <a:pt x="2722" y="3778"/>
                    </a:lnTo>
                    <a:lnTo>
                      <a:pt x="2726" y="3774"/>
                    </a:lnTo>
                    <a:lnTo>
                      <a:pt x="2730" y="3768"/>
                    </a:lnTo>
                    <a:lnTo>
                      <a:pt x="2730" y="3764"/>
                    </a:lnTo>
                    <a:lnTo>
                      <a:pt x="2736" y="3766"/>
                    </a:lnTo>
                    <a:lnTo>
                      <a:pt x="2740" y="3768"/>
                    </a:lnTo>
                    <a:lnTo>
                      <a:pt x="2742" y="3772"/>
                    </a:lnTo>
                    <a:lnTo>
                      <a:pt x="2746" y="3768"/>
                    </a:lnTo>
                    <a:lnTo>
                      <a:pt x="2750" y="3764"/>
                    </a:lnTo>
                    <a:lnTo>
                      <a:pt x="2752" y="3766"/>
                    </a:lnTo>
                    <a:lnTo>
                      <a:pt x="2754" y="3768"/>
                    </a:lnTo>
                    <a:lnTo>
                      <a:pt x="2758" y="3764"/>
                    </a:lnTo>
                    <a:lnTo>
                      <a:pt x="2762" y="3760"/>
                    </a:lnTo>
                    <a:lnTo>
                      <a:pt x="2764" y="3760"/>
                    </a:lnTo>
                    <a:lnTo>
                      <a:pt x="2768" y="3760"/>
                    </a:lnTo>
                    <a:lnTo>
                      <a:pt x="2772" y="3762"/>
                    </a:lnTo>
                    <a:lnTo>
                      <a:pt x="2774" y="3760"/>
                    </a:lnTo>
                    <a:lnTo>
                      <a:pt x="2774" y="3756"/>
                    </a:lnTo>
                    <a:lnTo>
                      <a:pt x="2776" y="3750"/>
                    </a:lnTo>
                    <a:lnTo>
                      <a:pt x="2778" y="3752"/>
                    </a:lnTo>
                    <a:lnTo>
                      <a:pt x="2780" y="3754"/>
                    </a:lnTo>
                    <a:lnTo>
                      <a:pt x="2782" y="3754"/>
                    </a:lnTo>
                    <a:lnTo>
                      <a:pt x="2784" y="3752"/>
                    </a:lnTo>
                    <a:lnTo>
                      <a:pt x="2788" y="3748"/>
                    </a:lnTo>
                    <a:lnTo>
                      <a:pt x="2790" y="3748"/>
                    </a:lnTo>
                    <a:lnTo>
                      <a:pt x="2792" y="3748"/>
                    </a:lnTo>
                    <a:lnTo>
                      <a:pt x="2796" y="3744"/>
                    </a:lnTo>
                    <a:lnTo>
                      <a:pt x="2798" y="3740"/>
                    </a:lnTo>
                    <a:lnTo>
                      <a:pt x="2798" y="3736"/>
                    </a:lnTo>
                    <a:lnTo>
                      <a:pt x="2794" y="3724"/>
                    </a:lnTo>
                    <a:lnTo>
                      <a:pt x="2792" y="3714"/>
                    </a:lnTo>
                    <a:lnTo>
                      <a:pt x="2790" y="3712"/>
                    </a:lnTo>
                    <a:lnTo>
                      <a:pt x="2792" y="3708"/>
                    </a:lnTo>
                    <a:lnTo>
                      <a:pt x="2794" y="3708"/>
                    </a:lnTo>
                    <a:lnTo>
                      <a:pt x="2796" y="3710"/>
                    </a:lnTo>
                    <a:lnTo>
                      <a:pt x="2804" y="3720"/>
                    </a:lnTo>
                    <a:lnTo>
                      <a:pt x="2808" y="3726"/>
                    </a:lnTo>
                    <a:lnTo>
                      <a:pt x="2812" y="3730"/>
                    </a:lnTo>
                    <a:lnTo>
                      <a:pt x="2810" y="3734"/>
                    </a:lnTo>
                    <a:lnTo>
                      <a:pt x="2810" y="3738"/>
                    </a:lnTo>
                    <a:lnTo>
                      <a:pt x="2812" y="3738"/>
                    </a:lnTo>
                    <a:lnTo>
                      <a:pt x="2818" y="3740"/>
                    </a:lnTo>
                    <a:lnTo>
                      <a:pt x="2820" y="3742"/>
                    </a:lnTo>
                    <a:lnTo>
                      <a:pt x="2824" y="3742"/>
                    </a:lnTo>
                    <a:lnTo>
                      <a:pt x="2826" y="3740"/>
                    </a:lnTo>
                    <a:lnTo>
                      <a:pt x="2828" y="3736"/>
                    </a:lnTo>
                    <a:lnTo>
                      <a:pt x="2828" y="3734"/>
                    </a:lnTo>
                    <a:lnTo>
                      <a:pt x="2826" y="3730"/>
                    </a:lnTo>
                    <a:lnTo>
                      <a:pt x="2826" y="3726"/>
                    </a:lnTo>
                    <a:lnTo>
                      <a:pt x="2826" y="3724"/>
                    </a:lnTo>
                    <a:lnTo>
                      <a:pt x="2828" y="3724"/>
                    </a:lnTo>
                    <a:lnTo>
                      <a:pt x="2830" y="3728"/>
                    </a:lnTo>
                    <a:lnTo>
                      <a:pt x="2834" y="3730"/>
                    </a:lnTo>
                    <a:lnTo>
                      <a:pt x="2836" y="3732"/>
                    </a:lnTo>
                    <a:lnTo>
                      <a:pt x="2838" y="3730"/>
                    </a:lnTo>
                    <a:lnTo>
                      <a:pt x="2840" y="3728"/>
                    </a:lnTo>
                    <a:lnTo>
                      <a:pt x="2838" y="3724"/>
                    </a:lnTo>
                    <a:lnTo>
                      <a:pt x="2836" y="3720"/>
                    </a:lnTo>
                    <a:lnTo>
                      <a:pt x="2838" y="3718"/>
                    </a:lnTo>
                    <a:lnTo>
                      <a:pt x="2840" y="3716"/>
                    </a:lnTo>
                    <a:lnTo>
                      <a:pt x="2842" y="3716"/>
                    </a:lnTo>
                    <a:lnTo>
                      <a:pt x="2844" y="3718"/>
                    </a:lnTo>
                    <a:lnTo>
                      <a:pt x="2846" y="3724"/>
                    </a:lnTo>
                    <a:lnTo>
                      <a:pt x="2846" y="3726"/>
                    </a:lnTo>
                    <a:lnTo>
                      <a:pt x="2848" y="3728"/>
                    </a:lnTo>
                    <a:lnTo>
                      <a:pt x="2850" y="3728"/>
                    </a:lnTo>
                    <a:lnTo>
                      <a:pt x="2854" y="3724"/>
                    </a:lnTo>
                    <a:lnTo>
                      <a:pt x="2860" y="3718"/>
                    </a:lnTo>
                    <a:lnTo>
                      <a:pt x="2864" y="3716"/>
                    </a:lnTo>
                    <a:lnTo>
                      <a:pt x="2874" y="3722"/>
                    </a:lnTo>
                    <a:lnTo>
                      <a:pt x="2876" y="3722"/>
                    </a:lnTo>
                    <a:lnTo>
                      <a:pt x="2878" y="3722"/>
                    </a:lnTo>
                    <a:lnTo>
                      <a:pt x="2878" y="3718"/>
                    </a:lnTo>
                    <a:lnTo>
                      <a:pt x="2878" y="3714"/>
                    </a:lnTo>
                    <a:lnTo>
                      <a:pt x="2878" y="3712"/>
                    </a:lnTo>
                    <a:lnTo>
                      <a:pt x="2880" y="3712"/>
                    </a:lnTo>
                    <a:lnTo>
                      <a:pt x="2882" y="3712"/>
                    </a:lnTo>
                    <a:lnTo>
                      <a:pt x="2884" y="3716"/>
                    </a:lnTo>
                    <a:lnTo>
                      <a:pt x="2886" y="3718"/>
                    </a:lnTo>
                    <a:lnTo>
                      <a:pt x="2894" y="3716"/>
                    </a:lnTo>
                    <a:lnTo>
                      <a:pt x="2902" y="3712"/>
                    </a:lnTo>
                    <a:lnTo>
                      <a:pt x="2910" y="3710"/>
                    </a:lnTo>
                    <a:lnTo>
                      <a:pt x="2914" y="3706"/>
                    </a:lnTo>
                    <a:lnTo>
                      <a:pt x="2916" y="3702"/>
                    </a:lnTo>
                    <a:lnTo>
                      <a:pt x="2918" y="3698"/>
                    </a:lnTo>
                    <a:lnTo>
                      <a:pt x="2918" y="3696"/>
                    </a:lnTo>
                    <a:lnTo>
                      <a:pt x="2922" y="3694"/>
                    </a:lnTo>
                    <a:lnTo>
                      <a:pt x="2926" y="3692"/>
                    </a:lnTo>
                    <a:lnTo>
                      <a:pt x="2924" y="3690"/>
                    </a:lnTo>
                    <a:lnTo>
                      <a:pt x="2922" y="3688"/>
                    </a:lnTo>
                    <a:lnTo>
                      <a:pt x="2924" y="3686"/>
                    </a:lnTo>
                    <a:lnTo>
                      <a:pt x="2926" y="3684"/>
                    </a:lnTo>
                    <a:lnTo>
                      <a:pt x="2930" y="3678"/>
                    </a:lnTo>
                    <a:lnTo>
                      <a:pt x="2932" y="3674"/>
                    </a:lnTo>
                    <a:lnTo>
                      <a:pt x="2936" y="3674"/>
                    </a:lnTo>
                    <a:lnTo>
                      <a:pt x="2940" y="3674"/>
                    </a:lnTo>
                    <a:lnTo>
                      <a:pt x="2944" y="3672"/>
                    </a:lnTo>
                    <a:lnTo>
                      <a:pt x="2948" y="3668"/>
                    </a:lnTo>
                    <a:lnTo>
                      <a:pt x="2954" y="3662"/>
                    </a:lnTo>
                    <a:lnTo>
                      <a:pt x="2956" y="3662"/>
                    </a:lnTo>
                    <a:lnTo>
                      <a:pt x="2956" y="3664"/>
                    </a:lnTo>
                    <a:lnTo>
                      <a:pt x="2958" y="3666"/>
                    </a:lnTo>
                    <a:lnTo>
                      <a:pt x="2960" y="3662"/>
                    </a:lnTo>
                    <a:lnTo>
                      <a:pt x="2974" y="3648"/>
                    </a:lnTo>
                    <a:lnTo>
                      <a:pt x="2980" y="3642"/>
                    </a:lnTo>
                    <a:lnTo>
                      <a:pt x="2980" y="3638"/>
                    </a:lnTo>
                    <a:lnTo>
                      <a:pt x="2978" y="3636"/>
                    </a:lnTo>
                    <a:lnTo>
                      <a:pt x="2976" y="3632"/>
                    </a:lnTo>
                    <a:lnTo>
                      <a:pt x="2978" y="3626"/>
                    </a:lnTo>
                    <a:lnTo>
                      <a:pt x="2980" y="3624"/>
                    </a:lnTo>
                    <a:lnTo>
                      <a:pt x="2982" y="3624"/>
                    </a:lnTo>
                    <a:lnTo>
                      <a:pt x="2984" y="3626"/>
                    </a:lnTo>
                    <a:lnTo>
                      <a:pt x="2986" y="3628"/>
                    </a:lnTo>
                    <a:lnTo>
                      <a:pt x="2988" y="3626"/>
                    </a:lnTo>
                    <a:lnTo>
                      <a:pt x="2990" y="3626"/>
                    </a:lnTo>
                    <a:lnTo>
                      <a:pt x="2994" y="3628"/>
                    </a:lnTo>
                    <a:lnTo>
                      <a:pt x="2998" y="3630"/>
                    </a:lnTo>
                    <a:lnTo>
                      <a:pt x="3000" y="3624"/>
                    </a:lnTo>
                    <a:lnTo>
                      <a:pt x="3004" y="3616"/>
                    </a:lnTo>
                    <a:lnTo>
                      <a:pt x="3008" y="3614"/>
                    </a:lnTo>
                    <a:lnTo>
                      <a:pt x="3012" y="3610"/>
                    </a:lnTo>
                    <a:lnTo>
                      <a:pt x="3016" y="3608"/>
                    </a:lnTo>
                    <a:lnTo>
                      <a:pt x="3016" y="3606"/>
                    </a:lnTo>
                    <a:lnTo>
                      <a:pt x="3012" y="3602"/>
                    </a:lnTo>
                    <a:lnTo>
                      <a:pt x="3010" y="3598"/>
                    </a:lnTo>
                    <a:lnTo>
                      <a:pt x="3010" y="3594"/>
                    </a:lnTo>
                    <a:lnTo>
                      <a:pt x="3012" y="3590"/>
                    </a:lnTo>
                    <a:lnTo>
                      <a:pt x="3014" y="3594"/>
                    </a:lnTo>
                    <a:lnTo>
                      <a:pt x="3018" y="3596"/>
                    </a:lnTo>
                    <a:lnTo>
                      <a:pt x="3022" y="3596"/>
                    </a:lnTo>
                    <a:lnTo>
                      <a:pt x="3026" y="3594"/>
                    </a:lnTo>
                    <a:lnTo>
                      <a:pt x="3030" y="3590"/>
                    </a:lnTo>
                    <a:lnTo>
                      <a:pt x="3030" y="3588"/>
                    </a:lnTo>
                    <a:lnTo>
                      <a:pt x="3028" y="3588"/>
                    </a:lnTo>
                    <a:lnTo>
                      <a:pt x="3024" y="3588"/>
                    </a:lnTo>
                    <a:lnTo>
                      <a:pt x="3020" y="3586"/>
                    </a:lnTo>
                    <a:lnTo>
                      <a:pt x="3020" y="3582"/>
                    </a:lnTo>
                    <a:lnTo>
                      <a:pt x="3022" y="3578"/>
                    </a:lnTo>
                    <a:lnTo>
                      <a:pt x="3024" y="3576"/>
                    </a:lnTo>
                    <a:lnTo>
                      <a:pt x="3026" y="3576"/>
                    </a:lnTo>
                    <a:lnTo>
                      <a:pt x="3030" y="3578"/>
                    </a:lnTo>
                    <a:lnTo>
                      <a:pt x="3032" y="3580"/>
                    </a:lnTo>
                    <a:lnTo>
                      <a:pt x="3038" y="3586"/>
                    </a:lnTo>
                    <a:lnTo>
                      <a:pt x="3040" y="3586"/>
                    </a:lnTo>
                    <a:lnTo>
                      <a:pt x="3042" y="3582"/>
                    </a:lnTo>
                    <a:lnTo>
                      <a:pt x="3038" y="3576"/>
                    </a:lnTo>
                    <a:lnTo>
                      <a:pt x="3036" y="3572"/>
                    </a:lnTo>
                    <a:lnTo>
                      <a:pt x="3038" y="3568"/>
                    </a:lnTo>
                    <a:lnTo>
                      <a:pt x="3042" y="3558"/>
                    </a:lnTo>
                    <a:lnTo>
                      <a:pt x="3044" y="3552"/>
                    </a:lnTo>
                    <a:lnTo>
                      <a:pt x="3040" y="3552"/>
                    </a:lnTo>
                    <a:lnTo>
                      <a:pt x="3038" y="3552"/>
                    </a:lnTo>
                    <a:lnTo>
                      <a:pt x="3036" y="3550"/>
                    </a:lnTo>
                    <a:lnTo>
                      <a:pt x="3038" y="3546"/>
                    </a:lnTo>
                    <a:lnTo>
                      <a:pt x="3042" y="3540"/>
                    </a:lnTo>
                    <a:lnTo>
                      <a:pt x="3048" y="3536"/>
                    </a:lnTo>
                    <a:lnTo>
                      <a:pt x="3052" y="3534"/>
                    </a:lnTo>
                    <a:lnTo>
                      <a:pt x="3052" y="3532"/>
                    </a:lnTo>
                    <a:lnTo>
                      <a:pt x="3050" y="3532"/>
                    </a:lnTo>
                    <a:lnTo>
                      <a:pt x="3046" y="3526"/>
                    </a:lnTo>
                    <a:lnTo>
                      <a:pt x="3042" y="3522"/>
                    </a:lnTo>
                    <a:lnTo>
                      <a:pt x="3040" y="3518"/>
                    </a:lnTo>
                    <a:lnTo>
                      <a:pt x="3038" y="3518"/>
                    </a:lnTo>
                    <a:lnTo>
                      <a:pt x="3042" y="3516"/>
                    </a:lnTo>
                    <a:lnTo>
                      <a:pt x="3046" y="3514"/>
                    </a:lnTo>
                    <a:lnTo>
                      <a:pt x="3046" y="3516"/>
                    </a:lnTo>
                    <a:lnTo>
                      <a:pt x="3048" y="3520"/>
                    </a:lnTo>
                    <a:lnTo>
                      <a:pt x="3050" y="3524"/>
                    </a:lnTo>
                    <a:lnTo>
                      <a:pt x="3054" y="3524"/>
                    </a:lnTo>
                    <a:lnTo>
                      <a:pt x="3058" y="3522"/>
                    </a:lnTo>
                    <a:lnTo>
                      <a:pt x="3060" y="3520"/>
                    </a:lnTo>
                    <a:lnTo>
                      <a:pt x="3062" y="3518"/>
                    </a:lnTo>
                    <a:lnTo>
                      <a:pt x="3062" y="3512"/>
                    </a:lnTo>
                    <a:lnTo>
                      <a:pt x="3060" y="3510"/>
                    </a:lnTo>
                    <a:lnTo>
                      <a:pt x="3060" y="3508"/>
                    </a:lnTo>
                    <a:lnTo>
                      <a:pt x="3062" y="3506"/>
                    </a:lnTo>
                    <a:lnTo>
                      <a:pt x="3068" y="3502"/>
                    </a:lnTo>
                    <a:lnTo>
                      <a:pt x="3074" y="3492"/>
                    </a:lnTo>
                    <a:lnTo>
                      <a:pt x="3080" y="3482"/>
                    </a:lnTo>
                    <a:lnTo>
                      <a:pt x="3080" y="3478"/>
                    </a:lnTo>
                    <a:lnTo>
                      <a:pt x="3080" y="3474"/>
                    </a:lnTo>
                    <a:lnTo>
                      <a:pt x="3080" y="3470"/>
                    </a:lnTo>
                    <a:lnTo>
                      <a:pt x="3080" y="3468"/>
                    </a:lnTo>
                    <a:lnTo>
                      <a:pt x="3084" y="3462"/>
                    </a:lnTo>
                    <a:lnTo>
                      <a:pt x="3090" y="3454"/>
                    </a:lnTo>
                    <a:lnTo>
                      <a:pt x="3098" y="3440"/>
                    </a:lnTo>
                    <a:lnTo>
                      <a:pt x="3100" y="3436"/>
                    </a:lnTo>
                    <a:lnTo>
                      <a:pt x="3102" y="3432"/>
                    </a:lnTo>
                    <a:lnTo>
                      <a:pt x="3104" y="3434"/>
                    </a:lnTo>
                    <a:lnTo>
                      <a:pt x="3106" y="3436"/>
                    </a:lnTo>
                    <a:lnTo>
                      <a:pt x="3108" y="3440"/>
                    </a:lnTo>
                    <a:lnTo>
                      <a:pt x="3110" y="3440"/>
                    </a:lnTo>
                    <a:lnTo>
                      <a:pt x="3112" y="3440"/>
                    </a:lnTo>
                    <a:lnTo>
                      <a:pt x="3116" y="3436"/>
                    </a:lnTo>
                    <a:lnTo>
                      <a:pt x="3120" y="3434"/>
                    </a:lnTo>
                    <a:lnTo>
                      <a:pt x="3122" y="3432"/>
                    </a:lnTo>
                    <a:lnTo>
                      <a:pt x="3118" y="3424"/>
                    </a:lnTo>
                    <a:lnTo>
                      <a:pt x="3116" y="3420"/>
                    </a:lnTo>
                    <a:lnTo>
                      <a:pt x="3116" y="3416"/>
                    </a:lnTo>
                    <a:lnTo>
                      <a:pt x="3118" y="3414"/>
                    </a:lnTo>
                    <a:lnTo>
                      <a:pt x="3122" y="3412"/>
                    </a:lnTo>
                    <a:lnTo>
                      <a:pt x="3122" y="3410"/>
                    </a:lnTo>
                    <a:lnTo>
                      <a:pt x="3122" y="3408"/>
                    </a:lnTo>
                    <a:lnTo>
                      <a:pt x="3122" y="3402"/>
                    </a:lnTo>
                    <a:lnTo>
                      <a:pt x="3122" y="3400"/>
                    </a:lnTo>
                    <a:lnTo>
                      <a:pt x="3124" y="3398"/>
                    </a:lnTo>
                    <a:lnTo>
                      <a:pt x="3120" y="3392"/>
                    </a:lnTo>
                    <a:lnTo>
                      <a:pt x="3118" y="3390"/>
                    </a:lnTo>
                    <a:lnTo>
                      <a:pt x="3124" y="3390"/>
                    </a:lnTo>
                    <a:lnTo>
                      <a:pt x="3128" y="3390"/>
                    </a:lnTo>
                    <a:lnTo>
                      <a:pt x="3132" y="3388"/>
                    </a:lnTo>
                    <a:lnTo>
                      <a:pt x="3134" y="3384"/>
                    </a:lnTo>
                    <a:lnTo>
                      <a:pt x="3134" y="3376"/>
                    </a:lnTo>
                    <a:lnTo>
                      <a:pt x="3134" y="3370"/>
                    </a:lnTo>
                    <a:lnTo>
                      <a:pt x="3132" y="3366"/>
                    </a:lnTo>
                    <a:lnTo>
                      <a:pt x="3128" y="3362"/>
                    </a:lnTo>
                    <a:lnTo>
                      <a:pt x="3136" y="3356"/>
                    </a:lnTo>
                    <a:lnTo>
                      <a:pt x="3140" y="3352"/>
                    </a:lnTo>
                    <a:lnTo>
                      <a:pt x="3136" y="3350"/>
                    </a:lnTo>
                    <a:lnTo>
                      <a:pt x="3128" y="3348"/>
                    </a:lnTo>
                    <a:lnTo>
                      <a:pt x="3122" y="3344"/>
                    </a:lnTo>
                    <a:lnTo>
                      <a:pt x="3118" y="3338"/>
                    </a:lnTo>
                    <a:lnTo>
                      <a:pt x="3112" y="3332"/>
                    </a:lnTo>
                    <a:lnTo>
                      <a:pt x="3108" y="3330"/>
                    </a:lnTo>
                    <a:lnTo>
                      <a:pt x="3102" y="3330"/>
                    </a:lnTo>
                    <a:lnTo>
                      <a:pt x="3096" y="3334"/>
                    </a:lnTo>
                    <a:lnTo>
                      <a:pt x="3086" y="3338"/>
                    </a:lnTo>
                    <a:lnTo>
                      <a:pt x="3082" y="3338"/>
                    </a:lnTo>
                    <a:lnTo>
                      <a:pt x="3078" y="3334"/>
                    </a:lnTo>
                    <a:lnTo>
                      <a:pt x="3076" y="3332"/>
                    </a:lnTo>
                    <a:lnTo>
                      <a:pt x="3074" y="3330"/>
                    </a:lnTo>
                    <a:lnTo>
                      <a:pt x="3070" y="3332"/>
                    </a:lnTo>
                    <a:lnTo>
                      <a:pt x="3070" y="3328"/>
                    </a:lnTo>
                    <a:lnTo>
                      <a:pt x="3072" y="3326"/>
                    </a:lnTo>
                    <a:lnTo>
                      <a:pt x="3074" y="3324"/>
                    </a:lnTo>
                    <a:lnTo>
                      <a:pt x="3082" y="3326"/>
                    </a:lnTo>
                    <a:lnTo>
                      <a:pt x="3088" y="3326"/>
                    </a:lnTo>
                    <a:lnTo>
                      <a:pt x="3090" y="3326"/>
                    </a:lnTo>
                    <a:lnTo>
                      <a:pt x="3092" y="3324"/>
                    </a:lnTo>
                    <a:lnTo>
                      <a:pt x="3098" y="3316"/>
                    </a:lnTo>
                    <a:lnTo>
                      <a:pt x="3106" y="3310"/>
                    </a:lnTo>
                    <a:lnTo>
                      <a:pt x="3116" y="3304"/>
                    </a:lnTo>
                    <a:lnTo>
                      <a:pt x="3124" y="3302"/>
                    </a:lnTo>
                    <a:lnTo>
                      <a:pt x="3128" y="3300"/>
                    </a:lnTo>
                    <a:lnTo>
                      <a:pt x="3132" y="3298"/>
                    </a:lnTo>
                    <a:lnTo>
                      <a:pt x="3132" y="3294"/>
                    </a:lnTo>
                    <a:lnTo>
                      <a:pt x="3130" y="3290"/>
                    </a:lnTo>
                    <a:lnTo>
                      <a:pt x="3122" y="3278"/>
                    </a:lnTo>
                    <a:lnTo>
                      <a:pt x="3110" y="3268"/>
                    </a:lnTo>
                    <a:lnTo>
                      <a:pt x="3100" y="3258"/>
                    </a:lnTo>
                    <a:lnTo>
                      <a:pt x="3090" y="3254"/>
                    </a:lnTo>
                    <a:lnTo>
                      <a:pt x="3086" y="3252"/>
                    </a:lnTo>
                    <a:lnTo>
                      <a:pt x="3086" y="3250"/>
                    </a:lnTo>
                    <a:lnTo>
                      <a:pt x="3086" y="3248"/>
                    </a:lnTo>
                    <a:lnTo>
                      <a:pt x="3086" y="3246"/>
                    </a:lnTo>
                    <a:lnTo>
                      <a:pt x="3086" y="3244"/>
                    </a:lnTo>
                    <a:lnTo>
                      <a:pt x="3082" y="3242"/>
                    </a:lnTo>
                    <a:lnTo>
                      <a:pt x="3078" y="3240"/>
                    </a:lnTo>
                    <a:lnTo>
                      <a:pt x="3074" y="3242"/>
                    </a:lnTo>
                    <a:lnTo>
                      <a:pt x="3068" y="3246"/>
                    </a:lnTo>
                    <a:lnTo>
                      <a:pt x="3062" y="3246"/>
                    </a:lnTo>
                    <a:lnTo>
                      <a:pt x="3056" y="3244"/>
                    </a:lnTo>
                    <a:lnTo>
                      <a:pt x="3050" y="3242"/>
                    </a:lnTo>
                    <a:lnTo>
                      <a:pt x="3046" y="3236"/>
                    </a:lnTo>
                    <a:lnTo>
                      <a:pt x="3044" y="3232"/>
                    </a:lnTo>
                    <a:lnTo>
                      <a:pt x="3042" y="3228"/>
                    </a:lnTo>
                    <a:lnTo>
                      <a:pt x="3044" y="3224"/>
                    </a:lnTo>
                    <a:lnTo>
                      <a:pt x="3046" y="3224"/>
                    </a:lnTo>
                    <a:lnTo>
                      <a:pt x="3048" y="3224"/>
                    </a:lnTo>
                    <a:lnTo>
                      <a:pt x="3052" y="3230"/>
                    </a:lnTo>
                    <a:lnTo>
                      <a:pt x="3056" y="3238"/>
                    </a:lnTo>
                    <a:lnTo>
                      <a:pt x="3060" y="3242"/>
                    </a:lnTo>
                    <a:lnTo>
                      <a:pt x="3062" y="3244"/>
                    </a:lnTo>
                    <a:lnTo>
                      <a:pt x="3066" y="3242"/>
                    </a:lnTo>
                    <a:lnTo>
                      <a:pt x="3072" y="3240"/>
                    </a:lnTo>
                    <a:lnTo>
                      <a:pt x="3078" y="3236"/>
                    </a:lnTo>
                    <a:lnTo>
                      <a:pt x="3080" y="3236"/>
                    </a:lnTo>
                    <a:lnTo>
                      <a:pt x="3084" y="3236"/>
                    </a:lnTo>
                    <a:lnTo>
                      <a:pt x="3088" y="3240"/>
                    </a:lnTo>
                    <a:lnTo>
                      <a:pt x="3090" y="3242"/>
                    </a:lnTo>
                    <a:lnTo>
                      <a:pt x="3092" y="3246"/>
                    </a:lnTo>
                    <a:lnTo>
                      <a:pt x="3094" y="3248"/>
                    </a:lnTo>
                    <a:lnTo>
                      <a:pt x="3098" y="3248"/>
                    </a:lnTo>
                    <a:lnTo>
                      <a:pt x="3104" y="3248"/>
                    </a:lnTo>
                    <a:lnTo>
                      <a:pt x="3110" y="3250"/>
                    </a:lnTo>
                    <a:lnTo>
                      <a:pt x="3122" y="3256"/>
                    </a:lnTo>
                    <a:lnTo>
                      <a:pt x="3128" y="3258"/>
                    </a:lnTo>
                    <a:lnTo>
                      <a:pt x="3130" y="3258"/>
                    </a:lnTo>
                    <a:lnTo>
                      <a:pt x="3132" y="3256"/>
                    </a:lnTo>
                    <a:lnTo>
                      <a:pt x="3132" y="3254"/>
                    </a:lnTo>
                    <a:lnTo>
                      <a:pt x="3128" y="3244"/>
                    </a:lnTo>
                    <a:lnTo>
                      <a:pt x="3120" y="3236"/>
                    </a:lnTo>
                    <a:lnTo>
                      <a:pt x="3114" y="3230"/>
                    </a:lnTo>
                    <a:lnTo>
                      <a:pt x="3112" y="3226"/>
                    </a:lnTo>
                    <a:lnTo>
                      <a:pt x="3108" y="3220"/>
                    </a:lnTo>
                    <a:lnTo>
                      <a:pt x="3100" y="3212"/>
                    </a:lnTo>
                    <a:lnTo>
                      <a:pt x="3092" y="3206"/>
                    </a:lnTo>
                    <a:lnTo>
                      <a:pt x="3090" y="3200"/>
                    </a:lnTo>
                    <a:lnTo>
                      <a:pt x="3090" y="3192"/>
                    </a:lnTo>
                    <a:lnTo>
                      <a:pt x="3088" y="3186"/>
                    </a:lnTo>
                    <a:lnTo>
                      <a:pt x="3086" y="3178"/>
                    </a:lnTo>
                    <a:lnTo>
                      <a:pt x="3082" y="3168"/>
                    </a:lnTo>
                    <a:lnTo>
                      <a:pt x="3078" y="3158"/>
                    </a:lnTo>
                    <a:lnTo>
                      <a:pt x="3072" y="3138"/>
                    </a:lnTo>
                    <a:lnTo>
                      <a:pt x="3070" y="3130"/>
                    </a:lnTo>
                    <a:lnTo>
                      <a:pt x="3066" y="3122"/>
                    </a:lnTo>
                    <a:lnTo>
                      <a:pt x="3060" y="3116"/>
                    </a:lnTo>
                    <a:lnTo>
                      <a:pt x="3052" y="3112"/>
                    </a:lnTo>
                    <a:lnTo>
                      <a:pt x="3044" y="3108"/>
                    </a:lnTo>
                    <a:lnTo>
                      <a:pt x="3040" y="3104"/>
                    </a:lnTo>
                    <a:lnTo>
                      <a:pt x="3036" y="3098"/>
                    </a:lnTo>
                    <a:lnTo>
                      <a:pt x="3034" y="3094"/>
                    </a:lnTo>
                    <a:lnTo>
                      <a:pt x="3032" y="3094"/>
                    </a:lnTo>
                    <a:lnTo>
                      <a:pt x="3026" y="3096"/>
                    </a:lnTo>
                    <a:lnTo>
                      <a:pt x="3022" y="3096"/>
                    </a:lnTo>
                    <a:lnTo>
                      <a:pt x="3022" y="3092"/>
                    </a:lnTo>
                    <a:lnTo>
                      <a:pt x="3024" y="3084"/>
                    </a:lnTo>
                    <a:lnTo>
                      <a:pt x="3026" y="3076"/>
                    </a:lnTo>
                    <a:lnTo>
                      <a:pt x="3038" y="3058"/>
                    </a:lnTo>
                    <a:lnTo>
                      <a:pt x="3044" y="3052"/>
                    </a:lnTo>
                    <a:lnTo>
                      <a:pt x="3048" y="3048"/>
                    </a:lnTo>
                    <a:lnTo>
                      <a:pt x="3054" y="3044"/>
                    </a:lnTo>
                    <a:lnTo>
                      <a:pt x="3056" y="3042"/>
                    </a:lnTo>
                    <a:lnTo>
                      <a:pt x="3058" y="3038"/>
                    </a:lnTo>
                    <a:lnTo>
                      <a:pt x="3062" y="3034"/>
                    </a:lnTo>
                    <a:lnTo>
                      <a:pt x="3064" y="3032"/>
                    </a:lnTo>
                    <a:lnTo>
                      <a:pt x="3064" y="3028"/>
                    </a:lnTo>
                    <a:lnTo>
                      <a:pt x="3062" y="3024"/>
                    </a:lnTo>
                    <a:lnTo>
                      <a:pt x="3060" y="3020"/>
                    </a:lnTo>
                    <a:lnTo>
                      <a:pt x="3060" y="3018"/>
                    </a:lnTo>
                    <a:lnTo>
                      <a:pt x="3062" y="3018"/>
                    </a:lnTo>
                    <a:lnTo>
                      <a:pt x="3064" y="3016"/>
                    </a:lnTo>
                    <a:lnTo>
                      <a:pt x="3066" y="3016"/>
                    </a:lnTo>
                    <a:lnTo>
                      <a:pt x="3066" y="3020"/>
                    </a:lnTo>
                    <a:lnTo>
                      <a:pt x="3068" y="3022"/>
                    </a:lnTo>
                    <a:lnTo>
                      <a:pt x="3070" y="3024"/>
                    </a:lnTo>
                    <a:lnTo>
                      <a:pt x="3072" y="3024"/>
                    </a:lnTo>
                    <a:lnTo>
                      <a:pt x="3076" y="3022"/>
                    </a:lnTo>
                    <a:lnTo>
                      <a:pt x="3080" y="3020"/>
                    </a:lnTo>
                    <a:lnTo>
                      <a:pt x="3082" y="3018"/>
                    </a:lnTo>
                    <a:lnTo>
                      <a:pt x="3084" y="3012"/>
                    </a:lnTo>
                    <a:lnTo>
                      <a:pt x="3086" y="3008"/>
                    </a:lnTo>
                    <a:lnTo>
                      <a:pt x="3088" y="3006"/>
                    </a:lnTo>
                    <a:lnTo>
                      <a:pt x="3090" y="3008"/>
                    </a:lnTo>
                    <a:lnTo>
                      <a:pt x="3092" y="3008"/>
                    </a:lnTo>
                    <a:lnTo>
                      <a:pt x="3094" y="3006"/>
                    </a:lnTo>
                    <a:lnTo>
                      <a:pt x="3096" y="3002"/>
                    </a:lnTo>
                    <a:lnTo>
                      <a:pt x="3100" y="2996"/>
                    </a:lnTo>
                    <a:lnTo>
                      <a:pt x="3106" y="2990"/>
                    </a:lnTo>
                    <a:lnTo>
                      <a:pt x="3114" y="2988"/>
                    </a:lnTo>
                    <a:lnTo>
                      <a:pt x="3118" y="2988"/>
                    </a:lnTo>
                    <a:lnTo>
                      <a:pt x="3122" y="2986"/>
                    </a:lnTo>
                    <a:lnTo>
                      <a:pt x="3128" y="2982"/>
                    </a:lnTo>
                    <a:lnTo>
                      <a:pt x="3134" y="2976"/>
                    </a:lnTo>
                    <a:lnTo>
                      <a:pt x="3136" y="2976"/>
                    </a:lnTo>
                    <a:lnTo>
                      <a:pt x="3138" y="2978"/>
                    </a:lnTo>
                    <a:lnTo>
                      <a:pt x="3140" y="2978"/>
                    </a:lnTo>
                    <a:lnTo>
                      <a:pt x="3142" y="2976"/>
                    </a:lnTo>
                    <a:lnTo>
                      <a:pt x="3142" y="2978"/>
                    </a:lnTo>
                    <a:lnTo>
                      <a:pt x="3144" y="2980"/>
                    </a:lnTo>
                    <a:lnTo>
                      <a:pt x="3144" y="2982"/>
                    </a:lnTo>
                    <a:lnTo>
                      <a:pt x="3148" y="2984"/>
                    </a:lnTo>
                    <a:lnTo>
                      <a:pt x="3152" y="2982"/>
                    </a:lnTo>
                    <a:lnTo>
                      <a:pt x="3156" y="2980"/>
                    </a:lnTo>
                    <a:lnTo>
                      <a:pt x="3158" y="2978"/>
                    </a:lnTo>
                    <a:lnTo>
                      <a:pt x="3156" y="2974"/>
                    </a:lnTo>
                    <a:lnTo>
                      <a:pt x="3156" y="2972"/>
                    </a:lnTo>
                    <a:lnTo>
                      <a:pt x="3156" y="2970"/>
                    </a:lnTo>
                    <a:lnTo>
                      <a:pt x="3158" y="2966"/>
                    </a:lnTo>
                    <a:lnTo>
                      <a:pt x="3162" y="2960"/>
                    </a:lnTo>
                    <a:lnTo>
                      <a:pt x="3164" y="2958"/>
                    </a:lnTo>
                    <a:lnTo>
                      <a:pt x="3164" y="2956"/>
                    </a:lnTo>
                    <a:lnTo>
                      <a:pt x="3158" y="2952"/>
                    </a:lnTo>
                    <a:lnTo>
                      <a:pt x="3150" y="2950"/>
                    </a:lnTo>
                    <a:lnTo>
                      <a:pt x="3144" y="2946"/>
                    </a:lnTo>
                    <a:lnTo>
                      <a:pt x="3140" y="2942"/>
                    </a:lnTo>
                    <a:lnTo>
                      <a:pt x="3138" y="2944"/>
                    </a:lnTo>
                    <a:lnTo>
                      <a:pt x="3134" y="2948"/>
                    </a:lnTo>
                    <a:lnTo>
                      <a:pt x="3132" y="2948"/>
                    </a:lnTo>
                    <a:lnTo>
                      <a:pt x="3126" y="2950"/>
                    </a:lnTo>
                    <a:lnTo>
                      <a:pt x="3116" y="2948"/>
                    </a:lnTo>
                    <a:lnTo>
                      <a:pt x="3114" y="2944"/>
                    </a:lnTo>
                    <a:lnTo>
                      <a:pt x="3112" y="2942"/>
                    </a:lnTo>
                    <a:lnTo>
                      <a:pt x="3108" y="2942"/>
                    </a:lnTo>
                    <a:lnTo>
                      <a:pt x="3102" y="2942"/>
                    </a:lnTo>
                    <a:lnTo>
                      <a:pt x="3100" y="2938"/>
                    </a:lnTo>
                    <a:lnTo>
                      <a:pt x="3096" y="2934"/>
                    </a:lnTo>
                    <a:lnTo>
                      <a:pt x="3094" y="2930"/>
                    </a:lnTo>
                    <a:lnTo>
                      <a:pt x="3090" y="2930"/>
                    </a:lnTo>
                    <a:lnTo>
                      <a:pt x="3080" y="2930"/>
                    </a:lnTo>
                    <a:lnTo>
                      <a:pt x="3072" y="2934"/>
                    </a:lnTo>
                    <a:lnTo>
                      <a:pt x="3066" y="2940"/>
                    </a:lnTo>
                    <a:lnTo>
                      <a:pt x="3062" y="2946"/>
                    </a:lnTo>
                    <a:lnTo>
                      <a:pt x="3056" y="2950"/>
                    </a:lnTo>
                    <a:lnTo>
                      <a:pt x="3052" y="2952"/>
                    </a:lnTo>
                    <a:lnTo>
                      <a:pt x="3050" y="2954"/>
                    </a:lnTo>
                    <a:lnTo>
                      <a:pt x="3050" y="2958"/>
                    </a:lnTo>
                    <a:lnTo>
                      <a:pt x="3052" y="2962"/>
                    </a:lnTo>
                    <a:lnTo>
                      <a:pt x="3050" y="2964"/>
                    </a:lnTo>
                    <a:lnTo>
                      <a:pt x="3044" y="2966"/>
                    </a:lnTo>
                    <a:lnTo>
                      <a:pt x="3032" y="2968"/>
                    </a:lnTo>
                    <a:lnTo>
                      <a:pt x="3026" y="2968"/>
                    </a:lnTo>
                    <a:lnTo>
                      <a:pt x="3020" y="2964"/>
                    </a:lnTo>
                    <a:lnTo>
                      <a:pt x="3018" y="2960"/>
                    </a:lnTo>
                    <a:lnTo>
                      <a:pt x="3014" y="2956"/>
                    </a:lnTo>
                    <a:lnTo>
                      <a:pt x="3014" y="2946"/>
                    </a:lnTo>
                    <a:lnTo>
                      <a:pt x="3014" y="2940"/>
                    </a:lnTo>
                    <a:lnTo>
                      <a:pt x="3016" y="2938"/>
                    </a:lnTo>
                    <a:lnTo>
                      <a:pt x="3018" y="2934"/>
                    </a:lnTo>
                    <a:lnTo>
                      <a:pt x="3018" y="2930"/>
                    </a:lnTo>
                    <a:lnTo>
                      <a:pt x="3014" y="2922"/>
                    </a:lnTo>
                    <a:lnTo>
                      <a:pt x="3008" y="2914"/>
                    </a:lnTo>
                    <a:lnTo>
                      <a:pt x="3004" y="2912"/>
                    </a:lnTo>
                    <a:lnTo>
                      <a:pt x="3002" y="2912"/>
                    </a:lnTo>
                    <a:lnTo>
                      <a:pt x="2996" y="2914"/>
                    </a:lnTo>
                    <a:lnTo>
                      <a:pt x="2988" y="2914"/>
                    </a:lnTo>
                    <a:lnTo>
                      <a:pt x="2980" y="2914"/>
                    </a:lnTo>
                    <a:lnTo>
                      <a:pt x="2976" y="2912"/>
                    </a:lnTo>
                    <a:lnTo>
                      <a:pt x="2974" y="2910"/>
                    </a:lnTo>
                    <a:lnTo>
                      <a:pt x="2970" y="2906"/>
                    </a:lnTo>
                    <a:lnTo>
                      <a:pt x="2966" y="2904"/>
                    </a:lnTo>
                    <a:lnTo>
                      <a:pt x="2962" y="2900"/>
                    </a:lnTo>
                    <a:lnTo>
                      <a:pt x="2958" y="2890"/>
                    </a:lnTo>
                    <a:lnTo>
                      <a:pt x="2958" y="2880"/>
                    </a:lnTo>
                    <a:lnTo>
                      <a:pt x="2960" y="2872"/>
                    </a:lnTo>
                    <a:lnTo>
                      <a:pt x="2962" y="2868"/>
                    </a:lnTo>
                    <a:lnTo>
                      <a:pt x="2964" y="2862"/>
                    </a:lnTo>
                    <a:lnTo>
                      <a:pt x="2966" y="2856"/>
                    </a:lnTo>
                    <a:lnTo>
                      <a:pt x="2970" y="2854"/>
                    </a:lnTo>
                    <a:lnTo>
                      <a:pt x="2976" y="2854"/>
                    </a:lnTo>
                    <a:lnTo>
                      <a:pt x="2982" y="2860"/>
                    </a:lnTo>
                    <a:lnTo>
                      <a:pt x="2986" y="2864"/>
                    </a:lnTo>
                    <a:lnTo>
                      <a:pt x="2988" y="2864"/>
                    </a:lnTo>
                    <a:lnTo>
                      <a:pt x="2992" y="2862"/>
                    </a:lnTo>
                    <a:lnTo>
                      <a:pt x="2996" y="2856"/>
                    </a:lnTo>
                    <a:lnTo>
                      <a:pt x="3000" y="2856"/>
                    </a:lnTo>
                    <a:lnTo>
                      <a:pt x="3002" y="2856"/>
                    </a:lnTo>
                    <a:lnTo>
                      <a:pt x="3010" y="2856"/>
                    </a:lnTo>
                    <a:lnTo>
                      <a:pt x="3018" y="2854"/>
                    </a:lnTo>
                    <a:lnTo>
                      <a:pt x="3024" y="2846"/>
                    </a:lnTo>
                    <a:lnTo>
                      <a:pt x="3026" y="2836"/>
                    </a:lnTo>
                    <a:lnTo>
                      <a:pt x="3026" y="2830"/>
                    </a:lnTo>
                    <a:lnTo>
                      <a:pt x="3032" y="2824"/>
                    </a:lnTo>
                    <a:lnTo>
                      <a:pt x="3044" y="2814"/>
                    </a:lnTo>
                    <a:lnTo>
                      <a:pt x="3058" y="2806"/>
                    </a:lnTo>
                    <a:lnTo>
                      <a:pt x="3070" y="2802"/>
                    </a:lnTo>
                    <a:lnTo>
                      <a:pt x="3076" y="2798"/>
                    </a:lnTo>
                    <a:lnTo>
                      <a:pt x="3078" y="2794"/>
                    </a:lnTo>
                    <a:lnTo>
                      <a:pt x="3080" y="2786"/>
                    </a:lnTo>
                    <a:lnTo>
                      <a:pt x="3088" y="2778"/>
                    </a:lnTo>
                    <a:lnTo>
                      <a:pt x="3094" y="2770"/>
                    </a:lnTo>
                    <a:lnTo>
                      <a:pt x="3094" y="2768"/>
                    </a:lnTo>
                    <a:lnTo>
                      <a:pt x="3096" y="2766"/>
                    </a:lnTo>
                    <a:lnTo>
                      <a:pt x="3100" y="2762"/>
                    </a:lnTo>
                    <a:lnTo>
                      <a:pt x="3104" y="2760"/>
                    </a:lnTo>
                    <a:lnTo>
                      <a:pt x="3108" y="2760"/>
                    </a:lnTo>
                    <a:lnTo>
                      <a:pt x="3114" y="2760"/>
                    </a:lnTo>
                    <a:lnTo>
                      <a:pt x="3120" y="2762"/>
                    </a:lnTo>
                    <a:lnTo>
                      <a:pt x="3122" y="2762"/>
                    </a:lnTo>
                    <a:lnTo>
                      <a:pt x="3124" y="2762"/>
                    </a:lnTo>
                    <a:lnTo>
                      <a:pt x="3128" y="2760"/>
                    </a:lnTo>
                    <a:lnTo>
                      <a:pt x="3130" y="2760"/>
                    </a:lnTo>
                    <a:lnTo>
                      <a:pt x="3132" y="2764"/>
                    </a:lnTo>
                    <a:lnTo>
                      <a:pt x="3138" y="2770"/>
                    </a:lnTo>
                    <a:lnTo>
                      <a:pt x="3144" y="2778"/>
                    </a:lnTo>
                    <a:lnTo>
                      <a:pt x="3146" y="2782"/>
                    </a:lnTo>
                    <a:lnTo>
                      <a:pt x="3144" y="2790"/>
                    </a:lnTo>
                    <a:lnTo>
                      <a:pt x="3138" y="2800"/>
                    </a:lnTo>
                    <a:lnTo>
                      <a:pt x="3132" y="2806"/>
                    </a:lnTo>
                    <a:lnTo>
                      <a:pt x="3128" y="2810"/>
                    </a:lnTo>
                    <a:lnTo>
                      <a:pt x="3120" y="2816"/>
                    </a:lnTo>
                    <a:lnTo>
                      <a:pt x="3114" y="2820"/>
                    </a:lnTo>
                    <a:lnTo>
                      <a:pt x="3114" y="2822"/>
                    </a:lnTo>
                    <a:lnTo>
                      <a:pt x="3114" y="2824"/>
                    </a:lnTo>
                    <a:lnTo>
                      <a:pt x="3116" y="2826"/>
                    </a:lnTo>
                    <a:lnTo>
                      <a:pt x="3114" y="2828"/>
                    </a:lnTo>
                    <a:lnTo>
                      <a:pt x="3110" y="2832"/>
                    </a:lnTo>
                    <a:lnTo>
                      <a:pt x="3104" y="2834"/>
                    </a:lnTo>
                    <a:lnTo>
                      <a:pt x="3104" y="2836"/>
                    </a:lnTo>
                    <a:lnTo>
                      <a:pt x="3106" y="2836"/>
                    </a:lnTo>
                    <a:lnTo>
                      <a:pt x="3110" y="2840"/>
                    </a:lnTo>
                    <a:lnTo>
                      <a:pt x="3116" y="2844"/>
                    </a:lnTo>
                    <a:lnTo>
                      <a:pt x="3120" y="2850"/>
                    </a:lnTo>
                    <a:lnTo>
                      <a:pt x="3122" y="2854"/>
                    </a:lnTo>
                    <a:lnTo>
                      <a:pt x="3122" y="2858"/>
                    </a:lnTo>
                    <a:lnTo>
                      <a:pt x="3120" y="2862"/>
                    </a:lnTo>
                    <a:lnTo>
                      <a:pt x="3118" y="2864"/>
                    </a:lnTo>
                    <a:lnTo>
                      <a:pt x="3116" y="2862"/>
                    </a:lnTo>
                    <a:lnTo>
                      <a:pt x="3112" y="2860"/>
                    </a:lnTo>
                    <a:lnTo>
                      <a:pt x="3110" y="2862"/>
                    </a:lnTo>
                    <a:lnTo>
                      <a:pt x="3108" y="2864"/>
                    </a:lnTo>
                    <a:lnTo>
                      <a:pt x="3106" y="2868"/>
                    </a:lnTo>
                    <a:lnTo>
                      <a:pt x="3102" y="2868"/>
                    </a:lnTo>
                    <a:lnTo>
                      <a:pt x="3100" y="2876"/>
                    </a:lnTo>
                    <a:lnTo>
                      <a:pt x="3100" y="2880"/>
                    </a:lnTo>
                    <a:lnTo>
                      <a:pt x="3102" y="2882"/>
                    </a:lnTo>
                    <a:lnTo>
                      <a:pt x="3104" y="2882"/>
                    </a:lnTo>
                    <a:lnTo>
                      <a:pt x="3106" y="2880"/>
                    </a:lnTo>
                    <a:lnTo>
                      <a:pt x="3112" y="2878"/>
                    </a:lnTo>
                    <a:lnTo>
                      <a:pt x="3120" y="2874"/>
                    </a:lnTo>
                    <a:lnTo>
                      <a:pt x="3124" y="2874"/>
                    </a:lnTo>
                    <a:lnTo>
                      <a:pt x="3124" y="2872"/>
                    </a:lnTo>
                    <a:lnTo>
                      <a:pt x="3124" y="2868"/>
                    </a:lnTo>
                    <a:lnTo>
                      <a:pt x="3124" y="2866"/>
                    </a:lnTo>
                    <a:lnTo>
                      <a:pt x="3128" y="2866"/>
                    </a:lnTo>
                    <a:lnTo>
                      <a:pt x="3132" y="2866"/>
                    </a:lnTo>
                    <a:lnTo>
                      <a:pt x="3136" y="2864"/>
                    </a:lnTo>
                    <a:lnTo>
                      <a:pt x="3142" y="2856"/>
                    </a:lnTo>
                    <a:lnTo>
                      <a:pt x="3148" y="2848"/>
                    </a:lnTo>
                    <a:lnTo>
                      <a:pt x="3152" y="2844"/>
                    </a:lnTo>
                    <a:lnTo>
                      <a:pt x="3156" y="2840"/>
                    </a:lnTo>
                    <a:lnTo>
                      <a:pt x="3162" y="2836"/>
                    </a:lnTo>
                    <a:lnTo>
                      <a:pt x="3164" y="2834"/>
                    </a:lnTo>
                    <a:lnTo>
                      <a:pt x="3168" y="2832"/>
                    </a:lnTo>
                    <a:lnTo>
                      <a:pt x="3176" y="2830"/>
                    </a:lnTo>
                    <a:lnTo>
                      <a:pt x="3182" y="2830"/>
                    </a:lnTo>
                    <a:lnTo>
                      <a:pt x="3186" y="2828"/>
                    </a:lnTo>
                    <a:lnTo>
                      <a:pt x="3188" y="2826"/>
                    </a:lnTo>
                    <a:lnTo>
                      <a:pt x="3190" y="2822"/>
                    </a:lnTo>
                    <a:lnTo>
                      <a:pt x="3194" y="2822"/>
                    </a:lnTo>
                    <a:lnTo>
                      <a:pt x="3196" y="2824"/>
                    </a:lnTo>
                    <a:lnTo>
                      <a:pt x="3200" y="2822"/>
                    </a:lnTo>
                    <a:lnTo>
                      <a:pt x="3202" y="2820"/>
                    </a:lnTo>
                    <a:lnTo>
                      <a:pt x="3206" y="2820"/>
                    </a:lnTo>
                    <a:lnTo>
                      <a:pt x="3212" y="2820"/>
                    </a:lnTo>
                    <a:lnTo>
                      <a:pt x="3220" y="2818"/>
                    </a:lnTo>
                    <a:lnTo>
                      <a:pt x="3226" y="2816"/>
                    </a:lnTo>
                    <a:lnTo>
                      <a:pt x="3230" y="2812"/>
                    </a:lnTo>
                    <a:lnTo>
                      <a:pt x="3232" y="2808"/>
                    </a:lnTo>
                    <a:lnTo>
                      <a:pt x="3230" y="2812"/>
                    </a:lnTo>
                    <a:lnTo>
                      <a:pt x="3232" y="2818"/>
                    </a:lnTo>
                    <a:lnTo>
                      <a:pt x="3236" y="2824"/>
                    </a:lnTo>
                    <a:lnTo>
                      <a:pt x="3242" y="2828"/>
                    </a:lnTo>
                    <a:lnTo>
                      <a:pt x="3244" y="2830"/>
                    </a:lnTo>
                    <a:lnTo>
                      <a:pt x="3246" y="2828"/>
                    </a:lnTo>
                    <a:lnTo>
                      <a:pt x="3250" y="2828"/>
                    </a:lnTo>
                    <a:lnTo>
                      <a:pt x="3254" y="2828"/>
                    </a:lnTo>
                    <a:lnTo>
                      <a:pt x="3264" y="2832"/>
                    </a:lnTo>
                    <a:lnTo>
                      <a:pt x="3268" y="2836"/>
                    </a:lnTo>
                    <a:lnTo>
                      <a:pt x="3272" y="2840"/>
                    </a:lnTo>
                    <a:lnTo>
                      <a:pt x="3274" y="2846"/>
                    </a:lnTo>
                    <a:lnTo>
                      <a:pt x="3272" y="2850"/>
                    </a:lnTo>
                    <a:lnTo>
                      <a:pt x="3264" y="2868"/>
                    </a:lnTo>
                    <a:lnTo>
                      <a:pt x="3262" y="2876"/>
                    </a:lnTo>
                    <a:lnTo>
                      <a:pt x="3262" y="2878"/>
                    </a:lnTo>
                    <a:lnTo>
                      <a:pt x="3264" y="2880"/>
                    </a:lnTo>
                    <a:lnTo>
                      <a:pt x="3266" y="2884"/>
                    </a:lnTo>
                    <a:lnTo>
                      <a:pt x="3262" y="2886"/>
                    </a:lnTo>
                    <a:lnTo>
                      <a:pt x="3258" y="2892"/>
                    </a:lnTo>
                    <a:lnTo>
                      <a:pt x="3254" y="2900"/>
                    </a:lnTo>
                    <a:lnTo>
                      <a:pt x="3250" y="2906"/>
                    </a:lnTo>
                    <a:lnTo>
                      <a:pt x="3248" y="2910"/>
                    </a:lnTo>
                    <a:lnTo>
                      <a:pt x="3244" y="2914"/>
                    </a:lnTo>
                    <a:lnTo>
                      <a:pt x="3242" y="2914"/>
                    </a:lnTo>
                    <a:lnTo>
                      <a:pt x="3252" y="2916"/>
                    </a:lnTo>
                    <a:lnTo>
                      <a:pt x="3258" y="2918"/>
                    </a:lnTo>
                    <a:lnTo>
                      <a:pt x="3260" y="2918"/>
                    </a:lnTo>
                    <a:lnTo>
                      <a:pt x="3258" y="2920"/>
                    </a:lnTo>
                    <a:lnTo>
                      <a:pt x="3258" y="2922"/>
                    </a:lnTo>
                    <a:lnTo>
                      <a:pt x="3254" y="2924"/>
                    </a:lnTo>
                    <a:lnTo>
                      <a:pt x="3256" y="2926"/>
                    </a:lnTo>
                    <a:lnTo>
                      <a:pt x="3262" y="2928"/>
                    </a:lnTo>
                    <a:lnTo>
                      <a:pt x="3268" y="2928"/>
                    </a:lnTo>
                    <a:lnTo>
                      <a:pt x="3270" y="2930"/>
                    </a:lnTo>
                    <a:lnTo>
                      <a:pt x="3270" y="2932"/>
                    </a:lnTo>
                    <a:lnTo>
                      <a:pt x="3270" y="2934"/>
                    </a:lnTo>
                    <a:lnTo>
                      <a:pt x="3270" y="2938"/>
                    </a:lnTo>
                    <a:lnTo>
                      <a:pt x="3274" y="2936"/>
                    </a:lnTo>
                    <a:lnTo>
                      <a:pt x="3278" y="2934"/>
                    </a:lnTo>
                    <a:lnTo>
                      <a:pt x="3280" y="2930"/>
                    </a:lnTo>
                    <a:lnTo>
                      <a:pt x="3282" y="2924"/>
                    </a:lnTo>
                    <a:lnTo>
                      <a:pt x="3284" y="2922"/>
                    </a:lnTo>
                    <a:lnTo>
                      <a:pt x="3292" y="2926"/>
                    </a:lnTo>
                    <a:lnTo>
                      <a:pt x="3300" y="2934"/>
                    </a:lnTo>
                    <a:lnTo>
                      <a:pt x="3302" y="2934"/>
                    </a:lnTo>
                    <a:lnTo>
                      <a:pt x="3304" y="2930"/>
                    </a:lnTo>
                    <a:lnTo>
                      <a:pt x="3304" y="2928"/>
                    </a:lnTo>
                    <a:lnTo>
                      <a:pt x="3306" y="2926"/>
                    </a:lnTo>
                    <a:lnTo>
                      <a:pt x="3312" y="2928"/>
                    </a:lnTo>
                    <a:lnTo>
                      <a:pt x="3318" y="2930"/>
                    </a:lnTo>
                    <a:lnTo>
                      <a:pt x="3324" y="2930"/>
                    </a:lnTo>
                    <a:lnTo>
                      <a:pt x="3324" y="2934"/>
                    </a:lnTo>
                    <a:lnTo>
                      <a:pt x="3322" y="2934"/>
                    </a:lnTo>
                    <a:lnTo>
                      <a:pt x="3320" y="2938"/>
                    </a:lnTo>
                    <a:lnTo>
                      <a:pt x="3320" y="2942"/>
                    </a:lnTo>
                    <a:lnTo>
                      <a:pt x="3324" y="2948"/>
                    </a:lnTo>
                    <a:lnTo>
                      <a:pt x="3326" y="2954"/>
                    </a:lnTo>
                    <a:lnTo>
                      <a:pt x="3326" y="2958"/>
                    </a:lnTo>
                    <a:lnTo>
                      <a:pt x="3324" y="2960"/>
                    </a:lnTo>
                    <a:lnTo>
                      <a:pt x="3324" y="2962"/>
                    </a:lnTo>
                    <a:lnTo>
                      <a:pt x="3324" y="2966"/>
                    </a:lnTo>
                    <a:lnTo>
                      <a:pt x="3328" y="2970"/>
                    </a:lnTo>
                    <a:lnTo>
                      <a:pt x="3332" y="2974"/>
                    </a:lnTo>
                    <a:lnTo>
                      <a:pt x="3334" y="2976"/>
                    </a:lnTo>
                    <a:lnTo>
                      <a:pt x="3334" y="2980"/>
                    </a:lnTo>
                    <a:lnTo>
                      <a:pt x="3332" y="2982"/>
                    </a:lnTo>
                    <a:lnTo>
                      <a:pt x="3330" y="2980"/>
                    </a:lnTo>
                    <a:lnTo>
                      <a:pt x="3328" y="2976"/>
                    </a:lnTo>
                    <a:lnTo>
                      <a:pt x="3326" y="2974"/>
                    </a:lnTo>
                    <a:lnTo>
                      <a:pt x="3322" y="2974"/>
                    </a:lnTo>
                    <a:lnTo>
                      <a:pt x="3312" y="2974"/>
                    </a:lnTo>
                    <a:lnTo>
                      <a:pt x="3310" y="2974"/>
                    </a:lnTo>
                    <a:lnTo>
                      <a:pt x="3312" y="2978"/>
                    </a:lnTo>
                    <a:lnTo>
                      <a:pt x="3312" y="2980"/>
                    </a:lnTo>
                    <a:lnTo>
                      <a:pt x="3312" y="2982"/>
                    </a:lnTo>
                    <a:lnTo>
                      <a:pt x="3310" y="2982"/>
                    </a:lnTo>
                    <a:lnTo>
                      <a:pt x="3308" y="2980"/>
                    </a:lnTo>
                    <a:lnTo>
                      <a:pt x="3306" y="2980"/>
                    </a:lnTo>
                    <a:lnTo>
                      <a:pt x="3302" y="2984"/>
                    </a:lnTo>
                    <a:lnTo>
                      <a:pt x="3302" y="2988"/>
                    </a:lnTo>
                    <a:lnTo>
                      <a:pt x="3304" y="2992"/>
                    </a:lnTo>
                    <a:lnTo>
                      <a:pt x="3308" y="2994"/>
                    </a:lnTo>
                    <a:lnTo>
                      <a:pt x="3312" y="2992"/>
                    </a:lnTo>
                    <a:lnTo>
                      <a:pt x="3314" y="2992"/>
                    </a:lnTo>
                    <a:lnTo>
                      <a:pt x="3316" y="2998"/>
                    </a:lnTo>
                    <a:lnTo>
                      <a:pt x="3318" y="3014"/>
                    </a:lnTo>
                    <a:lnTo>
                      <a:pt x="3318" y="3020"/>
                    </a:lnTo>
                    <a:lnTo>
                      <a:pt x="3320" y="3022"/>
                    </a:lnTo>
                    <a:lnTo>
                      <a:pt x="3324" y="3026"/>
                    </a:lnTo>
                    <a:lnTo>
                      <a:pt x="3324" y="3028"/>
                    </a:lnTo>
                    <a:lnTo>
                      <a:pt x="3322" y="3030"/>
                    </a:lnTo>
                    <a:lnTo>
                      <a:pt x="3324" y="3034"/>
                    </a:lnTo>
                    <a:lnTo>
                      <a:pt x="3326" y="3038"/>
                    </a:lnTo>
                    <a:lnTo>
                      <a:pt x="3324" y="3042"/>
                    </a:lnTo>
                    <a:lnTo>
                      <a:pt x="3320" y="3046"/>
                    </a:lnTo>
                    <a:lnTo>
                      <a:pt x="3316" y="3054"/>
                    </a:lnTo>
                    <a:lnTo>
                      <a:pt x="3308" y="3070"/>
                    </a:lnTo>
                    <a:lnTo>
                      <a:pt x="3308" y="3076"/>
                    </a:lnTo>
                    <a:lnTo>
                      <a:pt x="3308" y="3078"/>
                    </a:lnTo>
                    <a:lnTo>
                      <a:pt x="3310" y="3082"/>
                    </a:lnTo>
                    <a:lnTo>
                      <a:pt x="3310" y="3084"/>
                    </a:lnTo>
                    <a:lnTo>
                      <a:pt x="3312" y="3088"/>
                    </a:lnTo>
                    <a:lnTo>
                      <a:pt x="3312" y="3092"/>
                    </a:lnTo>
                    <a:lnTo>
                      <a:pt x="3314" y="3096"/>
                    </a:lnTo>
                    <a:lnTo>
                      <a:pt x="3312" y="3096"/>
                    </a:lnTo>
                    <a:lnTo>
                      <a:pt x="3308" y="3096"/>
                    </a:lnTo>
                    <a:lnTo>
                      <a:pt x="3308" y="3100"/>
                    </a:lnTo>
                    <a:lnTo>
                      <a:pt x="3310" y="3104"/>
                    </a:lnTo>
                    <a:lnTo>
                      <a:pt x="3312" y="3104"/>
                    </a:lnTo>
                    <a:lnTo>
                      <a:pt x="3316" y="3104"/>
                    </a:lnTo>
                    <a:lnTo>
                      <a:pt x="3316" y="3110"/>
                    </a:lnTo>
                    <a:lnTo>
                      <a:pt x="3316" y="3116"/>
                    </a:lnTo>
                    <a:lnTo>
                      <a:pt x="3318" y="3118"/>
                    </a:lnTo>
                    <a:lnTo>
                      <a:pt x="3322" y="3116"/>
                    </a:lnTo>
                    <a:lnTo>
                      <a:pt x="3326" y="3110"/>
                    </a:lnTo>
                    <a:lnTo>
                      <a:pt x="3330" y="3104"/>
                    </a:lnTo>
                    <a:lnTo>
                      <a:pt x="3330" y="3106"/>
                    </a:lnTo>
                    <a:lnTo>
                      <a:pt x="3330" y="3110"/>
                    </a:lnTo>
                    <a:lnTo>
                      <a:pt x="3330" y="3112"/>
                    </a:lnTo>
                    <a:lnTo>
                      <a:pt x="3334" y="3110"/>
                    </a:lnTo>
                    <a:lnTo>
                      <a:pt x="3334" y="3108"/>
                    </a:lnTo>
                    <a:lnTo>
                      <a:pt x="3338" y="3102"/>
                    </a:lnTo>
                    <a:lnTo>
                      <a:pt x="3342" y="3098"/>
                    </a:lnTo>
                    <a:lnTo>
                      <a:pt x="3346" y="3094"/>
                    </a:lnTo>
                    <a:lnTo>
                      <a:pt x="3348" y="3094"/>
                    </a:lnTo>
                    <a:lnTo>
                      <a:pt x="3348" y="3096"/>
                    </a:lnTo>
                    <a:lnTo>
                      <a:pt x="3346" y="3100"/>
                    </a:lnTo>
                    <a:lnTo>
                      <a:pt x="3344" y="3106"/>
                    </a:lnTo>
                    <a:lnTo>
                      <a:pt x="3346" y="3108"/>
                    </a:lnTo>
                    <a:lnTo>
                      <a:pt x="3350" y="3110"/>
                    </a:lnTo>
                    <a:lnTo>
                      <a:pt x="3354" y="3108"/>
                    </a:lnTo>
                    <a:lnTo>
                      <a:pt x="3356" y="3106"/>
                    </a:lnTo>
                    <a:lnTo>
                      <a:pt x="3356" y="3104"/>
                    </a:lnTo>
                    <a:lnTo>
                      <a:pt x="3354" y="3096"/>
                    </a:lnTo>
                    <a:lnTo>
                      <a:pt x="3354" y="3094"/>
                    </a:lnTo>
                    <a:lnTo>
                      <a:pt x="3356" y="3092"/>
                    </a:lnTo>
                    <a:lnTo>
                      <a:pt x="3358" y="3092"/>
                    </a:lnTo>
                    <a:lnTo>
                      <a:pt x="3358" y="3094"/>
                    </a:lnTo>
                    <a:lnTo>
                      <a:pt x="3360" y="3102"/>
                    </a:lnTo>
                    <a:lnTo>
                      <a:pt x="3362" y="3100"/>
                    </a:lnTo>
                    <a:lnTo>
                      <a:pt x="3366" y="3096"/>
                    </a:lnTo>
                    <a:lnTo>
                      <a:pt x="3368" y="3094"/>
                    </a:lnTo>
                    <a:lnTo>
                      <a:pt x="3368" y="3092"/>
                    </a:lnTo>
                    <a:lnTo>
                      <a:pt x="3364" y="3088"/>
                    </a:lnTo>
                    <a:lnTo>
                      <a:pt x="3362" y="3086"/>
                    </a:lnTo>
                    <a:lnTo>
                      <a:pt x="3366" y="3084"/>
                    </a:lnTo>
                    <a:lnTo>
                      <a:pt x="3376" y="3084"/>
                    </a:lnTo>
                    <a:lnTo>
                      <a:pt x="3384" y="3086"/>
                    </a:lnTo>
                    <a:lnTo>
                      <a:pt x="3390" y="3090"/>
                    </a:lnTo>
                    <a:lnTo>
                      <a:pt x="3394" y="3090"/>
                    </a:lnTo>
                    <a:lnTo>
                      <a:pt x="3396" y="3088"/>
                    </a:lnTo>
                    <a:lnTo>
                      <a:pt x="3396" y="3084"/>
                    </a:lnTo>
                    <a:lnTo>
                      <a:pt x="3396" y="3082"/>
                    </a:lnTo>
                    <a:lnTo>
                      <a:pt x="3400" y="3078"/>
                    </a:lnTo>
                    <a:lnTo>
                      <a:pt x="3406" y="3076"/>
                    </a:lnTo>
                    <a:lnTo>
                      <a:pt x="3412" y="3078"/>
                    </a:lnTo>
                    <a:lnTo>
                      <a:pt x="3418" y="3078"/>
                    </a:lnTo>
                    <a:lnTo>
                      <a:pt x="3422" y="3076"/>
                    </a:lnTo>
                    <a:lnTo>
                      <a:pt x="3428" y="3070"/>
                    </a:lnTo>
                    <a:lnTo>
                      <a:pt x="3434" y="3058"/>
                    </a:lnTo>
                    <a:lnTo>
                      <a:pt x="3438" y="3044"/>
                    </a:lnTo>
                    <a:lnTo>
                      <a:pt x="3440" y="3032"/>
                    </a:lnTo>
                    <a:lnTo>
                      <a:pt x="3440" y="3026"/>
                    </a:lnTo>
                    <a:lnTo>
                      <a:pt x="3436" y="3026"/>
                    </a:lnTo>
                    <a:lnTo>
                      <a:pt x="3434" y="3026"/>
                    </a:lnTo>
                    <a:lnTo>
                      <a:pt x="3432" y="3018"/>
                    </a:lnTo>
                    <a:lnTo>
                      <a:pt x="3434" y="3008"/>
                    </a:lnTo>
                    <a:lnTo>
                      <a:pt x="3436" y="3002"/>
                    </a:lnTo>
                    <a:lnTo>
                      <a:pt x="3436" y="2994"/>
                    </a:lnTo>
                    <a:lnTo>
                      <a:pt x="3436" y="2980"/>
                    </a:lnTo>
                    <a:lnTo>
                      <a:pt x="3432" y="2964"/>
                    </a:lnTo>
                    <a:lnTo>
                      <a:pt x="3426" y="2948"/>
                    </a:lnTo>
                    <a:lnTo>
                      <a:pt x="3418" y="2934"/>
                    </a:lnTo>
                    <a:lnTo>
                      <a:pt x="3410" y="2922"/>
                    </a:lnTo>
                    <a:lnTo>
                      <a:pt x="3402" y="2910"/>
                    </a:lnTo>
                    <a:lnTo>
                      <a:pt x="3398" y="2902"/>
                    </a:lnTo>
                    <a:lnTo>
                      <a:pt x="3392" y="2886"/>
                    </a:lnTo>
                    <a:lnTo>
                      <a:pt x="3388" y="2882"/>
                    </a:lnTo>
                    <a:lnTo>
                      <a:pt x="3386" y="2880"/>
                    </a:lnTo>
                    <a:lnTo>
                      <a:pt x="3380" y="2876"/>
                    </a:lnTo>
                    <a:lnTo>
                      <a:pt x="3374" y="2866"/>
                    </a:lnTo>
                    <a:lnTo>
                      <a:pt x="3370" y="2862"/>
                    </a:lnTo>
                    <a:lnTo>
                      <a:pt x="3366" y="2858"/>
                    </a:lnTo>
                    <a:lnTo>
                      <a:pt x="3360" y="2856"/>
                    </a:lnTo>
                    <a:lnTo>
                      <a:pt x="3354" y="2856"/>
                    </a:lnTo>
                    <a:lnTo>
                      <a:pt x="3352" y="2852"/>
                    </a:lnTo>
                    <a:lnTo>
                      <a:pt x="3352" y="2850"/>
                    </a:lnTo>
                    <a:lnTo>
                      <a:pt x="3354" y="2848"/>
                    </a:lnTo>
                    <a:lnTo>
                      <a:pt x="3356" y="2848"/>
                    </a:lnTo>
                    <a:lnTo>
                      <a:pt x="3358" y="2848"/>
                    </a:lnTo>
                    <a:lnTo>
                      <a:pt x="3360" y="2848"/>
                    </a:lnTo>
                    <a:lnTo>
                      <a:pt x="3360" y="2838"/>
                    </a:lnTo>
                    <a:lnTo>
                      <a:pt x="3358" y="2830"/>
                    </a:lnTo>
                    <a:lnTo>
                      <a:pt x="3358" y="2826"/>
                    </a:lnTo>
                    <a:lnTo>
                      <a:pt x="3360" y="2822"/>
                    </a:lnTo>
                    <a:lnTo>
                      <a:pt x="3362" y="2822"/>
                    </a:lnTo>
                    <a:lnTo>
                      <a:pt x="3368" y="2820"/>
                    </a:lnTo>
                    <a:lnTo>
                      <a:pt x="3372" y="2818"/>
                    </a:lnTo>
                    <a:lnTo>
                      <a:pt x="3374" y="2814"/>
                    </a:lnTo>
                    <a:lnTo>
                      <a:pt x="3376" y="2810"/>
                    </a:lnTo>
                    <a:lnTo>
                      <a:pt x="3378" y="2808"/>
                    </a:lnTo>
                    <a:lnTo>
                      <a:pt x="3384" y="2810"/>
                    </a:lnTo>
                    <a:lnTo>
                      <a:pt x="3386" y="2810"/>
                    </a:lnTo>
                    <a:lnTo>
                      <a:pt x="3390" y="2810"/>
                    </a:lnTo>
                    <a:lnTo>
                      <a:pt x="3396" y="2806"/>
                    </a:lnTo>
                    <a:lnTo>
                      <a:pt x="3402" y="2800"/>
                    </a:lnTo>
                    <a:lnTo>
                      <a:pt x="3426" y="2776"/>
                    </a:lnTo>
                    <a:lnTo>
                      <a:pt x="3434" y="2768"/>
                    </a:lnTo>
                    <a:lnTo>
                      <a:pt x="3442" y="2766"/>
                    </a:lnTo>
                    <a:lnTo>
                      <a:pt x="3444" y="2764"/>
                    </a:lnTo>
                    <a:lnTo>
                      <a:pt x="3446" y="2762"/>
                    </a:lnTo>
                    <a:lnTo>
                      <a:pt x="3448" y="2754"/>
                    </a:lnTo>
                    <a:lnTo>
                      <a:pt x="3448" y="2746"/>
                    </a:lnTo>
                    <a:lnTo>
                      <a:pt x="3448" y="2738"/>
                    </a:lnTo>
                    <a:lnTo>
                      <a:pt x="3448" y="2734"/>
                    </a:lnTo>
                    <a:lnTo>
                      <a:pt x="3448" y="2732"/>
                    </a:lnTo>
                    <a:lnTo>
                      <a:pt x="3446" y="2730"/>
                    </a:lnTo>
                    <a:lnTo>
                      <a:pt x="3444" y="2728"/>
                    </a:lnTo>
                    <a:lnTo>
                      <a:pt x="3444" y="2724"/>
                    </a:lnTo>
                    <a:lnTo>
                      <a:pt x="3450" y="2714"/>
                    </a:lnTo>
                    <a:lnTo>
                      <a:pt x="3464" y="2694"/>
                    </a:lnTo>
                    <a:lnTo>
                      <a:pt x="3474" y="2684"/>
                    </a:lnTo>
                    <a:lnTo>
                      <a:pt x="3478" y="2682"/>
                    </a:lnTo>
                    <a:lnTo>
                      <a:pt x="3480" y="2684"/>
                    </a:lnTo>
                    <a:lnTo>
                      <a:pt x="3482" y="2684"/>
                    </a:lnTo>
                    <a:lnTo>
                      <a:pt x="3488" y="2682"/>
                    </a:lnTo>
                    <a:lnTo>
                      <a:pt x="3492" y="2678"/>
                    </a:lnTo>
                    <a:lnTo>
                      <a:pt x="3492" y="2674"/>
                    </a:lnTo>
                    <a:lnTo>
                      <a:pt x="3492" y="2666"/>
                    </a:lnTo>
                    <a:lnTo>
                      <a:pt x="3492" y="2664"/>
                    </a:lnTo>
                    <a:lnTo>
                      <a:pt x="3498" y="2664"/>
                    </a:lnTo>
                    <a:lnTo>
                      <a:pt x="3506" y="2666"/>
                    </a:lnTo>
                    <a:lnTo>
                      <a:pt x="3510" y="2664"/>
                    </a:lnTo>
                    <a:lnTo>
                      <a:pt x="3514" y="2658"/>
                    </a:lnTo>
                    <a:lnTo>
                      <a:pt x="3518" y="2650"/>
                    </a:lnTo>
                    <a:lnTo>
                      <a:pt x="3524" y="2640"/>
                    </a:lnTo>
                    <a:lnTo>
                      <a:pt x="3524" y="2632"/>
                    </a:lnTo>
                    <a:lnTo>
                      <a:pt x="3526" y="2628"/>
                    </a:lnTo>
                    <a:lnTo>
                      <a:pt x="3528" y="2626"/>
                    </a:lnTo>
                    <a:lnTo>
                      <a:pt x="3532" y="2626"/>
                    </a:lnTo>
                    <a:lnTo>
                      <a:pt x="3536" y="2626"/>
                    </a:lnTo>
                    <a:lnTo>
                      <a:pt x="3536" y="2628"/>
                    </a:lnTo>
                    <a:lnTo>
                      <a:pt x="3536" y="2634"/>
                    </a:lnTo>
                    <a:lnTo>
                      <a:pt x="3534" y="2638"/>
                    </a:lnTo>
                    <a:lnTo>
                      <a:pt x="3536" y="2638"/>
                    </a:lnTo>
                    <a:lnTo>
                      <a:pt x="3538" y="2638"/>
                    </a:lnTo>
                    <a:lnTo>
                      <a:pt x="3542" y="2636"/>
                    </a:lnTo>
                    <a:lnTo>
                      <a:pt x="3548" y="2632"/>
                    </a:lnTo>
                    <a:lnTo>
                      <a:pt x="3550" y="2632"/>
                    </a:lnTo>
                    <a:lnTo>
                      <a:pt x="3552" y="2634"/>
                    </a:lnTo>
                    <a:lnTo>
                      <a:pt x="3552" y="2638"/>
                    </a:lnTo>
                    <a:lnTo>
                      <a:pt x="3552" y="2646"/>
                    </a:lnTo>
                    <a:lnTo>
                      <a:pt x="3554" y="2648"/>
                    </a:lnTo>
                    <a:lnTo>
                      <a:pt x="3556" y="2650"/>
                    </a:lnTo>
                    <a:lnTo>
                      <a:pt x="3570" y="2654"/>
                    </a:lnTo>
                    <a:lnTo>
                      <a:pt x="3580" y="2660"/>
                    </a:lnTo>
                    <a:lnTo>
                      <a:pt x="3584" y="2660"/>
                    </a:lnTo>
                    <a:lnTo>
                      <a:pt x="3590" y="2658"/>
                    </a:lnTo>
                    <a:lnTo>
                      <a:pt x="3598" y="2656"/>
                    </a:lnTo>
                    <a:lnTo>
                      <a:pt x="3608" y="2652"/>
                    </a:lnTo>
                    <a:lnTo>
                      <a:pt x="3616" y="2650"/>
                    </a:lnTo>
                    <a:lnTo>
                      <a:pt x="3622" y="2644"/>
                    </a:lnTo>
                    <a:lnTo>
                      <a:pt x="3632" y="2638"/>
                    </a:lnTo>
                    <a:lnTo>
                      <a:pt x="3648" y="2628"/>
                    </a:lnTo>
                    <a:lnTo>
                      <a:pt x="3658" y="2620"/>
                    </a:lnTo>
                    <a:lnTo>
                      <a:pt x="3666" y="2610"/>
                    </a:lnTo>
                    <a:lnTo>
                      <a:pt x="3686" y="2584"/>
                    </a:lnTo>
                    <a:lnTo>
                      <a:pt x="3712" y="2550"/>
                    </a:lnTo>
                    <a:lnTo>
                      <a:pt x="3728" y="2530"/>
                    </a:lnTo>
                    <a:lnTo>
                      <a:pt x="3748" y="2508"/>
                    </a:lnTo>
                    <a:lnTo>
                      <a:pt x="3768" y="2488"/>
                    </a:lnTo>
                    <a:lnTo>
                      <a:pt x="3780" y="2468"/>
                    </a:lnTo>
                    <a:lnTo>
                      <a:pt x="3790" y="2454"/>
                    </a:lnTo>
                    <a:lnTo>
                      <a:pt x="3796" y="2440"/>
                    </a:lnTo>
                    <a:lnTo>
                      <a:pt x="3804" y="2418"/>
                    </a:lnTo>
                    <a:lnTo>
                      <a:pt x="3808" y="2408"/>
                    </a:lnTo>
                    <a:lnTo>
                      <a:pt x="3816" y="2400"/>
                    </a:lnTo>
                    <a:lnTo>
                      <a:pt x="3824" y="2394"/>
                    </a:lnTo>
                    <a:lnTo>
                      <a:pt x="3828" y="2388"/>
                    </a:lnTo>
                    <a:lnTo>
                      <a:pt x="3832" y="2378"/>
                    </a:lnTo>
                    <a:lnTo>
                      <a:pt x="3834" y="2372"/>
                    </a:lnTo>
                    <a:lnTo>
                      <a:pt x="3838" y="2366"/>
                    </a:lnTo>
                    <a:lnTo>
                      <a:pt x="3844" y="2358"/>
                    </a:lnTo>
                    <a:lnTo>
                      <a:pt x="3854" y="2346"/>
                    </a:lnTo>
                    <a:lnTo>
                      <a:pt x="3860" y="2340"/>
                    </a:lnTo>
                    <a:lnTo>
                      <a:pt x="3866" y="2334"/>
                    </a:lnTo>
                    <a:lnTo>
                      <a:pt x="3874" y="2316"/>
                    </a:lnTo>
                    <a:lnTo>
                      <a:pt x="3880" y="2296"/>
                    </a:lnTo>
                    <a:lnTo>
                      <a:pt x="3882" y="2276"/>
                    </a:lnTo>
                    <a:lnTo>
                      <a:pt x="3884" y="2256"/>
                    </a:lnTo>
                    <a:lnTo>
                      <a:pt x="3884" y="2238"/>
                    </a:lnTo>
                    <a:lnTo>
                      <a:pt x="3882" y="2224"/>
                    </a:lnTo>
                    <a:lnTo>
                      <a:pt x="3880" y="2212"/>
                    </a:lnTo>
                    <a:lnTo>
                      <a:pt x="3878" y="2204"/>
                    </a:lnTo>
                    <a:lnTo>
                      <a:pt x="3878" y="2198"/>
                    </a:lnTo>
                    <a:lnTo>
                      <a:pt x="3880" y="2192"/>
                    </a:lnTo>
                    <a:lnTo>
                      <a:pt x="3882" y="2188"/>
                    </a:lnTo>
                    <a:lnTo>
                      <a:pt x="3888" y="2178"/>
                    </a:lnTo>
                    <a:lnTo>
                      <a:pt x="3892" y="2170"/>
                    </a:lnTo>
                    <a:lnTo>
                      <a:pt x="3896" y="2160"/>
                    </a:lnTo>
                    <a:lnTo>
                      <a:pt x="3898" y="2150"/>
                    </a:lnTo>
                    <a:lnTo>
                      <a:pt x="3904" y="2142"/>
                    </a:lnTo>
                    <a:lnTo>
                      <a:pt x="3914" y="2128"/>
                    </a:lnTo>
                    <a:lnTo>
                      <a:pt x="3920" y="2122"/>
                    </a:lnTo>
                    <a:lnTo>
                      <a:pt x="3922" y="2116"/>
                    </a:lnTo>
                    <a:lnTo>
                      <a:pt x="3920" y="2110"/>
                    </a:lnTo>
                    <a:lnTo>
                      <a:pt x="3916" y="2104"/>
                    </a:lnTo>
                    <a:lnTo>
                      <a:pt x="3910" y="2098"/>
                    </a:lnTo>
                    <a:lnTo>
                      <a:pt x="3908" y="2094"/>
                    </a:lnTo>
                    <a:lnTo>
                      <a:pt x="3908" y="2090"/>
                    </a:lnTo>
                    <a:lnTo>
                      <a:pt x="3910" y="2086"/>
                    </a:lnTo>
                    <a:lnTo>
                      <a:pt x="3910" y="2078"/>
                    </a:lnTo>
                    <a:lnTo>
                      <a:pt x="3910" y="2072"/>
                    </a:lnTo>
                    <a:lnTo>
                      <a:pt x="3906" y="2066"/>
                    </a:lnTo>
                    <a:lnTo>
                      <a:pt x="3904" y="2062"/>
                    </a:lnTo>
                    <a:lnTo>
                      <a:pt x="3906" y="2058"/>
                    </a:lnTo>
                    <a:lnTo>
                      <a:pt x="3914" y="2052"/>
                    </a:lnTo>
                    <a:lnTo>
                      <a:pt x="3918" y="2050"/>
                    </a:lnTo>
                    <a:lnTo>
                      <a:pt x="3920" y="2046"/>
                    </a:lnTo>
                    <a:lnTo>
                      <a:pt x="3918" y="2042"/>
                    </a:lnTo>
                    <a:lnTo>
                      <a:pt x="3910" y="2034"/>
                    </a:lnTo>
                    <a:lnTo>
                      <a:pt x="3892" y="2020"/>
                    </a:lnTo>
                    <a:lnTo>
                      <a:pt x="3880" y="2010"/>
                    </a:lnTo>
                    <a:lnTo>
                      <a:pt x="3864" y="1990"/>
                    </a:lnTo>
                    <a:lnTo>
                      <a:pt x="3858" y="1986"/>
                    </a:lnTo>
                    <a:lnTo>
                      <a:pt x="3854" y="1984"/>
                    </a:lnTo>
                    <a:lnTo>
                      <a:pt x="3842" y="1984"/>
                    </a:lnTo>
                    <a:lnTo>
                      <a:pt x="3832" y="1986"/>
                    </a:lnTo>
                    <a:lnTo>
                      <a:pt x="3826" y="1986"/>
                    </a:lnTo>
                    <a:lnTo>
                      <a:pt x="3820" y="1984"/>
                    </a:lnTo>
                    <a:lnTo>
                      <a:pt x="3814" y="1982"/>
                    </a:lnTo>
                    <a:lnTo>
                      <a:pt x="3812" y="1984"/>
                    </a:lnTo>
                    <a:lnTo>
                      <a:pt x="3808" y="1996"/>
                    </a:lnTo>
                    <a:lnTo>
                      <a:pt x="3804" y="2004"/>
                    </a:lnTo>
                    <a:lnTo>
                      <a:pt x="3800" y="2012"/>
                    </a:lnTo>
                    <a:lnTo>
                      <a:pt x="3792" y="2018"/>
                    </a:lnTo>
                    <a:lnTo>
                      <a:pt x="3780" y="2024"/>
                    </a:lnTo>
                    <a:lnTo>
                      <a:pt x="3772" y="2026"/>
                    </a:lnTo>
                    <a:lnTo>
                      <a:pt x="3766" y="2026"/>
                    </a:lnTo>
                    <a:lnTo>
                      <a:pt x="3764" y="2024"/>
                    </a:lnTo>
                    <a:lnTo>
                      <a:pt x="3762" y="2022"/>
                    </a:lnTo>
                    <a:lnTo>
                      <a:pt x="3760" y="2018"/>
                    </a:lnTo>
                    <a:lnTo>
                      <a:pt x="3762" y="2014"/>
                    </a:lnTo>
                    <a:lnTo>
                      <a:pt x="3764" y="2002"/>
                    </a:lnTo>
                    <a:lnTo>
                      <a:pt x="3768" y="1992"/>
                    </a:lnTo>
                    <a:lnTo>
                      <a:pt x="3772" y="1984"/>
                    </a:lnTo>
                    <a:lnTo>
                      <a:pt x="3770" y="1982"/>
                    </a:lnTo>
                    <a:lnTo>
                      <a:pt x="3768" y="1980"/>
                    </a:lnTo>
                    <a:lnTo>
                      <a:pt x="3766" y="1980"/>
                    </a:lnTo>
                    <a:lnTo>
                      <a:pt x="3760" y="1982"/>
                    </a:lnTo>
                    <a:lnTo>
                      <a:pt x="3750" y="1986"/>
                    </a:lnTo>
                    <a:lnTo>
                      <a:pt x="3746" y="1992"/>
                    </a:lnTo>
                    <a:lnTo>
                      <a:pt x="3746" y="1996"/>
                    </a:lnTo>
                    <a:lnTo>
                      <a:pt x="3748" y="2000"/>
                    </a:lnTo>
                    <a:lnTo>
                      <a:pt x="3750" y="2002"/>
                    </a:lnTo>
                    <a:lnTo>
                      <a:pt x="3750" y="2004"/>
                    </a:lnTo>
                    <a:lnTo>
                      <a:pt x="3746" y="2008"/>
                    </a:lnTo>
                    <a:lnTo>
                      <a:pt x="3738" y="2008"/>
                    </a:lnTo>
                    <a:lnTo>
                      <a:pt x="3732" y="2008"/>
                    </a:lnTo>
                    <a:lnTo>
                      <a:pt x="3730" y="2008"/>
                    </a:lnTo>
                    <a:lnTo>
                      <a:pt x="3728" y="2006"/>
                    </a:lnTo>
                    <a:lnTo>
                      <a:pt x="3728" y="2002"/>
                    </a:lnTo>
                    <a:lnTo>
                      <a:pt x="3730" y="1994"/>
                    </a:lnTo>
                    <a:lnTo>
                      <a:pt x="3734" y="1986"/>
                    </a:lnTo>
                    <a:lnTo>
                      <a:pt x="3736" y="1976"/>
                    </a:lnTo>
                    <a:lnTo>
                      <a:pt x="3736" y="1972"/>
                    </a:lnTo>
                    <a:lnTo>
                      <a:pt x="3734" y="1968"/>
                    </a:lnTo>
                    <a:lnTo>
                      <a:pt x="3732" y="1966"/>
                    </a:lnTo>
                    <a:lnTo>
                      <a:pt x="3728" y="1962"/>
                    </a:lnTo>
                    <a:lnTo>
                      <a:pt x="3722" y="1962"/>
                    </a:lnTo>
                    <a:lnTo>
                      <a:pt x="3714" y="1960"/>
                    </a:lnTo>
                    <a:lnTo>
                      <a:pt x="3696" y="1962"/>
                    </a:lnTo>
                    <a:lnTo>
                      <a:pt x="3682" y="1960"/>
                    </a:lnTo>
                    <a:lnTo>
                      <a:pt x="3672" y="1958"/>
                    </a:lnTo>
                    <a:lnTo>
                      <a:pt x="3666" y="1954"/>
                    </a:lnTo>
                    <a:lnTo>
                      <a:pt x="3666" y="1950"/>
                    </a:lnTo>
                    <a:lnTo>
                      <a:pt x="3666" y="1948"/>
                    </a:lnTo>
                    <a:lnTo>
                      <a:pt x="3674" y="1938"/>
                    </a:lnTo>
                    <a:lnTo>
                      <a:pt x="3686" y="1928"/>
                    </a:lnTo>
                    <a:lnTo>
                      <a:pt x="3706" y="1912"/>
                    </a:lnTo>
                    <a:lnTo>
                      <a:pt x="3746" y="1886"/>
                    </a:lnTo>
                    <a:lnTo>
                      <a:pt x="3768" y="1868"/>
                    </a:lnTo>
                    <a:lnTo>
                      <a:pt x="3776" y="1862"/>
                    </a:lnTo>
                    <a:lnTo>
                      <a:pt x="3782" y="1852"/>
                    </a:lnTo>
                    <a:lnTo>
                      <a:pt x="3788" y="1844"/>
                    </a:lnTo>
                    <a:lnTo>
                      <a:pt x="3794" y="1832"/>
                    </a:lnTo>
                    <a:lnTo>
                      <a:pt x="3802" y="1818"/>
                    </a:lnTo>
                    <a:lnTo>
                      <a:pt x="3812" y="1808"/>
                    </a:lnTo>
                    <a:lnTo>
                      <a:pt x="3824" y="1800"/>
                    </a:lnTo>
                    <a:lnTo>
                      <a:pt x="3838" y="1790"/>
                    </a:lnTo>
                    <a:lnTo>
                      <a:pt x="3852" y="1782"/>
                    </a:lnTo>
                    <a:lnTo>
                      <a:pt x="3866" y="1772"/>
                    </a:lnTo>
                    <a:lnTo>
                      <a:pt x="3878" y="1760"/>
                    </a:lnTo>
                    <a:lnTo>
                      <a:pt x="3882" y="1752"/>
                    </a:lnTo>
                    <a:lnTo>
                      <a:pt x="3886" y="1746"/>
                    </a:lnTo>
                    <a:lnTo>
                      <a:pt x="3894" y="1728"/>
                    </a:lnTo>
                    <a:lnTo>
                      <a:pt x="3908" y="1712"/>
                    </a:lnTo>
                    <a:lnTo>
                      <a:pt x="3926" y="1696"/>
                    </a:lnTo>
                    <a:lnTo>
                      <a:pt x="3944" y="1682"/>
                    </a:lnTo>
                    <a:lnTo>
                      <a:pt x="3966" y="1672"/>
                    </a:lnTo>
                    <a:lnTo>
                      <a:pt x="3986" y="1664"/>
                    </a:lnTo>
                    <a:lnTo>
                      <a:pt x="4006" y="1660"/>
                    </a:lnTo>
                    <a:lnTo>
                      <a:pt x="4014" y="1660"/>
                    </a:lnTo>
                    <a:lnTo>
                      <a:pt x="4022" y="1662"/>
                    </a:lnTo>
                    <a:lnTo>
                      <a:pt x="4036" y="1664"/>
                    </a:lnTo>
                    <a:lnTo>
                      <a:pt x="4048" y="1666"/>
                    </a:lnTo>
                    <a:lnTo>
                      <a:pt x="4068" y="1664"/>
                    </a:lnTo>
                    <a:lnTo>
                      <a:pt x="4082" y="1664"/>
                    </a:lnTo>
                    <a:lnTo>
                      <a:pt x="4090" y="1666"/>
                    </a:lnTo>
                    <a:lnTo>
                      <a:pt x="4098" y="1670"/>
                    </a:lnTo>
                    <a:lnTo>
                      <a:pt x="4104" y="1672"/>
                    </a:lnTo>
                    <a:lnTo>
                      <a:pt x="4108" y="1672"/>
                    </a:lnTo>
                    <a:lnTo>
                      <a:pt x="4110" y="1670"/>
                    </a:lnTo>
                    <a:lnTo>
                      <a:pt x="4112" y="1666"/>
                    </a:lnTo>
                    <a:lnTo>
                      <a:pt x="4116" y="1662"/>
                    </a:lnTo>
                    <a:lnTo>
                      <a:pt x="4124" y="1660"/>
                    </a:lnTo>
                    <a:lnTo>
                      <a:pt x="4136" y="1658"/>
                    </a:lnTo>
                    <a:lnTo>
                      <a:pt x="4154" y="1660"/>
                    </a:lnTo>
                    <a:lnTo>
                      <a:pt x="4188" y="1668"/>
                    </a:lnTo>
                    <a:lnTo>
                      <a:pt x="4200" y="1670"/>
                    </a:lnTo>
                    <a:lnTo>
                      <a:pt x="4208" y="1670"/>
                    </a:lnTo>
                    <a:lnTo>
                      <a:pt x="4214" y="1670"/>
                    </a:lnTo>
                    <a:lnTo>
                      <a:pt x="4220" y="1666"/>
                    </a:lnTo>
                    <a:lnTo>
                      <a:pt x="4224" y="1658"/>
                    </a:lnTo>
                    <a:lnTo>
                      <a:pt x="4228" y="1648"/>
                    </a:lnTo>
                    <a:lnTo>
                      <a:pt x="4230" y="1646"/>
                    </a:lnTo>
                    <a:lnTo>
                      <a:pt x="4236" y="1644"/>
                    </a:lnTo>
                    <a:lnTo>
                      <a:pt x="4250" y="1642"/>
                    </a:lnTo>
                    <a:lnTo>
                      <a:pt x="4272" y="1642"/>
                    </a:lnTo>
                    <a:lnTo>
                      <a:pt x="4294" y="1644"/>
                    </a:lnTo>
                    <a:lnTo>
                      <a:pt x="4314" y="1648"/>
                    </a:lnTo>
                    <a:lnTo>
                      <a:pt x="4322" y="1652"/>
                    </a:lnTo>
                    <a:lnTo>
                      <a:pt x="4328" y="1656"/>
                    </a:lnTo>
                    <a:lnTo>
                      <a:pt x="4330" y="1660"/>
                    </a:lnTo>
                    <a:lnTo>
                      <a:pt x="4330" y="1664"/>
                    </a:lnTo>
                    <a:lnTo>
                      <a:pt x="4328" y="1670"/>
                    </a:lnTo>
                    <a:lnTo>
                      <a:pt x="4320" y="1676"/>
                    </a:lnTo>
                    <a:lnTo>
                      <a:pt x="4314" y="1682"/>
                    </a:lnTo>
                    <a:lnTo>
                      <a:pt x="4312" y="1686"/>
                    </a:lnTo>
                    <a:lnTo>
                      <a:pt x="4312" y="1688"/>
                    </a:lnTo>
                    <a:lnTo>
                      <a:pt x="4314" y="1690"/>
                    </a:lnTo>
                    <a:lnTo>
                      <a:pt x="4324" y="1692"/>
                    </a:lnTo>
                    <a:lnTo>
                      <a:pt x="4340" y="1690"/>
                    </a:lnTo>
                    <a:lnTo>
                      <a:pt x="4358" y="1688"/>
                    </a:lnTo>
                    <a:lnTo>
                      <a:pt x="4374" y="1684"/>
                    </a:lnTo>
                    <a:lnTo>
                      <a:pt x="4386" y="1680"/>
                    </a:lnTo>
                    <a:lnTo>
                      <a:pt x="4394" y="1676"/>
                    </a:lnTo>
                    <a:lnTo>
                      <a:pt x="4398" y="1670"/>
                    </a:lnTo>
                    <a:lnTo>
                      <a:pt x="4404" y="1670"/>
                    </a:lnTo>
                    <a:lnTo>
                      <a:pt x="4410" y="1674"/>
                    </a:lnTo>
                    <a:lnTo>
                      <a:pt x="4418" y="1678"/>
                    </a:lnTo>
                    <a:lnTo>
                      <a:pt x="4426" y="1682"/>
                    </a:lnTo>
                    <a:lnTo>
                      <a:pt x="4436" y="1684"/>
                    </a:lnTo>
                    <a:lnTo>
                      <a:pt x="4448" y="1682"/>
                    </a:lnTo>
                    <a:lnTo>
                      <a:pt x="4454" y="1680"/>
                    </a:lnTo>
                    <a:lnTo>
                      <a:pt x="4462" y="1676"/>
                    </a:lnTo>
                    <a:lnTo>
                      <a:pt x="4466" y="1672"/>
                    </a:lnTo>
                    <a:lnTo>
                      <a:pt x="4468" y="1668"/>
                    </a:lnTo>
                    <a:lnTo>
                      <a:pt x="4468" y="1664"/>
                    </a:lnTo>
                    <a:lnTo>
                      <a:pt x="4466" y="1660"/>
                    </a:lnTo>
                    <a:lnTo>
                      <a:pt x="4458" y="1652"/>
                    </a:lnTo>
                    <a:lnTo>
                      <a:pt x="4448" y="1646"/>
                    </a:lnTo>
                    <a:lnTo>
                      <a:pt x="4442" y="1642"/>
                    </a:lnTo>
                    <a:lnTo>
                      <a:pt x="4440" y="1636"/>
                    </a:lnTo>
                    <a:lnTo>
                      <a:pt x="4438" y="1632"/>
                    </a:lnTo>
                    <a:lnTo>
                      <a:pt x="4438" y="1626"/>
                    </a:lnTo>
                    <a:lnTo>
                      <a:pt x="4440" y="1618"/>
                    </a:lnTo>
                    <a:lnTo>
                      <a:pt x="4446" y="1612"/>
                    </a:lnTo>
                    <a:lnTo>
                      <a:pt x="4456" y="1602"/>
                    </a:lnTo>
                    <a:lnTo>
                      <a:pt x="4468" y="1592"/>
                    </a:lnTo>
                    <a:lnTo>
                      <a:pt x="4496" y="1572"/>
                    </a:lnTo>
                    <a:lnTo>
                      <a:pt x="4514" y="1556"/>
                    </a:lnTo>
                    <a:lnTo>
                      <a:pt x="4536" y="1530"/>
                    </a:lnTo>
                    <a:lnTo>
                      <a:pt x="4546" y="1522"/>
                    </a:lnTo>
                    <a:lnTo>
                      <a:pt x="4562" y="1514"/>
                    </a:lnTo>
                    <a:lnTo>
                      <a:pt x="4584" y="1508"/>
                    </a:lnTo>
                    <a:lnTo>
                      <a:pt x="4616" y="1502"/>
                    </a:lnTo>
                    <a:lnTo>
                      <a:pt x="4630" y="1502"/>
                    </a:lnTo>
                    <a:lnTo>
                      <a:pt x="4642" y="1504"/>
                    </a:lnTo>
                    <a:lnTo>
                      <a:pt x="4650" y="1508"/>
                    </a:lnTo>
                    <a:lnTo>
                      <a:pt x="4656" y="1514"/>
                    </a:lnTo>
                    <a:lnTo>
                      <a:pt x="4660" y="1520"/>
                    </a:lnTo>
                    <a:lnTo>
                      <a:pt x="4664" y="1528"/>
                    </a:lnTo>
                    <a:lnTo>
                      <a:pt x="4664" y="1546"/>
                    </a:lnTo>
                    <a:lnTo>
                      <a:pt x="4666" y="1562"/>
                    </a:lnTo>
                    <a:lnTo>
                      <a:pt x="4666" y="1568"/>
                    </a:lnTo>
                    <a:lnTo>
                      <a:pt x="4668" y="1574"/>
                    </a:lnTo>
                    <a:lnTo>
                      <a:pt x="4672" y="1578"/>
                    </a:lnTo>
                    <a:lnTo>
                      <a:pt x="4676" y="1580"/>
                    </a:lnTo>
                    <a:lnTo>
                      <a:pt x="4684" y="1578"/>
                    </a:lnTo>
                    <a:lnTo>
                      <a:pt x="4694" y="1574"/>
                    </a:lnTo>
                    <a:lnTo>
                      <a:pt x="4714" y="1562"/>
                    </a:lnTo>
                    <a:lnTo>
                      <a:pt x="4728" y="1550"/>
                    </a:lnTo>
                    <a:lnTo>
                      <a:pt x="4738" y="1540"/>
                    </a:lnTo>
                    <a:lnTo>
                      <a:pt x="4746" y="1530"/>
                    </a:lnTo>
                    <a:lnTo>
                      <a:pt x="4752" y="1524"/>
                    </a:lnTo>
                    <a:lnTo>
                      <a:pt x="4758" y="1520"/>
                    </a:lnTo>
                    <a:lnTo>
                      <a:pt x="4766" y="1518"/>
                    </a:lnTo>
                    <a:lnTo>
                      <a:pt x="4778" y="1520"/>
                    </a:lnTo>
                    <a:lnTo>
                      <a:pt x="4784" y="1522"/>
                    </a:lnTo>
                    <a:lnTo>
                      <a:pt x="4788" y="1520"/>
                    </a:lnTo>
                    <a:lnTo>
                      <a:pt x="4790" y="1518"/>
                    </a:lnTo>
                    <a:lnTo>
                      <a:pt x="4792" y="1514"/>
                    </a:lnTo>
                    <a:lnTo>
                      <a:pt x="4790" y="1502"/>
                    </a:lnTo>
                    <a:lnTo>
                      <a:pt x="4788" y="1486"/>
                    </a:lnTo>
                    <a:lnTo>
                      <a:pt x="4788" y="1472"/>
                    </a:lnTo>
                    <a:lnTo>
                      <a:pt x="4790" y="1464"/>
                    </a:lnTo>
                    <a:lnTo>
                      <a:pt x="4792" y="1458"/>
                    </a:lnTo>
                    <a:lnTo>
                      <a:pt x="4796" y="1452"/>
                    </a:lnTo>
                    <a:lnTo>
                      <a:pt x="4802" y="1448"/>
                    </a:lnTo>
                    <a:lnTo>
                      <a:pt x="4812" y="1446"/>
                    </a:lnTo>
                    <a:lnTo>
                      <a:pt x="4824" y="1446"/>
                    </a:lnTo>
                    <a:lnTo>
                      <a:pt x="4854" y="1446"/>
                    </a:lnTo>
                    <a:lnTo>
                      <a:pt x="4856" y="1448"/>
                    </a:lnTo>
                    <a:lnTo>
                      <a:pt x="4858" y="1448"/>
                    </a:lnTo>
                    <a:lnTo>
                      <a:pt x="4854" y="1452"/>
                    </a:lnTo>
                    <a:lnTo>
                      <a:pt x="4848" y="1460"/>
                    </a:lnTo>
                    <a:lnTo>
                      <a:pt x="4838" y="1472"/>
                    </a:lnTo>
                    <a:lnTo>
                      <a:pt x="4830" y="1490"/>
                    </a:lnTo>
                    <a:lnTo>
                      <a:pt x="4828" y="1500"/>
                    </a:lnTo>
                    <a:lnTo>
                      <a:pt x="4824" y="1512"/>
                    </a:lnTo>
                    <a:lnTo>
                      <a:pt x="4822" y="1526"/>
                    </a:lnTo>
                    <a:lnTo>
                      <a:pt x="4818" y="1536"/>
                    </a:lnTo>
                    <a:lnTo>
                      <a:pt x="4814" y="1544"/>
                    </a:lnTo>
                    <a:lnTo>
                      <a:pt x="4810" y="1552"/>
                    </a:lnTo>
                    <a:lnTo>
                      <a:pt x="4798" y="1564"/>
                    </a:lnTo>
                    <a:lnTo>
                      <a:pt x="4784" y="1572"/>
                    </a:lnTo>
                    <a:lnTo>
                      <a:pt x="4766" y="1582"/>
                    </a:lnTo>
                    <a:lnTo>
                      <a:pt x="4748" y="1594"/>
                    </a:lnTo>
                    <a:lnTo>
                      <a:pt x="4726" y="1612"/>
                    </a:lnTo>
                    <a:lnTo>
                      <a:pt x="4716" y="1622"/>
                    </a:lnTo>
                    <a:lnTo>
                      <a:pt x="4704" y="1636"/>
                    </a:lnTo>
                    <a:lnTo>
                      <a:pt x="4664" y="1686"/>
                    </a:lnTo>
                    <a:lnTo>
                      <a:pt x="4646" y="1706"/>
                    </a:lnTo>
                    <a:lnTo>
                      <a:pt x="4630" y="1722"/>
                    </a:lnTo>
                    <a:lnTo>
                      <a:pt x="4614" y="1734"/>
                    </a:lnTo>
                    <a:lnTo>
                      <a:pt x="4600" y="1744"/>
                    </a:lnTo>
                    <a:lnTo>
                      <a:pt x="4584" y="1752"/>
                    </a:lnTo>
                    <a:lnTo>
                      <a:pt x="4568" y="1756"/>
                    </a:lnTo>
                    <a:lnTo>
                      <a:pt x="4554" y="1760"/>
                    </a:lnTo>
                    <a:lnTo>
                      <a:pt x="4546" y="1764"/>
                    </a:lnTo>
                    <a:lnTo>
                      <a:pt x="4544" y="1770"/>
                    </a:lnTo>
                    <a:lnTo>
                      <a:pt x="4542" y="1776"/>
                    </a:lnTo>
                    <a:lnTo>
                      <a:pt x="4542" y="1784"/>
                    </a:lnTo>
                    <a:lnTo>
                      <a:pt x="4540" y="1792"/>
                    </a:lnTo>
                    <a:lnTo>
                      <a:pt x="4532" y="1802"/>
                    </a:lnTo>
                    <a:lnTo>
                      <a:pt x="4520" y="1812"/>
                    </a:lnTo>
                    <a:lnTo>
                      <a:pt x="4514" y="1820"/>
                    </a:lnTo>
                    <a:lnTo>
                      <a:pt x="4508" y="1828"/>
                    </a:lnTo>
                    <a:lnTo>
                      <a:pt x="4502" y="1840"/>
                    </a:lnTo>
                    <a:lnTo>
                      <a:pt x="4498" y="1854"/>
                    </a:lnTo>
                    <a:lnTo>
                      <a:pt x="4496" y="1868"/>
                    </a:lnTo>
                    <a:lnTo>
                      <a:pt x="4494" y="1886"/>
                    </a:lnTo>
                    <a:lnTo>
                      <a:pt x="4494" y="1922"/>
                    </a:lnTo>
                    <a:lnTo>
                      <a:pt x="4496" y="1962"/>
                    </a:lnTo>
                    <a:lnTo>
                      <a:pt x="4502" y="2006"/>
                    </a:lnTo>
                    <a:lnTo>
                      <a:pt x="4508" y="2050"/>
                    </a:lnTo>
                    <a:lnTo>
                      <a:pt x="4518" y="2092"/>
                    </a:lnTo>
                    <a:lnTo>
                      <a:pt x="4520" y="2110"/>
                    </a:lnTo>
                    <a:lnTo>
                      <a:pt x="4522" y="2132"/>
                    </a:lnTo>
                    <a:lnTo>
                      <a:pt x="4526" y="2152"/>
                    </a:lnTo>
                    <a:lnTo>
                      <a:pt x="4530" y="2168"/>
                    </a:lnTo>
                    <a:lnTo>
                      <a:pt x="4532" y="2172"/>
                    </a:lnTo>
                    <a:lnTo>
                      <a:pt x="4536" y="2176"/>
                    </a:lnTo>
                    <a:lnTo>
                      <a:pt x="4542" y="2178"/>
                    </a:lnTo>
                    <a:lnTo>
                      <a:pt x="4548" y="2176"/>
                    </a:lnTo>
                    <a:lnTo>
                      <a:pt x="4556" y="2172"/>
                    </a:lnTo>
                    <a:lnTo>
                      <a:pt x="4564" y="2164"/>
                    </a:lnTo>
                    <a:lnTo>
                      <a:pt x="4574" y="2152"/>
                    </a:lnTo>
                    <a:lnTo>
                      <a:pt x="4588" y="2136"/>
                    </a:lnTo>
                    <a:lnTo>
                      <a:pt x="4594" y="2124"/>
                    </a:lnTo>
                    <a:lnTo>
                      <a:pt x="4600" y="2114"/>
                    </a:lnTo>
                    <a:lnTo>
                      <a:pt x="4608" y="2094"/>
                    </a:lnTo>
                    <a:lnTo>
                      <a:pt x="4610" y="2080"/>
                    </a:lnTo>
                    <a:lnTo>
                      <a:pt x="4612" y="2068"/>
                    </a:lnTo>
                    <a:lnTo>
                      <a:pt x="4612" y="2060"/>
                    </a:lnTo>
                    <a:lnTo>
                      <a:pt x="4614" y="2056"/>
                    </a:lnTo>
                    <a:lnTo>
                      <a:pt x="4618" y="2054"/>
                    </a:lnTo>
                    <a:lnTo>
                      <a:pt x="4626" y="2050"/>
                    </a:lnTo>
                    <a:lnTo>
                      <a:pt x="4644" y="2050"/>
                    </a:lnTo>
                    <a:lnTo>
                      <a:pt x="4654" y="2048"/>
                    </a:lnTo>
                    <a:lnTo>
                      <a:pt x="4660" y="2046"/>
                    </a:lnTo>
                    <a:lnTo>
                      <a:pt x="4664" y="2042"/>
                    </a:lnTo>
                    <a:lnTo>
                      <a:pt x="4668" y="2038"/>
                    </a:lnTo>
                    <a:lnTo>
                      <a:pt x="4670" y="2024"/>
                    </a:lnTo>
                    <a:lnTo>
                      <a:pt x="4670" y="2010"/>
                    </a:lnTo>
                    <a:lnTo>
                      <a:pt x="4670" y="1996"/>
                    </a:lnTo>
                    <a:lnTo>
                      <a:pt x="4672" y="1988"/>
                    </a:lnTo>
                    <a:lnTo>
                      <a:pt x="4676" y="1982"/>
                    </a:lnTo>
                    <a:lnTo>
                      <a:pt x="4680" y="1976"/>
                    </a:lnTo>
                    <a:lnTo>
                      <a:pt x="4686" y="1972"/>
                    </a:lnTo>
                    <a:lnTo>
                      <a:pt x="4694" y="1968"/>
                    </a:lnTo>
                    <a:lnTo>
                      <a:pt x="4704" y="1968"/>
                    </a:lnTo>
                    <a:lnTo>
                      <a:pt x="4730" y="1964"/>
                    </a:lnTo>
                    <a:lnTo>
                      <a:pt x="4740" y="1960"/>
                    </a:lnTo>
                    <a:lnTo>
                      <a:pt x="4744" y="1956"/>
                    </a:lnTo>
                    <a:lnTo>
                      <a:pt x="4748" y="1952"/>
                    </a:lnTo>
                    <a:lnTo>
                      <a:pt x="4750" y="1948"/>
                    </a:lnTo>
                    <a:lnTo>
                      <a:pt x="4750" y="1944"/>
                    </a:lnTo>
                    <a:lnTo>
                      <a:pt x="4748" y="1938"/>
                    </a:lnTo>
                    <a:lnTo>
                      <a:pt x="4744" y="1926"/>
                    </a:lnTo>
                    <a:lnTo>
                      <a:pt x="4740" y="1912"/>
                    </a:lnTo>
                    <a:lnTo>
                      <a:pt x="4738" y="1904"/>
                    </a:lnTo>
                    <a:lnTo>
                      <a:pt x="4738" y="1896"/>
                    </a:lnTo>
                    <a:lnTo>
                      <a:pt x="4740" y="1888"/>
                    </a:lnTo>
                    <a:lnTo>
                      <a:pt x="4744" y="1880"/>
                    </a:lnTo>
                    <a:lnTo>
                      <a:pt x="4748" y="1874"/>
                    </a:lnTo>
                    <a:lnTo>
                      <a:pt x="4752" y="1870"/>
                    </a:lnTo>
                    <a:lnTo>
                      <a:pt x="4756" y="1866"/>
                    </a:lnTo>
                    <a:lnTo>
                      <a:pt x="4760" y="1866"/>
                    </a:lnTo>
                    <a:lnTo>
                      <a:pt x="4770" y="1866"/>
                    </a:lnTo>
                    <a:lnTo>
                      <a:pt x="4778" y="1870"/>
                    </a:lnTo>
                    <a:lnTo>
                      <a:pt x="4784" y="1874"/>
                    </a:lnTo>
                    <a:lnTo>
                      <a:pt x="4792" y="1874"/>
                    </a:lnTo>
                    <a:lnTo>
                      <a:pt x="4794" y="1874"/>
                    </a:lnTo>
                    <a:lnTo>
                      <a:pt x="4796" y="1872"/>
                    </a:lnTo>
                    <a:lnTo>
                      <a:pt x="4800" y="1862"/>
                    </a:lnTo>
                    <a:lnTo>
                      <a:pt x="4800" y="1854"/>
                    </a:lnTo>
                    <a:lnTo>
                      <a:pt x="4800" y="1846"/>
                    </a:lnTo>
                    <a:lnTo>
                      <a:pt x="4798" y="1840"/>
                    </a:lnTo>
                    <a:lnTo>
                      <a:pt x="4796" y="1836"/>
                    </a:lnTo>
                    <a:lnTo>
                      <a:pt x="4788" y="1828"/>
                    </a:lnTo>
                    <a:lnTo>
                      <a:pt x="4782" y="1822"/>
                    </a:lnTo>
                    <a:lnTo>
                      <a:pt x="4774" y="1816"/>
                    </a:lnTo>
                    <a:lnTo>
                      <a:pt x="4772" y="1814"/>
                    </a:lnTo>
                    <a:lnTo>
                      <a:pt x="4772" y="1810"/>
                    </a:lnTo>
                    <a:lnTo>
                      <a:pt x="4772" y="1806"/>
                    </a:lnTo>
                    <a:lnTo>
                      <a:pt x="4774" y="1802"/>
                    </a:lnTo>
                    <a:lnTo>
                      <a:pt x="4782" y="1790"/>
                    </a:lnTo>
                    <a:lnTo>
                      <a:pt x="4790" y="1780"/>
                    </a:lnTo>
                    <a:lnTo>
                      <a:pt x="4794" y="1772"/>
                    </a:lnTo>
                    <a:lnTo>
                      <a:pt x="4794" y="1766"/>
                    </a:lnTo>
                    <a:lnTo>
                      <a:pt x="4792" y="1760"/>
                    </a:lnTo>
                    <a:lnTo>
                      <a:pt x="4788" y="1756"/>
                    </a:lnTo>
                    <a:lnTo>
                      <a:pt x="4782" y="1752"/>
                    </a:lnTo>
                    <a:lnTo>
                      <a:pt x="4768" y="1748"/>
                    </a:lnTo>
                    <a:lnTo>
                      <a:pt x="4756" y="1744"/>
                    </a:lnTo>
                    <a:lnTo>
                      <a:pt x="4750" y="1740"/>
                    </a:lnTo>
                    <a:lnTo>
                      <a:pt x="4746" y="1738"/>
                    </a:lnTo>
                    <a:lnTo>
                      <a:pt x="4746" y="1732"/>
                    </a:lnTo>
                    <a:lnTo>
                      <a:pt x="4748" y="1728"/>
                    </a:lnTo>
                    <a:lnTo>
                      <a:pt x="4752" y="1720"/>
                    </a:lnTo>
                    <a:lnTo>
                      <a:pt x="4762" y="1712"/>
                    </a:lnTo>
                    <a:lnTo>
                      <a:pt x="4782" y="1694"/>
                    </a:lnTo>
                    <a:lnTo>
                      <a:pt x="4794" y="1678"/>
                    </a:lnTo>
                    <a:lnTo>
                      <a:pt x="4800" y="1664"/>
                    </a:lnTo>
                    <a:lnTo>
                      <a:pt x="4804" y="1652"/>
                    </a:lnTo>
                    <a:lnTo>
                      <a:pt x="4806" y="1642"/>
                    </a:lnTo>
                    <a:lnTo>
                      <a:pt x="4810" y="1634"/>
                    </a:lnTo>
                    <a:lnTo>
                      <a:pt x="4816" y="1628"/>
                    </a:lnTo>
                    <a:lnTo>
                      <a:pt x="4828" y="1622"/>
                    </a:lnTo>
                    <a:lnTo>
                      <a:pt x="4840" y="1618"/>
                    </a:lnTo>
                    <a:lnTo>
                      <a:pt x="4848" y="1618"/>
                    </a:lnTo>
                    <a:lnTo>
                      <a:pt x="4852" y="1620"/>
                    </a:lnTo>
                    <a:lnTo>
                      <a:pt x="4854" y="1622"/>
                    </a:lnTo>
                    <a:lnTo>
                      <a:pt x="4856" y="1624"/>
                    </a:lnTo>
                    <a:lnTo>
                      <a:pt x="4862" y="1622"/>
                    </a:lnTo>
                    <a:lnTo>
                      <a:pt x="4872" y="1616"/>
                    </a:lnTo>
                    <a:lnTo>
                      <a:pt x="4888" y="1606"/>
                    </a:lnTo>
                    <a:lnTo>
                      <a:pt x="4900" y="1598"/>
                    </a:lnTo>
                    <a:lnTo>
                      <a:pt x="4908" y="1592"/>
                    </a:lnTo>
                    <a:lnTo>
                      <a:pt x="4914" y="1592"/>
                    </a:lnTo>
                    <a:lnTo>
                      <a:pt x="4916" y="1592"/>
                    </a:lnTo>
                    <a:lnTo>
                      <a:pt x="4918" y="1596"/>
                    </a:lnTo>
                    <a:lnTo>
                      <a:pt x="4918" y="1600"/>
                    </a:lnTo>
                    <a:lnTo>
                      <a:pt x="4914" y="1612"/>
                    </a:lnTo>
                    <a:lnTo>
                      <a:pt x="4910" y="1624"/>
                    </a:lnTo>
                    <a:lnTo>
                      <a:pt x="4910" y="1628"/>
                    </a:lnTo>
                    <a:lnTo>
                      <a:pt x="4910" y="1632"/>
                    </a:lnTo>
                    <a:lnTo>
                      <a:pt x="4912" y="1632"/>
                    </a:lnTo>
                    <a:lnTo>
                      <a:pt x="4916" y="1632"/>
                    </a:lnTo>
                    <a:lnTo>
                      <a:pt x="4934" y="1618"/>
                    </a:lnTo>
                    <a:lnTo>
                      <a:pt x="4958" y="1600"/>
                    </a:lnTo>
                    <a:lnTo>
                      <a:pt x="4980" y="1588"/>
                    </a:lnTo>
                    <a:lnTo>
                      <a:pt x="4990" y="1586"/>
                    </a:lnTo>
                    <a:lnTo>
                      <a:pt x="5000" y="1584"/>
                    </a:lnTo>
                    <a:lnTo>
                      <a:pt x="5016" y="1584"/>
                    </a:lnTo>
                    <a:lnTo>
                      <a:pt x="5032" y="1588"/>
                    </a:lnTo>
                    <a:lnTo>
                      <a:pt x="5048" y="1596"/>
                    </a:lnTo>
                    <a:lnTo>
                      <a:pt x="5060" y="1606"/>
                    </a:lnTo>
                    <a:lnTo>
                      <a:pt x="5072" y="1618"/>
                    </a:lnTo>
                    <a:lnTo>
                      <a:pt x="5080" y="1628"/>
                    </a:lnTo>
                    <a:lnTo>
                      <a:pt x="5082" y="1630"/>
                    </a:lnTo>
                    <a:lnTo>
                      <a:pt x="5084" y="1628"/>
                    </a:lnTo>
                    <a:lnTo>
                      <a:pt x="5086" y="1620"/>
                    </a:lnTo>
                    <a:lnTo>
                      <a:pt x="5094" y="1608"/>
                    </a:lnTo>
                    <a:lnTo>
                      <a:pt x="5108" y="1592"/>
                    </a:lnTo>
                    <a:lnTo>
                      <a:pt x="5118" y="1584"/>
                    </a:lnTo>
                    <a:lnTo>
                      <a:pt x="5132" y="1574"/>
                    </a:lnTo>
                    <a:lnTo>
                      <a:pt x="5148" y="1564"/>
                    </a:lnTo>
                    <a:lnTo>
                      <a:pt x="5168" y="1552"/>
                    </a:lnTo>
                    <a:lnTo>
                      <a:pt x="5186" y="1542"/>
                    </a:lnTo>
                    <a:lnTo>
                      <a:pt x="5202" y="1532"/>
                    </a:lnTo>
                    <a:lnTo>
                      <a:pt x="5236" y="1508"/>
                    </a:lnTo>
                    <a:lnTo>
                      <a:pt x="5252" y="1496"/>
                    </a:lnTo>
                    <a:lnTo>
                      <a:pt x="5272" y="1484"/>
                    </a:lnTo>
                    <a:lnTo>
                      <a:pt x="5290" y="1474"/>
                    </a:lnTo>
                    <a:lnTo>
                      <a:pt x="5312" y="1466"/>
                    </a:lnTo>
                    <a:lnTo>
                      <a:pt x="5330" y="1460"/>
                    </a:lnTo>
                    <a:lnTo>
                      <a:pt x="5348" y="1456"/>
                    </a:lnTo>
                    <a:lnTo>
                      <a:pt x="5362" y="1454"/>
                    </a:lnTo>
                    <a:lnTo>
                      <a:pt x="5374" y="1454"/>
                    </a:lnTo>
                    <a:lnTo>
                      <a:pt x="5396" y="1456"/>
                    </a:lnTo>
                    <a:lnTo>
                      <a:pt x="5410" y="1460"/>
                    </a:lnTo>
                    <a:lnTo>
                      <a:pt x="5422" y="1464"/>
                    </a:lnTo>
                    <a:lnTo>
                      <a:pt x="5430" y="1466"/>
                    </a:lnTo>
                    <a:lnTo>
                      <a:pt x="5434" y="1466"/>
                    </a:lnTo>
                    <a:lnTo>
                      <a:pt x="5438" y="1464"/>
                    </a:lnTo>
                    <a:lnTo>
                      <a:pt x="5448" y="1458"/>
                    </a:lnTo>
                    <a:lnTo>
                      <a:pt x="5454" y="1448"/>
                    </a:lnTo>
                    <a:lnTo>
                      <a:pt x="5458" y="1440"/>
                    </a:lnTo>
                    <a:lnTo>
                      <a:pt x="5456" y="1432"/>
                    </a:lnTo>
                    <a:lnTo>
                      <a:pt x="5450" y="1422"/>
                    </a:lnTo>
                    <a:lnTo>
                      <a:pt x="5436" y="1400"/>
                    </a:lnTo>
                    <a:lnTo>
                      <a:pt x="5428" y="1386"/>
                    </a:lnTo>
                    <a:lnTo>
                      <a:pt x="5420" y="1368"/>
                    </a:lnTo>
                    <a:lnTo>
                      <a:pt x="5412" y="1348"/>
                    </a:lnTo>
                    <a:lnTo>
                      <a:pt x="5404" y="1338"/>
                    </a:lnTo>
                    <a:lnTo>
                      <a:pt x="5400" y="1336"/>
                    </a:lnTo>
                    <a:lnTo>
                      <a:pt x="5396" y="1336"/>
                    </a:lnTo>
                    <a:lnTo>
                      <a:pt x="5390" y="1336"/>
                    </a:lnTo>
                    <a:lnTo>
                      <a:pt x="5384" y="1338"/>
                    </a:lnTo>
                    <a:lnTo>
                      <a:pt x="5378" y="1338"/>
                    </a:lnTo>
                    <a:lnTo>
                      <a:pt x="5376" y="1336"/>
                    </a:lnTo>
                    <a:lnTo>
                      <a:pt x="5374" y="1334"/>
                    </a:lnTo>
                    <a:lnTo>
                      <a:pt x="5368" y="1322"/>
                    </a:lnTo>
                    <a:lnTo>
                      <a:pt x="5368" y="1316"/>
                    </a:lnTo>
                    <a:lnTo>
                      <a:pt x="5368" y="1312"/>
                    </a:lnTo>
                    <a:lnTo>
                      <a:pt x="5372" y="1310"/>
                    </a:lnTo>
                    <a:lnTo>
                      <a:pt x="5374" y="1308"/>
                    </a:lnTo>
                    <a:lnTo>
                      <a:pt x="5384" y="1308"/>
                    </a:lnTo>
                    <a:lnTo>
                      <a:pt x="5398" y="1310"/>
                    </a:lnTo>
                    <a:lnTo>
                      <a:pt x="5414" y="1312"/>
                    </a:lnTo>
                    <a:lnTo>
                      <a:pt x="5432" y="1310"/>
                    </a:lnTo>
                    <a:lnTo>
                      <a:pt x="5440" y="1308"/>
                    </a:lnTo>
                    <a:lnTo>
                      <a:pt x="5448" y="1304"/>
                    </a:lnTo>
                    <a:lnTo>
                      <a:pt x="5454" y="1298"/>
                    </a:lnTo>
                    <a:lnTo>
                      <a:pt x="5462" y="1292"/>
                    </a:lnTo>
                    <a:lnTo>
                      <a:pt x="5478" y="1272"/>
                    </a:lnTo>
                    <a:lnTo>
                      <a:pt x="5478" y="1258"/>
                    </a:lnTo>
                    <a:lnTo>
                      <a:pt x="5486" y="1248"/>
                    </a:lnTo>
                    <a:lnTo>
                      <a:pt x="5490" y="1244"/>
                    </a:lnTo>
                    <a:lnTo>
                      <a:pt x="5490" y="1240"/>
                    </a:lnTo>
                    <a:lnTo>
                      <a:pt x="5490" y="1236"/>
                    </a:lnTo>
                    <a:lnTo>
                      <a:pt x="5488" y="1232"/>
                    </a:lnTo>
                    <a:lnTo>
                      <a:pt x="5480" y="1220"/>
                    </a:lnTo>
                    <a:lnTo>
                      <a:pt x="5478" y="1216"/>
                    </a:lnTo>
                    <a:lnTo>
                      <a:pt x="5478" y="1204"/>
                    </a:lnTo>
                    <a:lnTo>
                      <a:pt x="5480" y="1200"/>
                    </a:lnTo>
                    <a:lnTo>
                      <a:pt x="5484" y="1200"/>
                    </a:lnTo>
                    <a:lnTo>
                      <a:pt x="5490" y="1200"/>
                    </a:lnTo>
                    <a:lnTo>
                      <a:pt x="5496" y="1202"/>
                    </a:lnTo>
                    <a:lnTo>
                      <a:pt x="5502" y="1206"/>
                    </a:lnTo>
                    <a:lnTo>
                      <a:pt x="5510" y="1212"/>
                    </a:lnTo>
                    <a:lnTo>
                      <a:pt x="5516" y="1220"/>
                    </a:lnTo>
                    <a:lnTo>
                      <a:pt x="5520" y="1230"/>
                    </a:lnTo>
                    <a:lnTo>
                      <a:pt x="5524" y="1238"/>
                    </a:lnTo>
                    <a:lnTo>
                      <a:pt x="5530" y="1242"/>
                    </a:lnTo>
                    <a:lnTo>
                      <a:pt x="5536" y="1244"/>
                    </a:lnTo>
                    <a:lnTo>
                      <a:pt x="5542" y="1246"/>
                    </a:lnTo>
                    <a:lnTo>
                      <a:pt x="5556" y="1244"/>
                    </a:lnTo>
                    <a:lnTo>
                      <a:pt x="5572" y="1242"/>
                    </a:lnTo>
                    <a:lnTo>
                      <a:pt x="5588" y="1238"/>
                    </a:lnTo>
                    <a:lnTo>
                      <a:pt x="5596" y="1238"/>
                    </a:lnTo>
                    <a:lnTo>
                      <a:pt x="5604" y="1238"/>
                    </a:lnTo>
                    <a:lnTo>
                      <a:pt x="5610" y="1242"/>
                    </a:lnTo>
                    <a:lnTo>
                      <a:pt x="5618" y="1246"/>
                    </a:lnTo>
                    <a:lnTo>
                      <a:pt x="5624" y="1252"/>
                    </a:lnTo>
                    <a:lnTo>
                      <a:pt x="5628" y="1262"/>
                    </a:lnTo>
                    <a:lnTo>
                      <a:pt x="5638" y="1278"/>
                    </a:lnTo>
                    <a:lnTo>
                      <a:pt x="5648" y="1290"/>
                    </a:lnTo>
                    <a:lnTo>
                      <a:pt x="5656" y="1294"/>
                    </a:lnTo>
                    <a:lnTo>
                      <a:pt x="5664" y="1296"/>
                    </a:lnTo>
                    <a:lnTo>
                      <a:pt x="5674" y="1298"/>
                    </a:lnTo>
                    <a:lnTo>
                      <a:pt x="5682" y="1298"/>
                    </a:lnTo>
                    <a:lnTo>
                      <a:pt x="5690" y="1302"/>
                    </a:lnTo>
                    <a:lnTo>
                      <a:pt x="5696" y="1310"/>
                    </a:lnTo>
                    <a:lnTo>
                      <a:pt x="5700" y="1316"/>
                    </a:lnTo>
                    <a:lnTo>
                      <a:pt x="5706" y="1320"/>
                    </a:lnTo>
                    <a:lnTo>
                      <a:pt x="5710" y="1322"/>
                    </a:lnTo>
                    <a:lnTo>
                      <a:pt x="5716" y="1322"/>
                    </a:lnTo>
                    <a:lnTo>
                      <a:pt x="5726" y="1322"/>
                    </a:lnTo>
                    <a:lnTo>
                      <a:pt x="5738" y="1318"/>
                    </a:lnTo>
                    <a:lnTo>
                      <a:pt x="5748" y="1310"/>
                    </a:lnTo>
                    <a:lnTo>
                      <a:pt x="5756" y="1298"/>
                    </a:lnTo>
                    <a:lnTo>
                      <a:pt x="5764" y="1284"/>
                    </a:lnTo>
                    <a:lnTo>
                      <a:pt x="5766" y="1268"/>
                    </a:lnTo>
                    <a:lnTo>
                      <a:pt x="5768" y="1254"/>
                    </a:lnTo>
                    <a:lnTo>
                      <a:pt x="5770" y="1248"/>
                    </a:lnTo>
                    <a:lnTo>
                      <a:pt x="5774" y="1246"/>
                    </a:lnTo>
                    <a:lnTo>
                      <a:pt x="5782" y="1240"/>
                    </a:lnTo>
                    <a:lnTo>
                      <a:pt x="5792" y="1238"/>
                    </a:lnTo>
                    <a:lnTo>
                      <a:pt x="5802" y="1238"/>
                    </a:lnTo>
                    <a:lnTo>
                      <a:pt x="5816" y="1234"/>
                    </a:lnTo>
                    <a:lnTo>
                      <a:pt x="5830" y="1228"/>
                    </a:lnTo>
                    <a:lnTo>
                      <a:pt x="5836" y="1222"/>
                    </a:lnTo>
                    <a:lnTo>
                      <a:pt x="5844" y="1216"/>
                    </a:lnTo>
                    <a:lnTo>
                      <a:pt x="5854" y="1204"/>
                    </a:lnTo>
                    <a:lnTo>
                      <a:pt x="5856" y="1198"/>
                    </a:lnTo>
                    <a:lnTo>
                      <a:pt x="5856" y="1196"/>
                    </a:lnTo>
                    <a:lnTo>
                      <a:pt x="5854" y="1194"/>
                    </a:lnTo>
                    <a:lnTo>
                      <a:pt x="5846" y="1194"/>
                    </a:lnTo>
                    <a:lnTo>
                      <a:pt x="5836" y="1192"/>
                    </a:lnTo>
                    <a:lnTo>
                      <a:pt x="5824" y="1188"/>
                    </a:lnTo>
                    <a:lnTo>
                      <a:pt x="5816" y="1184"/>
                    </a:lnTo>
                    <a:lnTo>
                      <a:pt x="5810" y="1180"/>
                    </a:lnTo>
                    <a:lnTo>
                      <a:pt x="5804" y="1174"/>
                    </a:lnTo>
                    <a:lnTo>
                      <a:pt x="5798" y="1166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50" name="Freeform 6004">
                <a:extLst>
                  <a:ext uri="{FF2B5EF4-FFF2-40B4-BE49-F238E27FC236}">
                    <a16:creationId xmlns:a16="http://schemas.microsoft.com/office/drawing/2014/main" id="{A1C6930E-8A27-4374-ABC2-DAA70C5E54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37764" y="3604257"/>
                <a:ext cx="5081" cy="6348"/>
              </a:xfrm>
              <a:custGeom>
                <a:avLst/>
                <a:gdLst/>
                <a:ahLst/>
                <a:cxnLst>
                  <a:cxn ang="0">
                    <a:pos x="0" y="6"/>
                  </a:cxn>
                  <a:cxn ang="0">
                    <a:pos x="0" y="6"/>
                  </a:cxn>
                  <a:cxn ang="0">
                    <a:pos x="2" y="8"/>
                  </a:cxn>
                  <a:cxn ang="0">
                    <a:pos x="4" y="10"/>
                  </a:cxn>
                  <a:cxn ang="0">
                    <a:pos x="6" y="8"/>
                  </a:cxn>
                  <a:cxn ang="0">
                    <a:pos x="8" y="4"/>
                  </a:cxn>
                  <a:cxn ang="0">
                    <a:pos x="8" y="4"/>
                  </a:cxn>
                  <a:cxn ang="0">
                    <a:pos x="6" y="0"/>
                  </a:cxn>
                  <a:cxn ang="0">
                    <a:pos x="4" y="2"/>
                  </a:cxn>
                  <a:cxn ang="0">
                    <a:pos x="2" y="4"/>
                  </a:cxn>
                  <a:cxn ang="0">
                    <a:pos x="0" y="6"/>
                  </a:cxn>
                  <a:cxn ang="0">
                    <a:pos x="0" y="6"/>
                  </a:cxn>
                </a:cxnLst>
                <a:rect l="0" t="0" r="r" b="b"/>
                <a:pathLst>
                  <a:path w="8" h="10">
                    <a:moveTo>
                      <a:pt x="0" y="6"/>
                    </a:moveTo>
                    <a:lnTo>
                      <a:pt x="0" y="6"/>
                    </a:lnTo>
                    <a:lnTo>
                      <a:pt x="2" y="8"/>
                    </a:lnTo>
                    <a:lnTo>
                      <a:pt x="4" y="10"/>
                    </a:lnTo>
                    <a:lnTo>
                      <a:pt x="6" y="8"/>
                    </a:lnTo>
                    <a:lnTo>
                      <a:pt x="8" y="4"/>
                    </a:lnTo>
                    <a:lnTo>
                      <a:pt x="8" y="4"/>
                    </a:lnTo>
                    <a:lnTo>
                      <a:pt x="6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a-DK" sz="1800" b="1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grpSp>
            <p:nvGrpSpPr>
              <p:cNvPr id="151" name="Gruppe 224">
                <a:extLst>
                  <a:ext uri="{FF2B5EF4-FFF2-40B4-BE49-F238E27FC236}">
                    <a16:creationId xmlns:a16="http://schemas.microsoft.com/office/drawing/2014/main" id="{98E0EB79-F8B2-4112-A20D-B5E48572D87E}"/>
                  </a:ext>
                </a:extLst>
              </p:cNvPr>
              <p:cNvGrpSpPr/>
              <p:nvPr/>
            </p:nvGrpSpPr>
            <p:grpSpPr bwMode="auto">
              <a:xfrm>
                <a:off x="61887" y="780354"/>
                <a:ext cx="2873915" cy="2922943"/>
                <a:chOff x="93979" y="727393"/>
                <a:chExt cx="2874010" cy="2923540"/>
              </a:xfrm>
              <a:grpFill/>
            </p:grpSpPr>
            <p:sp>
              <p:nvSpPr>
                <p:cNvPr id="159" name="Freeform 6016">
                  <a:extLst>
                    <a:ext uri="{FF2B5EF4-FFF2-40B4-BE49-F238E27FC236}">
                      <a16:creationId xmlns:a16="http://schemas.microsoft.com/office/drawing/2014/main" id="{F1FAE852-B8E8-4E0F-9EB2-200BBFFD29A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52550" y="1099503"/>
                  <a:ext cx="40640" cy="26670"/>
                </a:xfrm>
                <a:custGeom>
                  <a:avLst/>
                  <a:gdLst/>
                  <a:ahLst/>
                  <a:cxnLst>
                    <a:cxn ang="0">
                      <a:pos x="54" y="2"/>
                    </a:cxn>
                    <a:cxn ang="0">
                      <a:pos x="54" y="2"/>
                    </a:cxn>
                    <a:cxn ang="0">
                      <a:pos x="32" y="12"/>
                    </a:cxn>
                    <a:cxn ang="0">
                      <a:pos x="10" y="24"/>
                    </a:cxn>
                    <a:cxn ang="0">
                      <a:pos x="4" y="30"/>
                    </a:cxn>
                    <a:cxn ang="0">
                      <a:pos x="0" y="36"/>
                    </a:cxn>
                    <a:cxn ang="0">
                      <a:pos x="2" y="38"/>
                    </a:cxn>
                    <a:cxn ang="0">
                      <a:pos x="4" y="40"/>
                    </a:cxn>
                    <a:cxn ang="0">
                      <a:pos x="16" y="42"/>
                    </a:cxn>
                    <a:cxn ang="0">
                      <a:pos x="16" y="42"/>
                    </a:cxn>
                    <a:cxn ang="0">
                      <a:pos x="22" y="42"/>
                    </a:cxn>
                    <a:cxn ang="0">
                      <a:pos x="28" y="42"/>
                    </a:cxn>
                    <a:cxn ang="0">
                      <a:pos x="40" y="36"/>
                    </a:cxn>
                    <a:cxn ang="0">
                      <a:pos x="50" y="28"/>
                    </a:cxn>
                    <a:cxn ang="0">
                      <a:pos x="58" y="20"/>
                    </a:cxn>
                    <a:cxn ang="0">
                      <a:pos x="62" y="10"/>
                    </a:cxn>
                    <a:cxn ang="0">
                      <a:pos x="64" y="4"/>
                    </a:cxn>
                    <a:cxn ang="0">
                      <a:pos x="64" y="2"/>
                    </a:cxn>
                    <a:cxn ang="0">
                      <a:pos x="62" y="0"/>
                    </a:cxn>
                    <a:cxn ang="0">
                      <a:pos x="58" y="0"/>
                    </a:cxn>
                    <a:cxn ang="0">
                      <a:pos x="54" y="2"/>
                    </a:cxn>
                    <a:cxn ang="0">
                      <a:pos x="54" y="2"/>
                    </a:cxn>
                  </a:cxnLst>
                  <a:rect l="0" t="0" r="r" b="b"/>
                  <a:pathLst>
                    <a:path w="64" h="42">
                      <a:moveTo>
                        <a:pt x="54" y="2"/>
                      </a:moveTo>
                      <a:lnTo>
                        <a:pt x="54" y="2"/>
                      </a:lnTo>
                      <a:lnTo>
                        <a:pt x="32" y="12"/>
                      </a:lnTo>
                      <a:lnTo>
                        <a:pt x="10" y="24"/>
                      </a:lnTo>
                      <a:lnTo>
                        <a:pt x="4" y="30"/>
                      </a:lnTo>
                      <a:lnTo>
                        <a:pt x="0" y="36"/>
                      </a:lnTo>
                      <a:lnTo>
                        <a:pt x="2" y="38"/>
                      </a:lnTo>
                      <a:lnTo>
                        <a:pt x="4" y="40"/>
                      </a:lnTo>
                      <a:lnTo>
                        <a:pt x="16" y="42"/>
                      </a:lnTo>
                      <a:lnTo>
                        <a:pt x="16" y="42"/>
                      </a:lnTo>
                      <a:lnTo>
                        <a:pt x="22" y="42"/>
                      </a:lnTo>
                      <a:lnTo>
                        <a:pt x="28" y="42"/>
                      </a:lnTo>
                      <a:lnTo>
                        <a:pt x="40" y="36"/>
                      </a:lnTo>
                      <a:lnTo>
                        <a:pt x="50" y="28"/>
                      </a:lnTo>
                      <a:lnTo>
                        <a:pt x="58" y="20"/>
                      </a:lnTo>
                      <a:lnTo>
                        <a:pt x="62" y="10"/>
                      </a:lnTo>
                      <a:lnTo>
                        <a:pt x="64" y="4"/>
                      </a:lnTo>
                      <a:lnTo>
                        <a:pt x="64" y="2"/>
                      </a:lnTo>
                      <a:lnTo>
                        <a:pt x="62" y="0"/>
                      </a:lnTo>
                      <a:lnTo>
                        <a:pt x="58" y="0"/>
                      </a:lnTo>
                      <a:lnTo>
                        <a:pt x="54" y="2"/>
                      </a:lnTo>
                      <a:lnTo>
                        <a:pt x="54" y="2"/>
                      </a:lnTo>
                      <a:close/>
                    </a:path>
                  </a:pathLst>
                </a:custGeom>
                <a:grpFill/>
                <a:ln w="6350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a-DK" sz="1800" b="1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60" name="Freeform 6017">
                  <a:extLst>
                    <a:ext uri="{FF2B5EF4-FFF2-40B4-BE49-F238E27FC236}">
                      <a16:creationId xmlns:a16="http://schemas.microsoft.com/office/drawing/2014/main" id="{131875B7-C98B-4825-9302-A6FF4C09B1C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4910" y="1173163"/>
                  <a:ext cx="270510" cy="165100"/>
                </a:xfrm>
                <a:custGeom>
                  <a:avLst/>
                  <a:gdLst/>
                  <a:ahLst/>
                  <a:cxnLst>
                    <a:cxn ang="0">
                      <a:pos x="20" y="198"/>
                    </a:cxn>
                    <a:cxn ang="0">
                      <a:pos x="68" y="214"/>
                    </a:cxn>
                    <a:cxn ang="0">
                      <a:pos x="92" y="232"/>
                    </a:cxn>
                    <a:cxn ang="0">
                      <a:pos x="106" y="256"/>
                    </a:cxn>
                    <a:cxn ang="0">
                      <a:pos x="116" y="260"/>
                    </a:cxn>
                    <a:cxn ang="0">
                      <a:pos x="146" y="248"/>
                    </a:cxn>
                    <a:cxn ang="0">
                      <a:pos x="168" y="236"/>
                    </a:cxn>
                    <a:cxn ang="0">
                      <a:pos x="184" y="238"/>
                    </a:cxn>
                    <a:cxn ang="0">
                      <a:pos x="208" y="232"/>
                    </a:cxn>
                    <a:cxn ang="0">
                      <a:pos x="216" y="226"/>
                    </a:cxn>
                    <a:cxn ang="0">
                      <a:pos x="224" y="200"/>
                    </a:cxn>
                    <a:cxn ang="0">
                      <a:pos x="232" y="178"/>
                    </a:cxn>
                    <a:cxn ang="0">
                      <a:pos x="254" y="172"/>
                    </a:cxn>
                    <a:cxn ang="0">
                      <a:pos x="266" y="158"/>
                    </a:cxn>
                    <a:cxn ang="0">
                      <a:pos x="280" y="140"/>
                    </a:cxn>
                    <a:cxn ang="0">
                      <a:pos x="322" y="124"/>
                    </a:cxn>
                    <a:cxn ang="0">
                      <a:pos x="392" y="94"/>
                    </a:cxn>
                    <a:cxn ang="0">
                      <a:pos x="418" y="86"/>
                    </a:cxn>
                    <a:cxn ang="0">
                      <a:pos x="424" y="72"/>
                    </a:cxn>
                    <a:cxn ang="0">
                      <a:pos x="408" y="64"/>
                    </a:cxn>
                    <a:cxn ang="0">
                      <a:pos x="370" y="40"/>
                    </a:cxn>
                    <a:cxn ang="0">
                      <a:pos x="334" y="22"/>
                    </a:cxn>
                    <a:cxn ang="0">
                      <a:pos x="302" y="22"/>
                    </a:cxn>
                    <a:cxn ang="0">
                      <a:pos x="284" y="30"/>
                    </a:cxn>
                    <a:cxn ang="0">
                      <a:pos x="276" y="40"/>
                    </a:cxn>
                    <a:cxn ang="0">
                      <a:pos x="272" y="36"/>
                    </a:cxn>
                    <a:cxn ang="0">
                      <a:pos x="268" y="26"/>
                    </a:cxn>
                    <a:cxn ang="0">
                      <a:pos x="260" y="26"/>
                    </a:cxn>
                    <a:cxn ang="0">
                      <a:pos x="234" y="22"/>
                    </a:cxn>
                    <a:cxn ang="0">
                      <a:pos x="192" y="2"/>
                    </a:cxn>
                    <a:cxn ang="0">
                      <a:pos x="168" y="0"/>
                    </a:cxn>
                    <a:cxn ang="0">
                      <a:pos x="138" y="6"/>
                    </a:cxn>
                    <a:cxn ang="0">
                      <a:pos x="54" y="16"/>
                    </a:cxn>
                    <a:cxn ang="0">
                      <a:pos x="50" y="20"/>
                    </a:cxn>
                    <a:cxn ang="0">
                      <a:pos x="56" y="28"/>
                    </a:cxn>
                    <a:cxn ang="0">
                      <a:pos x="64" y="46"/>
                    </a:cxn>
                    <a:cxn ang="0">
                      <a:pos x="76" y="52"/>
                    </a:cxn>
                    <a:cxn ang="0">
                      <a:pos x="86" y="60"/>
                    </a:cxn>
                    <a:cxn ang="0">
                      <a:pos x="74" y="72"/>
                    </a:cxn>
                    <a:cxn ang="0">
                      <a:pos x="72" y="80"/>
                    </a:cxn>
                    <a:cxn ang="0">
                      <a:pos x="58" y="84"/>
                    </a:cxn>
                    <a:cxn ang="0">
                      <a:pos x="56" y="90"/>
                    </a:cxn>
                    <a:cxn ang="0">
                      <a:pos x="48" y="106"/>
                    </a:cxn>
                    <a:cxn ang="0">
                      <a:pos x="46" y="114"/>
                    </a:cxn>
                    <a:cxn ang="0">
                      <a:pos x="56" y="122"/>
                    </a:cxn>
                    <a:cxn ang="0">
                      <a:pos x="44" y="126"/>
                    </a:cxn>
                    <a:cxn ang="0">
                      <a:pos x="30" y="130"/>
                    </a:cxn>
                    <a:cxn ang="0">
                      <a:pos x="34" y="140"/>
                    </a:cxn>
                    <a:cxn ang="0">
                      <a:pos x="22" y="160"/>
                    </a:cxn>
                    <a:cxn ang="0">
                      <a:pos x="4" y="182"/>
                    </a:cxn>
                    <a:cxn ang="0">
                      <a:pos x="0" y="192"/>
                    </a:cxn>
                    <a:cxn ang="0">
                      <a:pos x="2" y="196"/>
                    </a:cxn>
                  </a:cxnLst>
                  <a:rect l="0" t="0" r="r" b="b"/>
                  <a:pathLst>
                    <a:path w="426" h="260">
                      <a:moveTo>
                        <a:pt x="2" y="196"/>
                      </a:moveTo>
                      <a:lnTo>
                        <a:pt x="2" y="196"/>
                      </a:lnTo>
                      <a:lnTo>
                        <a:pt x="20" y="198"/>
                      </a:lnTo>
                      <a:lnTo>
                        <a:pt x="38" y="204"/>
                      </a:lnTo>
                      <a:lnTo>
                        <a:pt x="68" y="214"/>
                      </a:lnTo>
                      <a:lnTo>
                        <a:pt x="68" y="214"/>
                      </a:lnTo>
                      <a:lnTo>
                        <a:pt x="78" y="220"/>
                      </a:lnTo>
                      <a:lnTo>
                        <a:pt x="86" y="226"/>
                      </a:lnTo>
                      <a:lnTo>
                        <a:pt x="92" y="232"/>
                      </a:lnTo>
                      <a:lnTo>
                        <a:pt x="96" y="240"/>
                      </a:lnTo>
                      <a:lnTo>
                        <a:pt x="102" y="252"/>
                      </a:lnTo>
                      <a:lnTo>
                        <a:pt x="106" y="256"/>
                      </a:lnTo>
                      <a:lnTo>
                        <a:pt x="110" y="260"/>
                      </a:lnTo>
                      <a:lnTo>
                        <a:pt x="110" y="260"/>
                      </a:lnTo>
                      <a:lnTo>
                        <a:pt x="116" y="260"/>
                      </a:lnTo>
                      <a:lnTo>
                        <a:pt x="122" y="260"/>
                      </a:lnTo>
                      <a:lnTo>
                        <a:pt x="134" y="256"/>
                      </a:lnTo>
                      <a:lnTo>
                        <a:pt x="146" y="248"/>
                      </a:lnTo>
                      <a:lnTo>
                        <a:pt x="160" y="240"/>
                      </a:lnTo>
                      <a:lnTo>
                        <a:pt x="160" y="240"/>
                      </a:lnTo>
                      <a:lnTo>
                        <a:pt x="168" y="236"/>
                      </a:lnTo>
                      <a:lnTo>
                        <a:pt x="172" y="234"/>
                      </a:lnTo>
                      <a:lnTo>
                        <a:pt x="180" y="236"/>
                      </a:lnTo>
                      <a:lnTo>
                        <a:pt x="184" y="238"/>
                      </a:lnTo>
                      <a:lnTo>
                        <a:pt x="190" y="238"/>
                      </a:lnTo>
                      <a:lnTo>
                        <a:pt x="198" y="236"/>
                      </a:lnTo>
                      <a:lnTo>
                        <a:pt x="208" y="232"/>
                      </a:lnTo>
                      <a:lnTo>
                        <a:pt x="208" y="232"/>
                      </a:lnTo>
                      <a:lnTo>
                        <a:pt x="212" y="230"/>
                      </a:lnTo>
                      <a:lnTo>
                        <a:pt x="216" y="226"/>
                      </a:lnTo>
                      <a:lnTo>
                        <a:pt x="222" y="218"/>
                      </a:lnTo>
                      <a:lnTo>
                        <a:pt x="224" y="210"/>
                      </a:lnTo>
                      <a:lnTo>
                        <a:pt x="224" y="200"/>
                      </a:lnTo>
                      <a:lnTo>
                        <a:pt x="224" y="192"/>
                      </a:lnTo>
                      <a:lnTo>
                        <a:pt x="226" y="184"/>
                      </a:lnTo>
                      <a:lnTo>
                        <a:pt x="232" y="178"/>
                      </a:lnTo>
                      <a:lnTo>
                        <a:pt x="244" y="174"/>
                      </a:lnTo>
                      <a:lnTo>
                        <a:pt x="244" y="174"/>
                      </a:lnTo>
                      <a:lnTo>
                        <a:pt x="254" y="172"/>
                      </a:lnTo>
                      <a:lnTo>
                        <a:pt x="260" y="170"/>
                      </a:lnTo>
                      <a:lnTo>
                        <a:pt x="264" y="164"/>
                      </a:lnTo>
                      <a:lnTo>
                        <a:pt x="266" y="158"/>
                      </a:lnTo>
                      <a:lnTo>
                        <a:pt x="268" y="152"/>
                      </a:lnTo>
                      <a:lnTo>
                        <a:pt x="272" y="146"/>
                      </a:lnTo>
                      <a:lnTo>
                        <a:pt x="280" y="140"/>
                      </a:lnTo>
                      <a:lnTo>
                        <a:pt x="292" y="136"/>
                      </a:lnTo>
                      <a:lnTo>
                        <a:pt x="292" y="136"/>
                      </a:lnTo>
                      <a:lnTo>
                        <a:pt x="322" y="124"/>
                      </a:lnTo>
                      <a:lnTo>
                        <a:pt x="348" y="112"/>
                      </a:lnTo>
                      <a:lnTo>
                        <a:pt x="370" y="102"/>
                      </a:lnTo>
                      <a:lnTo>
                        <a:pt x="392" y="94"/>
                      </a:lnTo>
                      <a:lnTo>
                        <a:pt x="392" y="94"/>
                      </a:lnTo>
                      <a:lnTo>
                        <a:pt x="408" y="90"/>
                      </a:lnTo>
                      <a:lnTo>
                        <a:pt x="418" y="86"/>
                      </a:lnTo>
                      <a:lnTo>
                        <a:pt x="424" y="82"/>
                      </a:lnTo>
                      <a:lnTo>
                        <a:pt x="426" y="76"/>
                      </a:lnTo>
                      <a:lnTo>
                        <a:pt x="424" y="72"/>
                      </a:lnTo>
                      <a:lnTo>
                        <a:pt x="420" y="70"/>
                      </a:lnTo>
                      <a:lnTo>
                        <a:pt x="408" y="64"/>
                      </a:lnTo>
                      <a:lnTo>
                        <a:pt x="408" y="64"/>
                      </a:lnTo>
                      <a:lnTo>
                        <a:pt x="398" y="60"/>
                      </a:lnTo>
                      <a:lnTo>
                        <a:pt x="390" y="54"/>
                      </a:lnTo>
                      <a:lnTo>
                        <a:pt x="370" y="40"/>
                      </a:lnTo>
                      <a:lnTo>
                        <a:pt x="360" y="32"/>
                      </a:lnTo>
                      <a:lnTo>
                        <a:pt x="348" y="26"/>
                      </a:lnTo>
                      <a:lnTo>
                        <a:pt x="334" y="22"/>
                      </a:lnTo>
                      <a:lnTo>
                        <a:pt x="318" y="22"/>
                      </a:lnTo>
                      <a:lnTo>
                        <a:pt x="318" y="22"/>
                      </a:lnTo>
                      <a:lnTo>
                        <a:pt x="302" y="22"/>
                      </a:lnTo>
                      <a:lnTo>
                        <a:pt x="294" y="24"/>
                      </a:lnTo>
                      <a:lnTo>
                        <a:pt x="288" y="26"/>
                      </a:lnTo>
                      <a:lnTo>
                        <a:pt x="284" y="30"/>
                      </a:lnTo>
                      <a:lnTo>
                        <a:pt x="282" y="36"/>
                      </a:lnTo>
                      <a:lnTo>
                        <a:pt x="280" y="38"/>
                      </a:lnTo>
                      <a:lnTo>
                        <a:pt x="276" y="40"/>
                      </a:lnTo>
                      <a:lnTo>
                        <a:pt x="276" y="40"/>
                      </a:lnTo>
                      <a:lnTo>
                        <a:pt x="272" y="40"/>
                      </a:lnTo>
                      <a:lnTo>
                        <a:pt x="272" y="36"/>
                      </a:lnTo>
                      <a:lnTo>
                        <a:pt x="272" y="32"/>
                      </a:lnTo>
                      <a:lnTo>
                        <a:pt x="272" y="30"/>
                      </a:lnTo>
                      <a:lnTo>
                        <a:pt x="268" y="26"/>
                      </a:lnTo>
                      <a:lnTo>
                        <a:pt x="268" y="26"/>
                      </a:lnTo>
                      <a:lnTo>
                        <a:pt x="266" y="26"/>
                      </a:lnTo>
                      <a:lnTo>
                        <a:pt x="260" y="26"/>
                      </a:lnTo>
                      <a:lnTo>
                        <a:pt x="250" y="24"/>
                      </a:lnTo>
                      <a:lnTo>
                        <a:pt x="234" y="22"/>
                      </a:lnTo>
                      <a:lnTo>
                        <a:pt x="234" y="22"/>
                      </a:lnTo>
                      <a:lnTo>
                        <a:pt x="218" y="16"/>
                      </a:lnTo>
                      <a:lnTo>
                        <a:pt x="208" y="12"/>
                      </a:lnTo>
                      <a:lnTo>
                        <a:pt x="192" y="2"/>
                      </a:lnTo>
                      <a:lnTo>
                        <a:pt x="186" y="0"/>
                      </a:lnTo>
                      <a:lnTo>
                        <a:pt x="178" y="0"/>
                      </a:lnTo>
                      <a:lnTo>
                        <a:pt x="168" y="0"/>
                      </a:lnTo>
                      <a:lnTo>
                        <a:pt x="154" y="2"/>
                      </a:lnTo>
                      <a:lnTo>
                        <a:pt x="154" y="2"/>
                      </a:lnTo>
                      <a:lnTo>
                        <a:pt x="138" y="6"/>
                      </a:lnTo>
                      <a:lnTo>
                        <a:pt x="120" y="8"/>
                      </a:lnTo>
                      <a:lnTo>
                        <a:pt x="82" y="12"/>
                      </a:lnTo>
                      <a:lnTo>
                        <a:pt x="54" y="16"/>
                      </a:lnTo>
                      <a:lnTo>
                        <a:pt x="48" y="18"/>
                      </a:lnTo>
                      <a:lnTo>
                        <a:pt x="48" y="18"/>
                      </a:lnTo>
                      <a:lnTo>
                        <a:pt x="50" y="20"/>
                      </a:lnTo>
                      <a:lnTo>
                        <a:pt x="50" y="20"/>
                      </a:lnTo>
                      <a:lnTo>
                        <a:pt x="54" y="24"/>
                      </a:lnTo>
                      <a:lnTo>
                        <a:pt x="56" y="28"/>
                      </a:lnTo>
                      <a:lnTo>
                        <a:pt x="58" y="36"/>
                      </a:lnTo>
                      <a:lnTo>
                        <a:pt x="60" y="42"/>
                      </a:lnTo>
                      <a:lnTo>
                        <a:pt x="64" y="46"/>
                      </a:lnTo>
                      <a:lnTo>
                        <a:pt x="68" y="48"/>
                      </a:lnTo>
                      <a:lnTo>
                        <a:pt x="76" y="52"/>
                      </a:lnTo>
                      <a:lnTo>
                        <a:pt x="76" y="52"/>
                      </a:lnTo>
                      <a:lnTo>
                        <a:pt x="84" y="56"/>
                      </a:lnTo>
                      <a:lnTo>
                        <a:pt x="86" y="58"/>
                      </a:lnTo>
                      <a:lnTo>
                        <a:pt x="86" y="60"/>
                      </a:lnTo>
                      <a:lnTo>
                        <a:pt x="84" y="64"/>
                      </a:lnTo>
                      <a:lnTo>
                        <a:pt x="76" y="68"/>
                      </a:lnTo>
                      <a:lnTo>
                        <a:pt x="74" y="72"/>
                      </a:lnTo>
                      <a:lnTo>
                        <a:pt x="72" y="76"/>
                      </a:lnTo>
                      <a:lnTo>
                        <a:pt x="72" y="76"/>
                      </a:lnTo>
                      <a:lnTo>
                        <a:pt x="72" y="80"/>
                      </a:lnTo>
                      <a:lnTo>
                        <a:pt x="70" y="82"/>
                      </a:lnTo>
                      <a:lnTo>
                        <a:pt x="64" y="82"/>
                      </a:lnTo>
                      <a:lnTo>
                        <a:pt x="58" y="84"/>
                      </a:lnTo>
                      <a:lnTo>
                        <a:pt x="56" y="86"/>
                      </a:lnTo>
                      <a:lnTo>
                        <a:pt x="56" y="90"/>
                      </a:lnTo>
                      <a:lnTo>
                        <a:pt x="56" y="90"/>
                      </a:lnTo>
                      <a:lnTo>
                        <a:pt x="56" y="94"/>
                      </a:lnTo>
                      <a:lnTo>
                        <a:pt x="54" y="98"/>
                      </a:lnTo>
                      <a:lnTo>
                        <a:pt x="48" y="106"/>
                      </a:lnTo>
                      <a:lnTo>
                        <a:pt x="44" y="110"/>
                      </a:lnTo>
                      <a:lnTo>
                        <a:pt x="44" y="112"/>
                      </a:lnTo>
                      <a:lnTo>
                        <a:pt x="46" y="114"/>
                      </a:lnTo>
                      <a:lnTo>
                        <a:pt x="46" y="114"/>
                      </a:lnTo>
                      <a:lnTo>
                        <a:pt x="54" y="118"/>
                      </a:lnTo>
                      <a:lnTo>
                        <a:pt x="56" y="122"/>
                      </a:lnTo>
                      <a:lnTo>
                        <a:pt x="56" y="124"/>
                      </a:lnTo>
                      <a:lnTo>
                        <a:pt x="54" y="124"/>
                      </a:lnTo>
                      <a:lnTo>
                        <a:pt x="44" y="126"/>
                      </a:lnTo>
                      <a:lnTo>
                        <a:pt x="44" y="126"/>
                      </a:lnTo>
                      <a:lnTo>
                        <a:pt x="34" y="128"/>
                      </a:lnTo>
                      <a:lnTo>
                        <a:pt x="30" y="130"/>
                      </a:lnTo>
                      <a:lnTo>
                        <a:pt x="30" y="134"/>
                      </a:lnTo>
                      <a:lnTo>
                        <a:pt x="34" y="140"/>
                      </a:lnTo>
                      <a:lnTo>
                        <a:pt x="34" y="140"/>
                      </a:lnTo>
                      <a:lnTo>
                        <a:pt x="34" y="144"/>
                      </a:lnTo>
                      <a:lnTo>
                        <a:pt x="32" y="150"/>
                      </a:lnTo>
                      <a:lnTo>
                        <a:pt x="22" y="160"/>
                      </a:lnTo>
                      <a:lnTo>
                        <a:pt x="10" y="172"/>
                      </a:lnTo>
                      <a:lnTo>
                        <a:pt x="6" y="178"/>
                      </a:lnTo>
                      <a:lnTo>
                        <a:pt x="4" y="182"/>
                      </a:lnTo>
                      <a:lnTo>
                        <a:pt x="4" y="182"/>
                      </a:lnTo>
                      <a:lnTo>
                        <a:pt x="2" y="188"/>
                      </a:lnTo>
                      <a:lnTo>
                        <a:pt x="0" y="192"/>
                      </a:lnTo>
                      <a:lnTo>
                        <a:pt x="0" y="194"/>
                      </a:lnTo>
                      <a:lnTo>
                        <a:pt x="2" y="196"/>
                      </a:lnTo>
                      <a:lnTo>
                        <a:pt x="2" y="196"/>
                      </a:lnTo>
                      <a:close/>
                    </a:path>
                  </a:pathLst>
                </a:custGeom>
                <a:grpFill/>
                <a:ln w="6350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a-DK" sz="1800" b="1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61" name="Freeform 6018">
                  <a:extLst>
                    <a:ext uri="{FF2B5EF4-FFF2-40B4-BE49-F238E27FC236}">
                      <a16:creationId xmlns:a16="http://schemas.microsoft.com/office/drawing/2014/main" id="{155E6F20-1B3A-4D43-8D9E-BA4F4E18C15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58570" y="1024573"/>
                  <a:ext cx="190500" cy="87630"/>
                </a:xfrm>
                <a:custGeom>
                  <a:avLst/>
                  <a:gdLst/>
                  <a:ahLst/>
                  <a:cxnLst>
                    <a:cxn ang="0">
                      <a:pos x="12" y="124"/>
                    </a:cxn>
                    <a:cxn ang="0">
                      <a:pos x="16" y="130"/>
                    </a:cxn>
                    <a:cxn ang="0">
                      <a:pos x="36" y="120"/>
                    </a:cxn>
                    <a:cxn ang="0">
                      <a:pos x="50" y="118"/>
                    </a:cxn>
                    <a:cxn ang="0">
                      <a:pos x="66" y="124"/>
                    </a:cxn>
                    <a:cxn ang="0">
                      <a:pos x="76" y="124"/>
                    </a:cxn>
                    <a:cxn ang="0">
                      <a:pos x="88" y="114"/>
                    </a:cxn>
                    <a:cxn ang="0">
                      <a:pos x="94" y="122"/>
                    </a:cxn>
                    <a:cxn ang="0">
                      <a:pos x="112" y="138"/>
                    </a:cxn>
                    <a:cxn ang="0">
                      <a:pos x="132" y="132"/>
                    </a:cxn>
                    <a:cxn ang="0">
                      <a:pos x="138" y="114"/>
                    </a:cxn>
                    <a:cxn ang="0">
                      <a:pos x="146" y="110"/>
                    </a:cxn>
                    <a:cxn ang="0">
                      <a:pos x="156" y="114"/>
                    </a:cxn>
                    <a:cxn ang="0">
                      <a:pos x="174" y="94"/>
                    </a:cxn>
                    <a:cxn ang="0">
                      <a:pos x="182" y="76"/>
                    </a:cxn>
                    <a:cxn ang="0">
                      <a:pos x="186" y="66"/>
                    </a:cxn>
                    <a:cxn ang="0">
                      <a:pos x="206" y="56"/>
                    </a:cxn>
                    <a:cxn ang="0">
                      <a:pos x="208" y="64"/>
                    </a:cxn>
                    <a:cxn ang="0">
                      <a:pos x="206" y="88"/>
                    </a:cxn>
                    <a:cxn ang="0">
                      <a:pos x="214" y="96"/>
                    </a:cxn>
                    <a:cxn ang="0">
                      <a:pos x="236" y="100"/>
                    </a:cxn>
                    <a:cxn ang="0">
                      <a:pos x="244" y="92"/>
                    </a:cxn>
                    <a:cxn ang="0">
                      <a:pos x="246" y="80"/>
                    </a:cxn>
                    <a:cxn ang="0">
                      <a:pos x="274" y="74"/>
                    </a:cxn>
                    <a:cxn ang="0">
                      <a:pos x="294" y="60"/>
                    </a:cxn>
                    <a:cxn ang="0">
                      <a:pos x="280" y="42"/>
                    </a:cxn>
                    <a:cxn ang="0">
                      <a:pos x="272" y="36"/>
                    </a:cxn>
                    <a:cxn ang="0">
                      <a:pos x="278" y="28"/>
                    </a:cxn>
                    <a:cxn ang="0">
                      <a:pos x="300" y="18"/>
                    </a:cxn>
                    <a:cxn ang="0">
                      <a:pos x="288" y="8"/>
                    </a:cxn>
                    <a:cxn ang="0">
                      <a:pos x="258" y="0"/>
                    </a:cxn>
                    <a:cxn ang="0">
                      <a:pos x="244" y="4"/>
                    </a:cxn>
                    <a:cxn ang="0">
                      <a:pos x="234" y="16"/>
                    </a:cxn>
                    <a:cxn ang="0">
                      <a:pos x="202" y="12"/>
                    </a:cxn>
                    <a:cxn ang="0">
                      <a:pos x="160" y="18"/>
                    </a:cxn>
                    <a:cxn ang="0">
                      <a:pos x="128" y="38"/>
                    </a:cxn>
                    <a:cxn ang="0">
                      <a:pos x="102" y="58"/>
                    </a:cxn>
                    <a:cxn ang="0">
                      <a:pos x="82" y="66"/>
                    </a:cxn>
                    <a:cxn ang="0">
                      <a:pos x="66" y="78"/>
                    </a:cxn>
                    <a:cxn ang="0">
                      <a:pos x="44" y="90"/>
                    </a:cxn>
                    <a:cxn ang="0">
                      <a:pos x="28" y="86"/>
                    </a:cxn>
                    <a:cxn ang="0">
                      <a:pos x="12" y="96"/>
                    </a:cxn>
                    <a:cxn ang="0">
                      <a:pos x="2" y="112"/>
                    </a:cxn>
                    <a:cxn ang="0">
                      <a:pos x="14" y="116"/>
                    </a:cxn>
                  </a:cxnLst>
                  <a:rect l="0" t="0" r="r" b="b"/>
                  <a:pathLst>
                    <a:path w="300" h="138">
                      <a:moveTo>
                        <a:pt x="14" y="120"/>
                      </a:moveTo>
                      <a:lnTo>
                        <a:pt x="14" y="120"/>
                      </a:lnTo>
                      <a:lnTo>
                        <a:pt x="12" y="124"/>
                      </a:lnTo>
                      <a:lnTo>
                        <a:pt x="12" y="126"/>
                      </a:lnTo>
                      <a:lnTo>
                        <a:pt x="14" y="128"/>
                      </a:lnTo>
                      <a:lnTo>
                        <a:pt x="16" y="130"/>
                      </a:lnTo>
                      <a:lnTo>
                        <a:pt x="24" y="128"/>
                      </a:lnTo>
                      <a:lnTo>
                        <a:pt x="36" y="120"/>
                      </a:lnTo>
                      <a:lnTo>
                        <a:pt x="36" y="120"/>
                      </a:lnTo>
                      <a:lnTo>
                        <a:pt x="42" y="118"/>
                      </a:lnTo>
                      <a:lnTo>
                        <a:pt x="46" y="116"/>
                      </a:lnTo>
                      <a:lnTo>
                        <a:pt x="50" y="118"/>
                      </a:lnTo>
                      <a:lnTo>
                        <a:pt x="52" y="118"/>
                      </a:lnTo>
                      <a:lnTo>
                        <a:pt x="60" y="124"/>
                      </a:lnTo>
                      <a:lnTo>
                        <a:pt x="66" y="124"/>
                      </a:lnTo>
                      <a:lnTo>
                        <a:pt x="72" y="126"/>
                      </a:lnTo>
                      <a:lnTo>
                        <a:pt x="72" y="126"/>
                      </a:lnTo>
                      <a:lnTo>
                        <a:pt x="76" y="124"/>
                      </a:lnTo>
                      <a:lnTo>
                        <a:pt x="82" y="122"/>
                      </a:lnTo>
                      <a:lnTo>
                        <a:pt x="86" y="116"/>
                      </a:lnTo>
                      <a:lnTo>
                        <a:pt x="88" y="114"/>
                      </a:lnTo>
                      <a:lnTo>
                        <a:pt x="90" y="114"/>
                      </a:lnTo>
                      <a:lnTo>
                        <a:pt x="94" y="122"/>
                      </a:lnTo>
                      <a:lnTo>
                        <a:pt x="94" y="122"/>
                      </a:lnTo>
                      <a:lnTo>
                        <a:pt x="98" y="130"/>
                      </a:lnTo>
                      <a:lnTo>
                        <a:pt x="104" y="134"/>
                      </a:lnTo>
                      <a:lnTo>
                        <a:pt x="112" y="138"/>
                      </a:lnTo>
                      <a:lnTo>
                        <a:pt x="118" y="138"/>
                      </a:lnTo>
                      <a:lnTo>
                        <a:pt x="126" y="136"/>
                      </a:lnTo>
                      <a:lnTo>
                        <a:pt x="132" y="132"/>
                      </a:lnTo>
                      <a:lnTo>
                        <a:pt x="136" y="124"/>
                      </a:lnTo>
                      <a:lnTo>
                        <a:pt x="138" y="114"/>
                      </a:lnTo>
                      <a:lnTo>
                        <a:pt x="138" y="114"/>
                      </a:lnTo>
                      <a:lnTo>
                        <a:pt x="138" y="106"/>
                      </a:lnTo>
                      <a:lnTo>
                        <a:pt x="140" y="104"/>
                      </a:lnTo>
                      <a:lnTo>
                        <a:pt x="146" y="110"/>
                      </a:lnTo>
                      <a:lnTo>
                        <a:pt x="150" y="114"/>
                      </a:lnTo>
                      <a:lnTo>
                        <a:pt x="154" y="114"/>
                      </a:lnTo>
                      <a:lnTo>
                        <a:pt x="156" y="114"/>
                      </a:lnTo>
                      <a:lnTo>
                        <a:pt x="160" y="112"/>
                      </a:lnTo>
                      <a:lnTo>
                        <a:pt x="164" y="108"/>
                      </a:lnTo>
                      <a:lnTo>
                        <a:pt x="174" y="94"/>
                      </a:lnTo>
                      <a:lnTo>
                        <a:pt x="174" y="94"/>
                      </a:lnTo>
                      <a:lnTo>
                        <a:pt x="180" y="82"/>
                      </a:lnTo>
                      <a:lnTo>
                        <a:pt x="182" y="76"/>
                      </a:lnTo>
                      <a:lnTo>
                        <a:pt x="182" y="68"/>
                      </a:lnTo>
                      <a:lnTo>
                        <a:pt x="184" y="66"/>
                      </a:lnTo>
                      <a:lnTo>
                        <a:pt x="186" y="66"/>
                      </a:lnTo>
                      <a:lnTo>
                        <a:pt x="198" y="58"/>
                      </a:lnTo>
                      <a:lnTo>
                        <a:pt x="198" y="58"/>
                      </a:lnTo>
                      <a:lnTo>
                        <a:pt x="206" y="56"/>
                      </a:lnTo>
                      <a:lnTo>
                        <a:pt x="208" y="58"/>
                      </a:lnTo>
                      <a:lnTo>
                        <a:pt x="210" y="58"/>
                      </a:lnTo>
                      <a:lnTo>
                        <a:pt x="208" y="64"/>
                      </a:lnTo>
                      <a:lnTo>
                        <a:pt x="206" y="72"/>
                      </a:lnTo>
                      <a:lnTo>
                        <a:pt x="204" y="80"/>
                      </a:lnTo>
                      <a:lnTo>
                        <a:pt x="206" y="88"/>
                      </a:lnTo>
                      <a:lnTo>
                        <a:pt x="208" y="92"/>
                      </a:lnTo>
                      <a:lnTo>
                        <a:pt x="210" y="94"/>
                      </a:lnTo>
                      <a:lnTo>
                        <a:pt x="214" y="96"/>
                      </a:lnTo>
                      <a:lnTo>
                        <a:pt x="222" y="98"/>
                      </a:lnTo>
                      <a:lnTo>
                        <a:pt x="222" y="98"/>
                      </a:lnTo>
                      <a:lnTo>
                        <a:pt x="236" y="100"/>
                      </a:lnTo>
                      <a:lnTo>
                        <a:pt x="242" y="98"/>
                      </a:lnTo>
                      <a:lnTo>
                        <a:pt x="246" y="96"/>
                      </a:lnTo>
                      <a:lnTo>
                        <a:pt x="244" y="92"/>
                      </a:lnTo>
                      <a:lnTo>
                        <a:pt x="244" y="86"/>
                      </a:lnTo>
                      <a:lnTo>
                        <a:pt x="244" y="82"/>
                      </a:lnTo>
                      <a:lnTo>
                        <a:pt x="246" y="80"/>
                      </a:lnTo>
                      <a:lnTo>
                        <a:pt x="254" y="78"/>
                      </a:lnTo>
                      <a:lnTo>
                        <a:pt x="254" y="78"/>
                      </a:lnTo>
                      <a:lnTo>
                        <a:pt x="274" y="74"/>
                      </a:lnTo>
                      <a:lnTo>
                        <a:pt x="284" y="70"/>
                      </a:lnTo>
                      <a:lnTo>
                        <a:pt x="290" y="66"/>
                      </a:lnTo>
                      <a:lnTo>
                        <a:pt x="294" y="60"/>
                      </a:lnTo>
                      <a:lnTo>
                        <a:pt x="294" y="54"/>
                      </a:lnTo>
                      <a:lnTo>
                        <a:pt x="290" y="48"/>
                      </a:lnTo>
                      <a:lnTo>
                        <a:pt x="280" y="42"/>
                      </a:lnTo>
                      <a:lnTo>
                        <a:pt x="280" y="42"/>
                      </a:lnTo>
                      <a:lnTo>
                        <a:pt x="274" y="38"/>
                      </a:lnTo>
                      <a:lnTo>
                        <a:pt x="272" y="36"/>
                      </a:lnTo>
                      <a:lnTo>
                        <a:pt x="272" y="34"/>
                      </a:lnTo>
                      <a:lnTo>
                        <a:pt x="272" y="32"/>
                      </a:lnTo>
                      <a:lnTo>
                        <a:pt x="278" y="28"/>
                      </a:lnTo>
                      <a:lnTo>
                        <a:pt x="288" y="24"/>
                      </a:lnTo>
                      <a:lnTo>
                        <a:pt x="296" y="22"/>
                      </a:lnTo>
                      <a:lnTo>
                        <a:pt x="300" y="18"/>
                      </a:lnTo>
                      <a:lnTo>
                        <a:pt x="300" y="16"/>
                      </a:lnTo>
                      <a:lnTo>
                        <a:pt x="298" y="14"/>
                      </a:lnTo>
                      <a:lnTo>
                        <a:pt x="288" y="8"/>
                      </a:lnTo>
                      <a:lnTo>
                        <a:pt x="288" y="8"/>
                      </a:lnTo>
                      <a:lnTo>
                        <a:pt x="266" y="0"/>
                      </a:lnTo>
                      <a:lnTo>
                        <a:pt x="258" y="0"/>
                      </a:lnTo>
                      <a:lnTo>
                        <a:pt x="254" y="0"/>
                      </a:lnTo>
                      <a:lnTo>
                        <a:pt x="248" y="2"/>
                      </a:lnTo>
                      <a:lnTo>
                        <a:pt x="244" y="4"/>
                      </a:lnTo>
                      <a:lnTo>
                        <a:pt x="238" y="14"/>
                      </a:lnTo>
                      <a:lnTo>
                        <a:pt x="238" y="14"/>
                      </a:lnTo>
                      <a:lnTo>
                        <a:pt x="234" y="16"/>
                      </a:lnTo>
                      <a:lnTo>
                        <a:pt x="232" y="16"/>
                      </a:lnTo>
                      <a:lnTo>
                        <a:pt x="224" y="16"/>
                      </a:lnTo>
                      <a:lnTo>
                        <a:pt x="202" y="12"/>
                      </a:lnTo>
                      <a:lnTo>
                        <a:pt x="186" y="12"/>
                      </a:lnTo>
                      <a:lnTo>
                        <a:pt x="170" y="14"/>
                      </a:lnTo>
                      <a:lnTo>
                        <a:pt x="160" y="18"/>
                      </a:lnTo>
                      <a:lnTo>
                        <a:pt x="150" y="22"/>
                      </a:lnTo>
                      <a:lnTo>
                        <a:pt x="140" y="28"/>
                      </a:lnTo>
                      <a:lnTo>
                        <a:pt x="128" y="38"/>
                      </a:lnTo>
                      <a:lnTo>
                        <a:pt x="128" y="38"/>
                      </a:lnTo>
                      <a:lnTo>
                        <a:pt x="112" y="50"/>
                      </a:lnTo>
                      <a:lnTo>
                        <a:pt x="102" y="58"/>
                      </a:lnTo>
                      <a:lnTo>
                        <a:pt x="94" y="62"/>
                      </a:lnTo>
                      <a:lnTo>
                        <a:pt x="90" y="62"/>
                      </a:lnTo>
                      <a:lnTo>
                        <a:pt x="82" y="66"/>
                      </a:lnTo>
                      <a:lnTo>
                        <a:pt x="76" y="70"/>
                      </a:lnTo>
                      <a:lnTo>
                        <a:pt x="66" y="78"/>
                      </a:lnTo>
                      <a:lnTo>
                        <a:pt x="66" y="78"/>
                      </a:lnTo>
                      <a:lnTo>
                        <a:pt x="58" y="86"/>
                      </a:lnTo>
                      <a:lnTo>
                        <a:pt x="50" y="88"/>
                      </a:lnTo>
                      <a:lnTo>
                        <a:pt x="44" y="90"/>
                      </a:lnTo>
                      <a:lnTo>
                        <a:pt x="38" y="88"/>
                      </a:lnTo>
                      <a:lnTo>
                        <a:pt x="34" y="86"/>
                      </a:lnTo>
                      <a:lnTo>
                        <a:pt x="28" y="86"/>
                      </a:lnTo>
                      <a:lnTo>
                        <a:pt x="20" y="90"/>
                      </a:lnTo>
                      <a:lnTo>
                        <a:pt x="12" y="96"/>
                      </a:lnTo>
                      <a:lnTo>
                        <a:pt x="12" y="96"/>
                      </a:lnTo>
                      <a:lnTo>
                        <a:pt x="4" y="104"/>
                      </a:lnTo>
                      <a:lnTo>
                        <a:pt x="0" y="108"/>
                      </a:lnTo>
                      <a:lnTo>
                        <a:pt x="2" y="112"/>
                      </a:lnTo>
                      <a:lnTo>
                        <a:pt x="4" y="112"/>
                      </a:lnTo>
                      <a:lnTo>
                        <a:pt x="12" y="114"/>
                      </a:lnTo>
                      <a:lnTo>
                        <a:pt x="14" y="116"/>
                      </a:lnTo>
                      <a:lnTo>
                        <a:pt x="14" y="120"/>
                      </a:lnTo>
                      <a:lnTo>
                        <a:pt x="14" y="120"/>
                      </a:lnTo>
                      <a:close/>
                    </a:path>
                  </a:pathLst>
                </a:custGeom>
                <a:grpFill/>
                <a:ln w="6350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a-DK" sz="1800" b="1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62" name="Freeform 6019">
                  <a:extLst>
                    <a:ext uri="{FF2B5EF4-FFF2-40B4-BE49-F238E27FC236}">
                      <a16:creationId xmlns:a16="http://schemas.microsoft.com/office/drawing/2014/main" id="{6BB5DB57-9793-4C25-BD20-66F05F0A172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68120" y="1056323"/>
                  <a:ext cx="35560" cy="10160"/>
                </a:xfrm>
                <a:custGeom>
                  <a:avLst/>
                  <a:gdLst/>
                  <a:ahLst/>
                  <a:cxnLst>
                    <a:cxn ang="0">
                      <a:pos x="0" y="8"/>
                    </a:cxn>
                    <a:cxn ang="0">
                      <a:pos x="0" y="8"/>
                    </a:cxn>
                    <a:cxn ang="0">
                      <a:pos x="0" y="12"/>
                    </a:cxn>
                    <a:cxn ang="0">
                      <a:pos x="4" y="14"/>
                    </a:cxn>
                    <a:cxn ang="0">
                      <a:pos x="18" y="16"/>
                    </a:cxn>
                    <a:cxn ang="0">
                      <a:pos x="38" y="16"/>
                    </a:cxn>
                    <a:cxn ang="0">
                      <a:pos x="46" y="14"/>
                    </a:cxn>
                    <a:cxn ang="0">
                      <a:pos x="54" y="12"/>
                    </a:cxn>
                    <a:cxn ang="0">
                      <a:pos x="54" y="12"/>
                    </a:cxn>
                    <a:cxn ang="0">
                      <a:pos x="56" y="10"/>
                    </a:cxn>
                    <a:cxn ang="0">
                      <a:pos x="56" y="8"/>
                    </a:cxn>
                    <a:cxn ang="0">
                      <a:pos x="54" y="6"/>
                    </a:cxn>
                    <a:cxn ang="0">
                      <a:pos x="46" y="2"/>
                    </a:cxn>
                    <a:cxn ang="0">
                      <a:pos x="36" y="2"/>
                    </a:cxn>
                    <a:cxn ang="0">
                      <a:pos x="26" y="0"/>
                    </a:cxn>
                    <a:cxn ang="0">
                      <a:pos x="16" y="2"/>
                    </a:cxn>
                    <a:cxn ang="0">
                      <a:pos x="6" y="4"/>
                    </a:cxn>
                    <a:cxn ang="0">
                      <a:pos x="0" y="8"/>
                    </a:cxn>
                    <a:cxn ang="0">
                      <a:pos x="0" y="8"/>
                    </a:cxn>
                  </a:cxnLst>
                  <a:rect l="0" t="0" r="r" b="b"/>
                  <a:pathLst>
                    <a:path w="56" h="16">
                      <a:moveTo>
                        <a:pt x="0" y="8"/>
                      </a:moveTo>
                      <a:lnTo>
                        <a:pt x="0" y="8"/>
                      </a:lnTo>
                      <a:lnTo>
                        <a:pt x="0" y="12"/>
                      </a:lnTo>
                      <a:lnTo>
                        <a:pt x="4" y="14"/>
                      </a:lnTo>
                      <a:lnTo>
                        <a:pt x="18" y="16"/>
                      </a:lnTo>
                      <a:lnTo>
                        <a:pt x="38" y="16"/>
                      </a:lnTo>
                      <a:lnTo>
                        <a:pt x="46" y="14"/>
                      </a:lnTo>
                      <a:lnTo>
                        <a:pt x="54" y="12"/>
                      </a:lnTo>
                      <a:lnTo>
                        <a:pt x="54" y="12"/>
                      </a:lnTo>
                      <a:lnTo>
                        <a:pt x="56" y="10"/>
                      </a:lnTo>
                      <a:lnTo>
                        <a:pt x="56" y="8"/>
                      </a:lnTo>
                      <a:lnTo>
                        <a:pt x="54" y="6"/>
                      </a:lnTo>
                      <a:lnTo>
                        <a:pt x="46" y="2"/>
                      </a:lnTo>
                      <a:lnTo>
                        <a:pt x="36" y="2"/>
                      </a:lnTo>
                      <a:lnTo>
                        <a:pt x="26" y="0"/>
                      </a:lnTo>
                      <a:lnTo>
                        <a:pt x="16" y="2"/>
                      </a:lnTo>
                      <a:lnTo>
                        <a:pt x="6" y="4"/>
                      </a:lnTo>
                      <a:lnTo>
                        <a:pt x="0" y="8"/>
                      </a:lnTo>
                      <a:lnTo>
                        <a:pt x="0" y="8"/>
                      </a:lnTo>
                      <a:close/>
                    </a:path>
                  </a:pathLst>
                </a:custGeom>
                <a:grpFill/>
                <a:ln w="6350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a-DK" sz="1800" b="1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63" name="Freeform 6020">
                  <a:extLst>
                    <a:ext uri="{FF2B5EF4-FFF2-40B4-BE49-F238E27FC236}">
                      <a16:creationId xmlns:a16="http://schemas.microsoft.com/office/drawing/2014/main" id="{723CF9D4-173B-4924-95EF-FD8F38B8703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64310" y="996633"/>
                  <a:ext cx="34290" cy="19050"/>
                </a:xfrm>
                <a:custGeom>
                  <a:avLst/>
                  <a:gdLst/>
                  <a:ahLst/>
                  <a:cxnLst>
                    <a:cxn ang="0">
                      <a:pos x="42" y="30"/>
                    </a:cxn>
                    <a:cxn ang="0">
                      <a:pos x="42" y="30"/>
                    </a:cxn>
                    <a:cxn ang="0">
                      <a:pos x="52" y="28"/>
                    </a:cxn>
                    <a:cxn ang="0">
                      <a:pos x="54" y="26"/>
                    </a:cxn>
                    <a:cxn ang="0">
                      <a:pos x="54" y="24"/>
                    </a:cxn>
                    <a:cxn ang="0">
                      <a:pos x="50" y="18"/>
                    </a:cxn>
                    <a:cxn ang="0">
                      <a:pos x="40" y="8"/>
                    </a:cxn>
                    <a:cxn ang="0">
                      <a:pos x="40" y="8"/>
                    </a:cxn>
                    <a:cxn ang="0">
                      <a:pos x="34" y="4"/>
                    </a:cxn>
                    <a:cxn ang="0">
                      <a:pos x="26" y="0"/>
                    </a:cxn>
                    <a:cxn ang="0">
                      <a:pos x="22" y="0"/>
                    </a:cxn>
                    <a:cxn ang="0">
                      <a:pos x="16" y="0"/>
                    </a:cxn>
                    <a:cxn ang="0">
                      <a:pos x="6" y="4"/>
                    </a:cxn>
                    <a:cxn ang="0">
                      <a:pos x="0" y="8"/>
                    </a:cxn>
                    <a:cxn ang="0">
                      <a:pos x="0" y="8"/>
                    </a:cxn>
                    <a:cxn ang="0">
                      <a:pos x="0" y="12"/>
                    </a:cxn>
                    <a:cxn ang="0">
                      <a:pos x="0" y="14"/>
                    </a:cxn>
                    <a:cxn ang="0">
                      <a:pos x="8" y="22"/>
                    </a:cxn>
                    <a:cxn ang="0">
                      <a:pos x="24" y="28"/>
                    </a:cxn>
                    <a:cxn ang="0">
                      <a:pos x="32" y="28"/>
                    </a:cxn>
                    <a:cxn ang="0">
                      <a:pos x="42" y="30"/>
                    </a:cxn>
                    <a:cxn ang="0">
                      <a:pos x="42" y="30"/>
                    </a:cxn>
                  </a:cxnLst>
                  <a:rect l="0" t="0" r="r" b="b"/>
                  <a:pathLst>
                    <a:path w="54" h="30">
                      <a:moveTo>
                        <a:pt x="42" y="30"/>
                      </a:moveTo>
                      <a:lnTo>
                        <a:pt x="42" y="30"/>
                      </a:lnTo>
                      <a:lnTo>
                        <a:pt x="52" y="28"/>
                      </a:lnTo>
                      <a:lnTo>
                        <a:pt x="54" y="26"/>
                      </a:lnTo>
                      <a:lnTo>
                        <a:pt x="54" y="24"/>
                      </a:lnTo>
                      <a:lnTo>
                        <a:pt x="50" y="18"/>
                      </a:lnTo>
                      <a:lnTo>
                        <a:pt x="40" y="8"/>
                      </a:lnTo>
                      <a:lnTo>
                        <a:pt x="40" y="8"/>
                      </a:lnTo>
                      <a:lnTo>
                        <a:pt x="34" y="4"/>
                      </a:lnTo>
                      <a:lnTo>
                        <a:pt x="26" y="0"/>
                      </a:lnTo>
                      <a:lnTo>
                        <a:pt x="22" y="0"/>
                      </a:lnTo>
                      <a:lnTo>
                        <a:pt x="16" y="0"/>
                      </a:lnTo>
                      <a:lnTo>
                        <a:pt x="6" y="4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12"/>
                      </a:lnTo>
                      <a:lnTo>
                        <a:pt x="0" y="14"/>
                      </a:lnTo>
                      <a:lnTo>
                        <a:pt x="8" y="22"/>
                      </a:lnTo>
                      <a:lnTo>
                        <a:pt x="24" y="28"/>
                      </a:lnTo>
                      <a:lnTo>
                        <a:pt x="32" y="28"/>
                      </a:lnTo>
                      <a:lnTo>
                        <a:pt x="42" y="30"/>
                      </a:lnTo>
                      <a:lnTo>
                        <a:pt x="42" y="30"/>
                      </a:lnTo>
                      <a:close/>
                    </a:path>
                  </a:pathLst>
                </a:custGeom>
                <a:grpFill/>
                <a:ln w="6350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a-DK" sz="1800" b="1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64" name="Freeform 6021">
                  <a:extLst>
                    <a:ext uri="{FF2B5EF4-FFF2-40B4-BE49-F238E27FC236}">
                      <a16:creationId xmlns:a16="http://schemas.microsoft.com/office/drawing/2014/main" id="{0C15FBAC-FB31-4B67-AEDE-4A153155324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504950" y="994093"/>
                  <a:ext cx="97790" cy="39370"/>
                </a:xfrm>
                <a:custGeom>
                  <a:avLst/>
                  <a:gdLst/>
                  <a:ahLst/>
                  <a:cxnLst>
                    <a:cxn ang="0">
                      <a:pos x="106" y="56"/>
                    </a:cxn>
                    <a:cxn ang="0">
                      <a:pos x="106" y="56"/>
                    </a:cxn>
                    <a:cxn ang="0">
                      <a:pos x="120" y="52"/>
                    </a:cxn>
                    <a:cxn ang="0">
                      <a:pos x="130" y="48"/>
                    </a:cxn>
                    <a:cxn ang="0">
                      <a:pos x="136" y="44"/>
                    </a:cxn>
                    <a:cxn ang="0">
                      <a:pos x="138" y="40"/>
                    </a:cxn>
                    <a:cxn ang="0">
                      <a:pos x="138" y="34"/>
                    </a:cxn>
                    <a:cxn ang="0">
                      <a:pos x="132" y="30"/>
                    </a:cxn>
                    <a:cxn ang="0">
                      <a:pos x="124" y="28"/>
                    </a:cxn>
                    <a:cxn ang="0">
                      <a:pos x="114" y="26"/>
                    </a:cxn>
                    <a:cxn ang="0">
                      <a:pos x="114" y="26"/>
                    </a:cxn>
                    <a:cxn ang="0">
                      <a:pos x="104" y="24"/>
                    </a:cxn>
                    <a:cxn ang="0">
                      <a:pos x="104" y="24"/>
                    </a:cxn>
                    <a:cxn ang="0">
                      <a:pos x="118" y="22"/>
                    </a:cxn>
                    <a:cxn ang="0">
                      <a:pos x="138" y="16"/>
                    </a:cxn>
                    <a:cxn ang="0">
                      <a:pos x="148" y="12"/>
                    </a:cxn>
                    <a:cxn ang="0">
                      <a:pos x="152" y="8"/>
                    </a:cxn>
                    <a:cxn ang="0">
                      <a:pos x="152" y="8"/>
                    </a:cxn>
                    <a:cxn ang="0">
                      <a:pos x="154" y="4"/>
                    </a:cxn>
                    <a:cxn ang="0">
                      <a:pos x="152" y="2"/>
                    </a:cxn>
                    <a:cxn ang="0">
                      <a:pos x="148" y="0"/>
                    </a:cxn>
                    <a:cxn ang="0">
                      <a:pos x="138" y="0"/>
                    </a:cxn>
                    <a:cxn ang="0">
                      <a:pos x="124" y="0"/>
                    </a:cxn>
                    <a:cxn ang="0">
                      <a:pos x="90" y="4"/>
                    </a:cxn>
                    <a:cxn ang="0">
                      <a:pos x="50" y="8"/>
                    </a:cxn>
                    <a:cxn ang="0">
                      <a:pos x="50" y="8"/>
                    </a:cxn>
                    <a:cxn ang="0">
                      <a:pos x="18" y="14"/>
                    </a:cxn>
                    <a:cxn ang="0">
                      <a:pos x="8" y="18"/>
                    </a:cxn>
                    <a:cxn ang="0">
                      <a:pos x="4" y="22"/>
                    </a:cxn>
                    <a:cxn ang="0">
                      <a:pos x="0" y="26"/>
                    </a:cxn>
                    <a:cxn ang="0">
                      <a:pos x="0" y="30"/>
                    </a:cxn>
                    <a:cxn ang="0">
                      <a:pos x="8" y="46"/>
                    </a:cxn>
                    <a:cxn ang="0">
                      <a:pos x="8" y="46"/>
                    </a:cxn>
                    <a:cxn ang="0">
                      <a:pos x="14" y="52"/>
                    </a:cxn>
                    <a:cxn ang="0">
                      <a:pos x="22" y="58"/>
                    </a:cxn>
                    <a:cxn ang="0">
                      <a:pos x="32" y="60"/>
                    </a:cxn>
                    <a:cxn ang="0">
                      <a:pos x="46" y="62"/>
                    </a:cxn>
                    <a:cxn ang="0">
                      <a:pos x="74" y="60"/>
                    </a:cxn>
                    <a:cxn ang="0">
                      <a:pos x="106" y="56"/>
                    </a:cxn>
                    <a:cxn ang="0">
                      <a:pos x="106" y="56"/>
                    </a:cxn>
                  </a:cxnLst>
                  <a:rect l="0" t="0" r="r" b="b"/>
                  <a:pathLst>
                    <a:path w="154" h="62">
                      <a:moveTo>
                        <a:pt x="106" y="56"/>
                      </a:moveTo>
                      <a:lnTo>
                        <a:pt x="106" y="56"/>
                      </a:lnTo>
                      <a:lnTo>
                        <a:pt x="120" y="52"/>
                      </a:lnTo>
                      <a:lnTo>
                        <a:pt x="130" y="48"/>
                      </a:lnTo>
                      <a:lnTo>
                        <a:pt x="136" y="44"/>
                      </a:lnTo>
                      <a:lnTo>
                        <a:pt x="138" y="40"/>
                      </a:lnTo>
                      <a:lnTo>
                        <a:pt x="138" y="34"/>
                      </a:lnTo>
                      <a:lnTo>
                        <a:pt x="132" y="30"/>
                      </a:lnTo>
                      <a:lnTo>
                        <a:pt x="124" y="28"/>
                      </a:lnTo>
                      <a:lnTo>
                        <a:pt x="114" y="26"/>
                      </a:lnTo>
                      <a:lnTo>
                        <a:pt x="114" y="26"/>
                      </a:lnTo>
                      <a:lnTo>
                        <a:pt x="104" y="24"/>
                      </a:lnTo>
                      <a:lnTo>
                        <a:pt x="104" y="24"/>
                      </a:lnTo>
                      <a:lnTo>
                        <a:pt x="118" y="22"/>
                      </a:lnTo>
                      <a:lnTo>
                        <a:pt x="138" y="16"/>
                      </a:lnTo>
                      <a:lnTo>
                        <a:pt x="148" y="12"/>
                      </a:lnTo>
                      <a:lnTo>
                        <a:pt x="152" y="8"/>
                      </a:lnTo>
                      <a:lnTo>
                        <a:pt x="152" y="8"/>
                      </a:lnTo>
                      <a:lnTo>
                        <a:pt x="154" y="4"/>
                      </a:lnTo>
                      <a:lnTo>
                        <a:pt x="152" y="2"/>
                      </a:lnTo>
                      <a:lnTo>
                        <a:pt x="148" y="0"/>
                      </a:lnTo>
                      <a:lnTo>
                        <a:pt x="138" y="0"/>
                      </a:lnTo>
                      <a:lnTo>
                        <a:pt x="124" y="0"/>
                      </a:lnTo>
                      <a:lnTo>
                        <a:pt x="90" y="4"/>
                      </a:lnTo>
                      <a:lnTo>
                        <a:pt x="50" y="8"/>
                      </a:lnTo>
                      <a:lnTo>
                        <a:pt x="50" y="8"/>
                      </a:lnTo>
                      <a:lnTo>
                        <a:pt x="18" y="14"/>
                      </a:lnTo>
                      <a:lnTo>
                        <a:pt x="8" y="18"/>
                      </a:lnTo>
                      <a:lnTo>
                        <a:pt x="4" y="22"/>
                      </a:lnTo>
                      <a:lnTo>
                        <a:pt x="0" y="26"/>
                      </a:lnTo>
                      <a:lnTo>
                        <a:pt x="0" y="30"/>
                      </a:lnTo>
                      <a:lnTo>
                        <a:pt x="8" y="46"/>
                      </a:lnTo>
                      <a:lnTo>
                        <a:pt x="8" y="46"/>
                      </a:lnTo>
                      <a:lnTo>
                        <a:pt x="14" y="52"/>
                      </a:lnTo>
                      <a:lnTo>
                        <a:pt x="22" y="58"/>
                      </a:lnTo>
                      <a:lnTo>
                        <a:pt x="32" y="60"/>
                      </a:lnTo>
                      <a:lnTo>
                        <a:pt x="46" y="62"/>
                      </a:lnTo>
                      <a:lnTo>
                        <a:pt x="74" y="60"/>
                      </a:lnTo>
                      <a:lnTo>
                        <a:pt x="106" y="56"/>
                      </a:lnTo>
                      <a:lnTo>
                        <a:pt x="106" y="56"/>
                      </a:lnTo>
                      <a:close/>
                    </a:path>
                  </a:pathLst>
                </a:custGeom>
                <a:grpFill/>
                <a:ln w="6350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a-DK" sz="1800" b="1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65" name="Freeform 6022">
                  <a:extLst>
                    <a:ext uri="{FF2B5EF4-FFF2-40B4-BE49-F238E27FC236}">
                      <a16:creationId xmlns:a16="http://schemas.microsoft.com/office/drawing/2014/main" id="{68F87C43-5528-4CFD-87C4-30DC7D9AF1E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72920" y="1067753"/>
                  <a:ext cx="143510" cy="87630"/>
                </a:xfrm>
                <a:custGeom>
                  <a:avLst/>
                  <a:gdLst/>
                  <a:ahLst/>
                  <a:cxnLst>
                    <a:cxn ang="0">
                      <a:pos x="144" y="12"/>
                    </a:cxn>
                    <a:cxn ang="0">
                      <a:pos x="130" y="4"/>
                    </a:cxn>
                    <a:cxn ang="0">
                      <a:pos x="104" y="4"/>
                    </a:cxn>
                    <a:cxn ang="0">
                      <a:pos x="88" y="8"/>
                    </a:cxn>
                    <a:cxn ang="0">
                      <a:pos x="78" y="14"/>
                    </a:cxn>
                    <a:cxn ang="0">
                      <a:pos x="84" y="22"/>
                    </a:cxn>
                    <a:cxn ang="0">
                      <a:pos x="124" y="62"/>
                    </a:cxn>
                    <a:cxn ang="0">
                      <a:pos x="102" y="50"/>
                    </a:cxn>
                    <a:cxn ang="0">
                      <a:pos x="82" y="34"/>
                    </a:cxn>
                    <a:cxn ang="0">
                      <a:pos x="74" y="24"/>
                    </a:cxn>
                    <a:cxn ang="0">
                      <a:pos x="64" y="20"/>
                    </a:cxn>
                    <a:cxn ang="0">
                      <a:pos x="54" y="18"/>
                    </a:cxn>
                    <a:cxn ang="0">
                      <a:pos x="32" y="20"/>
                    </a:cxn>
                    <a:cxn ang="0">
                      <a:pos x="26" y="26"/>
                    </a:cxn>
                    <a:cxn ang="0">
                      <a:pos x="32" y="36"/>
                    </a:cxn>
                    <a:cxn ang="0">
                      <a:pos x="46" y="52"/>
                    </a:cxn>
                    <a:cxn ang="0">
                      <a:pos x="56" y="64"/>
                    </a:cxn>
                    <a:cxn ang="0">
                      <a:pos x="42" y="60"/>
                    </a:cxn>
                    <a:cxn ang="0">
                      <a:pos x="32" y="62"/>
                    </a:cxn>
                    <a:cxn ang="0">
                      <a:pos x="26" y="66"/>
                    </a:cxn>
                    <a:cxn ang="0">
                      <a:pos x="8" y="74"/>
                    </a:cxn>
                    <a:cxn ang="0">
                      <a:pos x="0" y="78"/>
                    </a:cxn>
                    <a:cxn ang="0">
                      <a:pos x="4" y="86"/>
                    </a:cxn>
                    <a:cxn ang="0">
                      <a:pos x="8" y="88"/>
                    </a:cxn>
                    <a:cxn ang="0">
                      <a:pos x="26" y="90"/>
                    </a:cxn>
                    <a:cxn ang="0">
                      <a:pos x="66" y="86"/>
                    </a:cxn>
                    <a:cxn ang="0">
                      <a:pos x="122" y="76"/>
                    </a:cxn>
                    <a:cxn ang="0">
                      <a:pos x="136" y="76"/>
                    </a:cxn>
                    <a:cxn ang="0">
                      <a:pos x="138" y="80"/>
                    </a:cxn>
                    <a:cxn ang="0">
                      <a:pos x="106" y="90"/>
                    </a:cxn>
                    <a:cxn ang="0">
                      <a:pos x="92" y="98"/>
                    </a:cxn>
                    <a:cxn ang="0">
                      <a:pos x="90" y="104"/>
                    </a:cxn>
                    <a:cxn ang="0">
                      <a:pos x="92" y="106"/>
                    </a:cxn>
                    <a:cxn ang="0">
                      <a:pos x="100" y="120"/>
                    </a:cxn>
                    <a:cxn ang="0">
                      <a:pos x="104" y="136"/>
                    </a:cxn>
                    <a:cxn ang="0">
                      <a:pos x="116" y="136"/>
                    </a:cxn>
                    <a:cxn ang="0">
                      <a:pos x="126" y="134"/>
                    </a:cxn>
                    <a:cxn ang="0">
                      <a:pos x="142" y="128"/>
                    </a:cxn>
                    <a:cxn ang="0">
                      <a:pos x="166" y="132"/>
                    </a:cxn>
                    <a:cxn ang="0">
                      <a:pos x="200" y="128"/>
                    </a:cxn>
                    <a:cxn ang="0">
                      <a:pos x="208" y="122"/>
                    </a:cxn>
                    <a:cxn ang="0">
                      <a:pos x="208" y="112"/>
                    </a:cxn>
                    <a:cxn ang="0">
                      <a:pos x="202" y="100"/>
                    </a:cxn>
                    <a:cxn ang="0">
                      <a:pos x="202" y="88"/>
                    </a:cxn>
                    <a:cxn ang="0">
                      <a:pos x="210" y="88"/>
                    </a:cxn>
                    <a:cxn ang="0">
                      <a:pos x="214" y="92"/>
                    </a:cxn>
                    <a:cxn ang="0">
                      <a:pos x="226" y="98"/>
                    </a:cxn>
                    <a:cxn ang="0">
                      <a:pos x="224" y="90"/>
                    </a:cxn>
                    <a:cxn ang="0">
                      <a:pos x="216" y="76"/>
                    </a:cxn>
                    <a:cxn ang="0">
                      <a:pos x="212" y="60"/>
                    </a:cxn>
                    <a:cxn ang="0">
                      <a:pos x="208" y="30"/>
                    </a:cxn>
                    <a:cxn ang="0">
                      <a:pos x="196" y="10"/>
                    </a:cxn>
                    <a:cxn ang="0">
                      <a:pos x="184" y="4"/>
                    </a:cxn>
                    <a:cxn ang="0">
                      <a:pos x="164" y="0"/>
                    </a:cxn>
                    <a:cxn ang="0">
                      <a:pos x="156" y="6"/>
                    </a:cxn>
                    <a:cxn ang="0">
                      <a:pos x="148" y="14"/>
                    </a:cxn>
                    <a:cxn ang="0">
                      <a:pos x="144" y="12"/>
                    </a:cxn>
                  </a:cxnLst>
                  <a:rect l="0" t="0" r="r" b="b"/>
                  <a:pathLst>
                    <a:path w="226" h="138">
                      <a:moveTo>
                        <a:pt x="144" y="12"/>
                      </a:moveTo>
                      <a:lnTo>
                        <a:pt x="144" y="12"/>
                      </a:lnTo>
                      <a:lnTo>
                        <a:pt x="138" y="6"/>
                      </a:lnTo>
                      <a:lnTo>
                        <a:pt x="130" y="4"/>
                      </a:lnTo>
                      <a:lnTo>
                        <a:pt x="118" y="2"/>
                      </a:lnTo>
                      <a:lnTo>
                        <a:pt x="104" y="4"/>
                      </a:lnTo>
                      <a:lnTo>
                        <a:pt x="88" y="8"/>
                      </a:lnTo>
                      <a:lnTo>
                        <a:pt x="88" y="8"/>
                      </a:lnTo>
                      <a:lnTo>
                        <a:pt x="80" y="10"/>
                      </a:lnTo>
                      <a:lnTo>
                        <a:pt x="78" y="14"/>
                      </a:lnTo>
                      <a:lnTo>
                        <a:pt x="80" y="18"/>
                      </a:lnTo>
                      <a:lnTo>
                        <a:pt x="84" y="22"/>
                      </a:lnTo>
                      <a:lnTo>
                        <a:pt x="102" y="38"/>
                      </a:lnTo>
                      <a:lnTo>
                        <a:pt x="124" y="62"/>
                      </a:lnTo>
                      <a:lnTo>
                        <a:pt x="124" y="62"/>
                      </a:lnTo>
                      <a:lnTo>
                        <a:pt x="102" y="50"/>
                      </a:lnTo>
                      <a:lnTo>
                        <a:pt x="90" y="42"/>
                      </a:lnTo>
                      <a:lnTo>
                        <a:pt x="82" y="34"/>
                      </a:lnTo>
                      <a:lnTo>
                        <a:pt x="78" y="28"/>
                      </a:lnTo>
                      <a:lnTo>
                        <a:pt x="74" y="24"/>
                      </a:lnTo>
                      <a:lnTo>
                        <a:pt x="70" y="22"/>
                      </a:lnTo>
                      <a:lnTo>
                        <a:pt x="64" y="20"/>
                      </a:lnTo>
                      <a:lnTo>
                        <a:pt x="54" y="18"/>
                      </a:lnTo>
                      <a:lnTo>
                        <a:pt x="54" y="18"/>
                      </a:lnTo>
                      <a:lnTo>
                        <a:pt x="40" y="18"/>
                      </a:lnTo>
                      <a:lnTo>
                        <a:pt x="32" y="20"/>
                      </a:lnTo>
                      <a:lnTo>
                        <a:pt x="28" y="22"/>
                      </a:lnTo>
                      <a:lnTo>
                        <a:pt x="26" y="26"/>
                      </a:lnTo>
                      <a:lnTo>
                        <a:pt x="28" y="30"/>
                      </a:lnTo>
                      <a:lnTo>
                        <a:pt x="32" y="36"/>
                      </a:lnTo>
                      <a:lnTo>
                        <a:pt x="46" y="52"/>
                      </a:lnTo>
                      <a:lnTo>
                        <a:pt x="46" y="52"/>
                      </a:lnTo>
                      <a:lnTo>
                        <a:pt x="56" y="64"/>
                      </a:lnTo>
                      <a:lnTo>
                        <a:pt x="56" y="64"/>
                      </a:lnTo>
                      <a:lnTo>
                        <a:pt x="52" y="62"/>
                      </a:lnTo>
                      <a:lnTo>
                        <a:pt x="42" y="60"/>
                      </a:lnTo>
                      <a:lnTo>
                        <a:pt x="36" y="60"/>
                      </a:lnTo>
                      <a:lnTo>
                        <a:pt x="32" y="62"/>
                      </a:lnTo>
                      <a:lnTo>
                        <a:pt x="32" y="62"/>
                      </a:lnTo>
                      <a:lnTo>
                        <a:pt x="26" y="66"/>
                      </a:lnTo>
                      <a:lnTo>
                        <a:pt x="20" y="70"/>
                      </a:lnTo>
                      <a:lnTo>
                        <a:pt x="8" y="74"/>
                      </a:lnTo>
                      <a:lnTo>
                        <a:pt x="4" y="76"/>
                      </a:lnTo>
                      <a:lnTo>
                        <a:pt x="0" y="78"/>
                      </a:lnTo>
                      <a:lnTo>
                        <a:pt x="0" y="82"/>
                      </a:lnTo>
                      <a:lnTo>
                        <a:pt x="4" y="86"/>
                      </a:lnTo>
                      <a:lnTo>
                        <a:pt x="4" y="86"/>
                      </a:lnTo>
                      <a:lnTo>
                        <a:pt x="8" y="88"/>
                      </a:lnTo>
                      <a:lnTo>
                        <a:pt x="12" y="90"/>
                      </a:lnTo>
                      <a:lnTo>
                        <a:pt x="26" y="90"/>
                      </a:lnTo>
                      <a:lnTo>
                        <a:pt x="44" y="88"/>
                      </a:lnTo>
                      <a:lnTo>
                        <a:pt x="66" y="86"/>
                      </a:lnTo>
                      <a:lnTo>
                        <a:pt x="106" y="78"/>
                      </a:lnTo>
                      <a:lnTo>
                        <a:pt x="122" y="76"/>
                      </a:lnTo>
                      <a:lnTo>
                        <a:pt x="136" y="76"/>
                      </a:lnTo>
                      <a:lnTo>
                        <a:pt x="136" y="76"/>
                      </a:lnTo>
                      <a:lnTo>
                        <a:pt x="140" y="78"/>
                      </a:lnTo>
                      <a:lnTo>
                        <a:pt x="138" y="80"/>
                      </a:lnTo>
                      <a:lnTo>
                        <a:pt x="118" y="86"/>
                      </a:lnTo>
                      <a:lnTo>
                        <a:pt x="106" y="90"/>
                      </a:lnTo>
                      <a:lnTo>
                        <a:pt x="96" y="94"/>
                      </a:lnTo>
                      <a:lnTo>
                        <a:pt x="92" y="98"/>
                      </a:lnTo>
                      <a:lnTo>
                        <a:pt x="90" y="100"/>
                      </a:lnTo>
                      <a:lnTo>
                        <a:pt x="90" y="104"/>
                      </a:lnTo>
                      <a:lnTo>
                        <a:pt x="92" y="106"/>
                      </a:lnTo>
                      <a:lnTo>
                        <a:pt x="92" y="106"/>
                      </a:lnTo>
                      <a:lnTo>
                        <a:pt x="98" y="114"/>
                      </a:lnTo>
                      <a:lnTo>
                        <a:pt x="100" y="120"/>
                      </a:lnTo>
                      <a:lnTo>
                        <a:pt x="102" y="132"/>
                      </a:lnTo>
                      <a:lnTo>
                        <a:pt x="104" y="136"/>
                      </a:lnTo>
                      <a:lnTo>
                        <a:pt x="108" y="138"/>
                      </a:lnTo>
                      <a:lnTo>
                        <a:pt x="116" y="136"/>
                      </a:lnTo>
                      <a:lnTo>
                        <a:pt x="126" y="134"/>
                      </a:lnTo>
                      <a:lnTo>
                        <a:pt x="126" y="134"/>
                      </a:lnTo>
                      <a:lnTo>
                        <a:pt x="136" y="130"/>
                      </a:lnTo>
                      <a:lnTo>
                        <a:pt x="142" y="128"/>
                      </a:lnTo>
                      <a:lnTo>
                        <a:pt x="166" y="132"/>
                      </a:lnTo>
                      <a:lnTo>
                        <a:pt x="166" y="132"/>
                      </a:lnTo>
                      <a:lnTo>
                        <a:pt x="184" y="132"/>
                      </a:lnTo>
                      <a:lnTo>
                        <a:pt x="200" y="128"/>
                      </a:lnTo>
                      <a:lnTo>
                        <a:pt x="206" y="126"/>
                      </a:lnTo>
                      <a:lnTo>
                        <a:pt x="208" y="122"/>
                      </a:lnTo>
                      <a:lnTo>
                        <a:pt x="210" y="118"/>
                      </a:lnTo>
                      <a:lnTo>
                        <a:pt x="208" y="112"/>
                      </a:lnTo>
                      <a:lnTo>
                        <a:pt x="208" y="112"/>
                      </a:lnTo>
                      <a:lnTo>
                        <a:pt x="202" y="100"/>
                      </a:lnTo>
                      <a:lnTo>
                        <a:pt x="202" y="92"/>
                      </a:lnTo>
                      <a:lnTo>
                        <a:pt x="202" y="88"/>
                      </a:lnTo>
                      <a:lnTo>
                        <a:pt x="206" y="88"/>
                      </a:lnTo>
                      <a:lnTo>
                        <a:pt x="210" y="88"/>
                      </a:lnTo>
                      <a:lnTo>
                        <a:pt x="214" y="92"/>
                      </a:lnTo>
                      <a:lnTo>
                        <a:pt x="214" y="92"/>
                      </a:lnTo>
                      <a:lnTo>
                        <a:pt x="224" y="98"/>
                      </a:lnTo>
                      <a:lnTo>
                        <a:pt x="226" y="98"/>
                      </a:lnTo>
                      <a:lnTo>
                        <a:pt x="226" y="98"/>
                      </a:lnTo>
                      <a:lnTo>
                        <a:pt x="224" y="90"/>
                      </a:lnTo>
                      <a:lnTo>
                        <a:pt x="216" y="76"/>
                      </a:lnTo>
                      <a:lnTo>
                        <a:pt x="216" y="76"/>
                      </a:lnTo>
                      <a:lnTo>
                        <a:pt x="214" y="68"/>
                      </a:lnTo>
                      <a:lnTo>
                        <a:pt x="212" y="60"/>
                      </a:lnTo>
                      <a:lnTo>
                        <a:pt x="210" y="40"/>
                      </a:lnTo>
                      <a:lnTo>
                        <a:pt x="208" y="30"/>
                      </a:lnTo>
                      <a:lnTo>
                        <a:pt x="204" y="20"/>
                      </a:lnTo>
                      <a:lnTo>
                        <a:pt x="196" y="10"/>
                      </a:lnTo>
                      <a:lnTo>
                        <a:pt x="184" y="4"/>
                      </a:lnTo>
                      <a:lnTo>
                        <a:pt x="184" y="4"/>
                      </a:lnTo>
                      <a:lnTo>
                        <a:pt x="172" y="0"/>
                      </a:lnTo>
                      <a:lnTo>
                        <a:pt x="164" y="0"/>
                      </a:lnTo>
                      <a:lnTo>
                        <a:pt x="160" y="2"/>
                      </a:lnTo>
                      <a:lnTo>
                        <a:pt x="156" y="6"/>
                      </a:lnTo>
                      <a:lnTo>
                        <a:pt x="152" y="14"/>
                      </a:lnTo>
                      <a:lnTo>
                        <a:pt x="148" y="14"/>
                      </a:lnTo>
                      <a:lnTo>
                        <a:pt x="144" y="12"/>
                      </a:lnTo>
                      <a:lnTo>
                        <a:pt x="144" y="12"/>
                      </a:lnTo>
                      <a:close/>
                    </a:path>
                  </a:pathLst>
                </a:custGeom>
                <a:grpFill/>
                <a:ln w="6350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a-DK" sz="1800" b="1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66" name="Freeform 6023">
                  <a:extLst>
                    <a:ext uri="{FF2B5EF4-FFF2-40B4-BE49-F238E27FC236}">
                      <a16:creationId xmlns:a16="http://schemas.microsoft.com/office/drawing/2014/main" id="{95951759-9ECA-420D-892A-9FBC2F91B38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42770" y="887413"/>
                  <a:ext cx="36830" cy="25400"/>
                </a:xfrm>
                <a:custGeom>
                  <a:avLst/>
                  <a:gdLst/>
                  <a:ahLst/>
                  <a:cxnLst>
                    <a:cxn ang="0">
                      <a:pos x="30" y="32"/>
                    </a:cxn>
                    <a:cxn ang="0">
                      <a:pos x="30" y="32"/>
                    </a:cxn>
                    <a:cxn ang="0">
                      <a:pos x="40" y="38"/>
                    </a:cxn>
                    <a:cxn ang="0">
                      <a:pos x="46" y="40"/>
                    </a:cxn>
                    <a:cxn ang="0">
                      <a:pos x="50" y="40"/>
                    </a:cxn>
                    <a:cxn ang="0">
                      <a:pos x="54" y="38"/>
                    </a:cxn>
                    <a:cxn ang="0">
                      <a:pos x="56" y="34"/>
                    </a:cxn>
                    <a:cxn ang="0">
                      <a:pos x="58" y="28"/>
                    </a:cxn>
                    <a:cxn ang="0">
                      <a:pos x="56" y="20"/>
                    </a:cxn>
                    <a:cxn ang="0">
                      <a:pos x="56" y="20"/>
                    </a:cxn>
                    <a:cxn ang="0">
                      <a:pos x="52" y="12"/>
                    </a:cxn>
                    <a:cxn ang="0">
                      <a:pos x="46" y="6"/>
                    </a:cxn>
                    <a:cxn ang="0">
                      <a:pos x="36" y="2"/>
                    </a:cxn>
                    <a:cxn ang="0">
                      <a:pos x="26" y="0"/>
                    </a:cxn>
                    <a:cxn ang="0">
                      <a:pos x="16" y="0"/>
                    </a:cxn>
                    <a:cxn ang="0">
                      <a:pos x="6" y="2"/>
                    </a:cxn>
                    <a:cxn ang="0">
                      <a:pos x="2" y="6"/>
                    </a:cxn>
                    <a:cxn ang="0">
                      <a:pos x="0" y="10"/>
                    </a:cxn>
                    <a:cxn ang="0">
                      <a:pos x="0" y="14"/>
                    </a:cxn>
                    <a:cxn ang="0">
                      <a:pos x="0" y="14"/>
                    </a:cxn>
                    <a:cxn ang="0">
                      <a:pos x="0" y="18"/>
                    </a:cxn>
                    <a:cxn ang="0">
                      <a:pos x="4" y="22"/>
                    </a:cxn>
                    <a:cxn ang="0">
                      <a:pos x="10" y="24"/>
                    </a:cxn>
                    <a:cxn ang="0">
                      <a:pos x="18" y="26"/>
                    </a:cxn>
                    <a:cxn ang="0">
                      <a:pos x="24" y="28"/>
                    </a:cxn>
                    <a:cxn ang="0">
                      <a:pos x="30" y="32"/>
                    </a:cxn>
                    <a:cxn ang="0">
                      <a:pos x="30" y="32"/>
                    </a:cxn>
                  </a:cxnLst>
                  <a:rect l="0" t="0" r="r" b="b"/>
                  <a:pathLst>
                    <a:path w="58" h="40">
                      <a:moveTo>
                        <a:pt x="30" y="32"/>
                      </a:moveTo>
                      <a:lnTo>
                        <a:pt x="30" y="32"/>
                      </a:lnTo>
                      <a:lnTo>
                        <a:pt x="40" y="38"/>
                      </a:lnTo>
                      <a:lnTo>
                        <a:pt x="46" y="40"/>
                      </a:lnTo>
                      <a:lnTo>
                        <a:pt x="50" y="40"/>
                      </a:lnTo>
                      <a:lnTo>
                        <a:pt x="54" y="38"/>
                      </a:lnTo>
                      <a:lnTo>
                        <a:pt x="56" y="34"/>
                      </a:lnTo>
                      <a:lnTo>
                        <a:pt x="58" y="28"/>
                      </a:lnTo>
                      <a:lnTo>
                        <a:pt x="56" y="20"/>
                      </a:lnTo>
                      <a:lnTo>
                        <a:pt x="56" y="20"/>
                      </a:lnTo>
                      <a:lnTo>
                        <a:pt x="52" y="12"/>
                      </a:lnTo>
                      <a:lnTo>
                        <a:pt x="46" y="6"/>
                      </a:lnTo>
                      <a:lnTo>
                        <a:pt x="36" y="2"/>
                      </a:lnTo>
                      <a:lnTo>
                        <a:pt x="26" y="0"/>
                      </a:lnTo>
                      <a:lnTo>
                        <a:pt x="16" y="0"/>
                      </a:lnTo>
                      <a:lnTo>
                        <a:pt x="6" y="2"/>
                      </a:lnTo>
                      <a:lnTo>
                        <a:pt x="2" y="6"/>
                      </a:lnTo>
                      <a:lnTo>
                        <a:pt x="0" y="10"/>
                      </a:lnTo>
                      <a:lnTo>
                        <a:pt x="0" y="14"/>
                      </a:lnTo>
                      <a:lnTo>
                        <a:pt x="0" y="14"/>
                      </a:lnTo>
                      <a:lnTo>
                        <a:pt x="0" y="18"/>
                      </a:lnTo>
                      <a:lnTo>
                        <a:pt x="4" y="22"/>
                      </a:lnTo>
                      <a:lnTo>
                        <a:pt x="10" y="24"/>
                      </a:lnTo>
                      <a:lnTo>
                        <a:pt x="18" y="26"/>
                      </a:lnTo>
                      <a:lnTo>
                        <a:pt x="24" y="28"/>
                      </a:lnTo>
                      <a:lnTo>
                        <a:pt x="30" y="32"/>
                      </a:lnTo>
                      <a:lnTo>
                        <a:pt x="30" y="32"/>
                      </a:lnTo>
                      <a:close/>
                    </a:path>
                  </a:pathLst>
                </a:custGeom>
                <a:grpFill/>
                <a:ln w="6350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a-DK" sz="1800" b="1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67" name="Freeform 6024">
                  <a:extLst>
                    <a:ext uri="{FF2B5EF4-FFF2-40B4-BE49-F238E27FC236}">
                      <a16:creationId xmlns:a16="http://schemas.microsoft.com/office/drawing/2014/main" id="{81CE1EB3-65B3-42BA-9649-714C5A4C5E9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507490" y="963613"/>
                  <a:ext cx="102870" cy="24130"/>
                </a:xfrm>
                <a:custGeom>
                  <a:avLst/>
                  <a:gdLst/>
                  <a:ahLst/>
                  <a:cxnLst>
                    <a:cxn ang="0">
                      <a:pos x="20" y="34"/>
                    </a:cxn>
                    <a:cxn ang="0">
                      <a:pos x="20" y="34"/>
                    </a:cxn>
                    <a:cxn ang="0">
                      <a:pos x="26" y="32"/>
                    </a:cxn>
                    <a:cxn ang="0">
                      <a:pos x="34" y="32"/>
                    </a:cxn>
                    <a:cxn ang="0">
                      <a:pos x="60" y="36"/>
                    </a:cxn>
                    <a:cxn ang="0">
                      <a:pos x="60" y="36"/>
                    </a:cxn>
                    <a:cxn ang="0">
                      <a:pos x="72" y="38"/>
                    </a:cxn>
                    <a:cxn ang="0">
                      <a:pos x="76" y="36"/>
                    </a:cxn>
                    <a:cxn ang="0">
                      <a:pos x="84" y="34"/>
                    </a:cxn>
                    <a:cxn ang="0">
                      <a:pos x="108" y="34"/>
                    </a:cxn>
                    <a:cxn ang="0">
                      <a:pos x="108" y="34"/>
                    </a:cxn>
                    <a:cxn ang="0">
                      <a:pos x="124" y="36"/>
                    </a:cxn>
                    <a:cxn ang="0">
                      <a:pos x="138" y="34"/>
                    </a:cxn>
                    <a:cxn ang="0">
                      <a:pos x="150" y="32"/>
                    </a:cxn>
                    <a:cxn ang="0">
                      <a:pos x="158" y="28"/>
                    </a:cxn>
                    <a:cxn ang="0">
                      <a:pos x="162" y="24"/>
                    </a:cxn>
                    <a:cxn ang="0">
                      <a:pos x="162" y="22"/>
                    </a:cxn>
                    <a:cxn ang="0">
                      <a:pos x="160" y="18"/>
                    </a:cxn>
                    <a:cxn ang="0">
                      <a:pos x="152" y="12"/>
                    </a:cxn>
                    <a:cxn ang="0">
                      <a:pos x="138" y="6"/>
                    </a:cxn>
                    <a:cxn ang="0">
                      <a:pos x="138" y="6"/>
                    </a:cxn>
                    <a:cxn ang="0">
                      <a:pos x="122" y="0"/>
                    </a:cxn>
                    <a:cxn ang="0">
                      <a:pos x="108" y="0"/>
                    </a:cxn>
                    <a:cxn ang="0">
                      <a:pos x="96" y="0"/>
                    </a:cxn>
                    <a:cxn ang="0">
                      <a:pos x="86" y="2"/>
                    </a:cxn>
                    <a:cxn ang="0">
                      <a:pos x="64" y="10"/>
                    </a:cxn>
                    <a:cxn ang="0">
                      <a:pos x="52" y="14"/>
                    </a:cxn>
                    <a:cxn ang="0">
                      <a:pos x="36" y="16"/>
                    </a:cxn>
                    <a:cxn ang="0">
                      <a:pos x="36" y="16"/>
                    </a:cxn>
                    <a:cxn ang="0">
                      <a:pos x="22" y="20"/>
                    </a:cxn>
                    <a:cxn ang="0">
                      <a:pos x="10" y="24"/>
                    </a:cxn>
                    <a:cxn ang="0">
                      <a:pos x="4" y="28"/>
                    </a:cxn>
                    <a:cxn ang="0">
                      <a:pos x="0" y="30"/>
                    </a:cxn>
                    <a:cxn ang="0">
                      <a:pos x="0" y="34"/>
                    </a:cxn>
                    <a:cxn ang="0">
                      <a:pos x="4" y="36"/>
                    </a:cxn>
                    <a:cxn ang="0">
                      <a:pos x="10" y="36"/>
                    </a:cxn>
                    <a:cxn ang="0">
                      <a:pos x="20" y="34"/>
                    </a:cxn>
                    <a:cxn ang="0">
                      <a:pos x="20" y="34"/>
                    </a:cxn>
                  </a:cxnLst>
                  <a:rect l="0" t="0" r="r" b="b"/>
                  <a:pathLst>
                    <a:path w="162" h="38">
                      <a:moveTo>
                        <a:pt x="20" y="34"/>
                      </a:moveTo>
                      <a:lnTo>
                        <a:pt x="20" y="34"/>
                      </a:lnTo>
                      <a:lnTo>
                        <a:pt x="26" y="32"/>
                      </a:lnTo>
                      <a:lnTo>
                        <a:pt x="34" y="32"/>
                      </a:lnTo>
                      <a:lnTo>
                        <a:pt x="60" y="36"/>
                      </a:lnTo>
                      <a:lnTo>
                        <a:pt x="60" y="36"/>
                      </a:lnTo>
                      <a:lnTo>
                        <a:pt x="72" y="38"/>
                      </a:lnTo>
                      <a:lnTo>
                        <a:pt x="76" y="36"/>
                      </a:lnTo>
                      <a:lnTo>
                        <a:pt x="84" y="34"/>
                      </a:lnTo>
                      <a:lnTo>
                        <a:pt x="108" y="34"/>
                      </a:lnTo>
                      <a:lnTo>
                        <a:pt x="108" y="34"/>
                      </a:lnTo>
                      <a:lnTo>
                        <a:pt x="124" y="36"/>
                      </a:lnTo>
                      <a:lnTo>
                        <a:pt x="138" y="34"/>
                      </a:lnTo>
                      <a:lnTo>
                        <a:pt x="150" y="32"/>
                      </a:lnTo>
                      <a:lnTo>
                        <a:pt x="158" y="28"/>
                      </a:lnTo>
                      <a:lnTo>
                        <a:pt x="162" y="24"/>
                      </a:lnTo>
                      <a:lnTo>
                        <a:pt x="162" y="22"/>
                      </a:lnTo>
                      <a:lnTo>
                        <a:pt x="160" y="18"/>
                      </a:lnTo>
                      <a:lnTo>
                        <a:pt x="152" y="12"/>
                      </a:lnTo>
                      <a:lnTo>
                        <a:pt x="138" y="6"/>
                      </a:lnTo>
                      <a:lnTo>
                        <a:pt x="138" y="6"/>
                      </a:lnTo>
                      <a:lnTo>
                        <a:pt x="122" y="0"/>
                      </a:lnTo>
                      <a:lnTo>
                        <a:pt x="108" y="0"/>
                      </a:lnTo>
                      <a:lnTo>
                        <a:pt x="96" y="0"/>
                      </a:lnTo>
                      <a:lnTo>
                        <a:pt x="86" y="2"/>
                      </a:lnTo>
                      <a:lnTo>
                        <a:pt x="64" y="10"/>
                      </a:lnTo>
                      <a:lnTo>
                        <a:pt x="52" y="14"/>
                      </a:lnTo>
                      <a:lnTo>
                        <a:pt x="36" y="16"/>
                      </a:lnTo>
                      <a:lnTo>
                        <a:pt x="36" y="16"/>
                      </a:lnTo>
                      <a:lnTo>
                        <a:pt x="22" y="20"/>
                      </a:lnTo>
                      <a:lnTo>
                        <a:pt x="10" y="24"/>
                      </a:lnTo>
                      <a:lnTo>
                        <a:pt x="4" y="28"/>
                      </a:lnTo>
                      <a:lnTo>
                        <a:pt x="0" y="30"/>
                      </a:lnTo>
                      <a:lnTo>
                        <a:pt x="0" y="34"/>
                      </a:lnTo>
                      <a:lnTo>
                        <a:pt x="4" y="36"/>
                      </a:lnTo>
                      <a:lnTo>
                        <a:pt x="10" y="36"/>
                      </a:lnTo>
                      <a:lnTo>
                        <a:pt x="20" y="34"/>
                      </a:lnTo>
                      <a:lnTo>
                        <a:pt x="20" y="34"/>
                      </a:lnTo>
                      <a:close/>
                    </a:path>
                  </a:pathLst>
                </a:custGeom>
                <a:grpFill/>
                <a:ln w="6350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a-DK" sz="1800" b="1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68" name="Freeform 6025">
                  <a:extLst>
                    <a:ext uri="{FF2B5EF4-FFF2-40B4-BE49-F238E27FC236}">
                      <a16:creationId xmlns:a16="http://schemas.microsoft.com/office/drawing/2014/main" id="{C6423731-DCD8-46F5-9ACE-00967F8D3F3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03070" y="928053"/>
                  <a:ext cx="168910" cy="82550"/>
                </a:xfrm>
                <a:custGeom>
                  <a:avLst/>
                  <a:gdLst/>
                  <a:ahLst/>
                  <a:cxnLst>
                    <a:cxn ang="0">
                      <a:pos x="30" y="40"/>
                    </a:cxn>
                    <a:cxn ang="0">
                      <a:pos x="32" y="50"/>
                    </a:cxn>
                    <a:cxn ang="0">
                      <a:pos x="40" y="46"/>
                    </a:cxn>
                    <a:cxn ang="0">
                      <a:pos x="52" y="44"/>
                    </a:cxn>
                    <a:cxn ang="0">
                      <a:pos x="66" y="54"/>
                    </a:cxn>
                    <a:cxn ang="0">
                      <a:pos x="72" y="62"/>
                    </a:cxn>
                    <a:cxn ang="0">
                      <a:pos x="68" y="70"/>
                    </a:cxn>
                    <a:cxn ang="0">
                      <a:pos x="44" y="68"/>
                    </a:cxn>
                    <a:cxn ang="0">
                      <a:pos x="26" y="70"/>
                    </a:cxn>
                    <a:cxn ang="0">
                      <a:pos x="24" y="74"/>
                    </a:cxn>
                    <a:cxn ang="0">
                      <a:pos x="24" y="82"/>
                    </a:cxn>
                    <a:cxn ang="0">
                      <a:pos x="36" y="90"/>
                    </a:cxn>
                    <a:cxn ang="0">
                      <a:pos x="60" y="92"/>
                    </a:cxn>
                    <a:cxn ang="0">
                      <a:pos x="78" y="88"/>
                    </a:cxn>
                    <a:cxn ang="0">
                      <a:pos x="108" y="82"/>
                    </a:cxn>
                    <a:cxn ang="0">
                      <a:pos x="114" y="86"/>
                    </a:cxn>
                    <a:cxn ang="0">
                      <a:pos x="120" y="92"/>
                    </a:cxn>
                    <a:cxn ang="0">
                      <a:pos x="146" y="90"/>
                    </a:cxn>
                    <a:cxn ang="0">
                      <a:pos x="156" y="90"/>
                    </a:cxn>
                    <a:cxn ang="0">
                      <a:pos x="170" y="92"/>
                    </a:cxn>
                    <a:cxn ang="0">
                      <a:pos x="182" y="102"/>
                    </a:cxn>
                    <a:cxn ang="0">
                      <a:pos x="194" y="120"/>
                    </a:cxn>
                    <a:cxn ang="0">
                      <a:pos x="204" y="126"/>
                    </a:cxn>
                    <a:cxn ang="0">
                      <a:pos x="220" y="130"/>
                    </a:cxn>
                    <a:cxn ang="0">
                      <a:pos x="244" y="128"/>
                    </a:cxn>
                    <a:cxn ang="0">
                      <a:pos x="254" y="126"/>
                    </a:cxn>
                    <a:cxn ang="0">
                      <a:pos x="266" y="122"/>
                    </a:cxn>
                    <a:cxn ang="0">
                      <a:pos x="266" y="114"/>
                    </a:cxn>
                    <a:cxn ang="0">
                      <a:pos x="258" y="102"/>
                    </a:cxn>
                    <a:cxn ang="0">
                      <a:pos x="234" y="82"/>
                    </a:cxn>
                    <a:cxn ang="0">
                      <a:pos x="238" y="78"/>
                    </a:cxn>
                    <a:cxn ang="0">
                      <a:pos x="242" y="76"/>
                    </a:cxn>
                    <a:cxn ang="0">
                      <a:pos x="248" y="68"/>
                    </a:cxn>
                    <a:cxn ang="0">
                      <a:pos x="242" y="58"/>
                    </a:cxn>
                    <a:cxn ang="0">
                      <a:pos x="224" y="50"/>
                    </a:cxn>
                    <a:cxn ang="0">
                      <a:pos x="210" y="48"/>
                    </a:cxn>
                    <a:cxn ang="0">
                      <a:pos x="186" y="44"/>
                    </a:cxn>
                    <a:cxn ang="0">
                      <a:pos x="184" y="40"/>
                    </a:cxn>
                    <a:cxn ang="0">
                      <a:pos x="176" y="32"/>
                    </a:cxn>
                    <a:cxn ang="0">
                      <a:pos x="164" y="28"/>
                    </a:cxn>
                    <a:cxn ang="0">
                      <a:pos x="140" y="26"/>
                    </a:cxn>
                    <a:cxn ang="0">
                      <a:pos x="130" y="32"/>
                    </a:cxn>
                    <a:cxn ang="0">
                      <a:pos x="124" y="36"/>
                    </a:cxn>
                    <a:cxn ang="0">
                      <a:pos x="118" y="28"/>
                    </a:cxn>
                    <a:cxn ang="0">
                      <a:pos x="114" y="24"/>
                    </a:cxn>
                    <a:cxn ang="0">
                      <a:pos x="96" y="10"/>
                    </a:cxn>
                    <a:cxn ang="0">
                      <a:pos x="58" y="0"/>
                    </a:cxn>
                    <a:cxn ang="0">
                      <a:pos x="22" y="2"/>
                    </a:cxn>
                    <a:cxn ang="0">
                      <a:pos x="10" y="8"/>
                    </a:cxn>
                    <a:cxn ang="0">
                      <a:pos x="2" y="18"/>
                    </a:cxn>
                    <a:cxn ang="0">
                      <a:pos x="0" y="28"/>
                    </a:cxn>
                    <a:cxn ang="0">
                      <a:pos x="8" y="34"/>
                    </a:cxn>
                    <a:cxn ang="0">
                      <a:pos x="20" y="30"/>
                    </a:cxn>
                    <a:cxn ang="0">
                      <a:pos x="28" y="34"/>
                    </a:cxn>
                    <a:cxn ang="0">
                      <a:pos x="30" y="40"/>
                    </a:cxn>
                  </a:cxnLst>
                  <a:rect l="0" t="0" r="r" b="b"/>
                  <a:pathLst>
                    <a:path w="266" h="130">
                      <a:moveTo>
                        <a:pt x="30" y="40"/>
                      </a:moveTo>
                      <a:lnTo>
                        <a:pt x="30" y="40"/>
                      </a:lnTo>
                      <a:lnTo>
                        <a:pt x="30" y="48"/>
                      </a:lnTo>
                      <a:lnTo>
                        <a:pt x="32" y="50"/>
                      </a:lnTo>
                      <a:lnTo>
                        <a:pt x="36" y="50"/>
                      </a:lnTo>
                      <a:lnTo>
                        <a:pt x="40" y="46"/>
                      </a:lnTo>
                      <a:lnTo>
                        <a:pt x="46" y="44"/>
                      </a:lnTo>
                      <a:lnTo>
                        <a:pt x="52" y="44"/>
                      </a:lnTo>
                      <a:lnTo>
                        <a:pt x="58" y="46"/>
                      </a:lnTo>
                      <a:lnTo>
                        <a:pt x="66" y="54"/>
                      </a:lnTo>
                      <a:lnTo>
                        <a:pt x="66" y="54"/>
                      </a:lnTo>
                      <a:lnTo>
                        <a:pt x="72" y="62"/>
                      </a:lnTo>
                      <a:lnTo>
                        <a:pt x="72" y="66"/>
                      </a:lnTo>
                      <a:lnTo>
                        <a:pt x="68" y="70"/>
                      </a:lnTo>
                      <a:lnTo>
                        <a:pt x="60" y="70"/>
                      </a:lnTo>
                      <a:lnTo>
                        <a:pt x="44" y="68"/>
                      </a:lnTo>
                      <a:lnTo>
                        <a:pt x="34" y="68"/>
                      </a:lnTo>
                      <a:lnTo>
                        <a:pt x="26" y="70"/>
                      </a:lnTo>
                      <a:lnTo>
                        <a:pt x="26" y="70"/>
                      </a:lnTo>
                      <a:lnTo>
                        <a:pt x="24" y="74"/>
                      </a:lnTo>
                      <a:lnTo>
                        <a:pt x="22" y="78"/>
                      </a:lnTo>
                      <a:lnTo>
                        <a:pt x="24" y="82"/>
                      </a:lnTo>
                      <a:lnTo>
                        <a:pt x="28" y="86"/>
                      </a:lnTo>
                      <a:lnTo>
                        <a:pt x="36" y="90"/>
                      </a:lnTo>
                      <a:lnTo>
                        <a:pt x="46" y="92"/>
                      </a:lnTo>
                      <a:lnTo>
                        <a:pt x="60" y="92"/>
                      </a:lnTo>
                      <a:lnTo>
                        <a:pt x="78" y="88"/>
                      </a:lnTo>
                      <a:lnTo>
                        <a:pt x="78" y="88"/>
                      </a:lnTo>
                      <a:lnTo>
                        <a:pt x="98" y="82"/>
                      </a:lnTo>
                      <a:lnTo>
                        <a:pt x="108" y="82"/>
                      </a:lnTo>
                      <a:lnTo>
                        <a:pt x="112" y="82"/>
                      </a:lnTo>
                      <a:lnTo>
                        <a:pt x="114" y="86"/>
                      </a:lnTo>
                      <a:lnTo>
                        <a:pt x="116" y="88"/>
                      </a:lnTo>
                      <a:lnTo>
                        <a:pt x="120" y="92"/>
                      </a:lnTo>
                      <a:lnTo>
                        <a:pt x="130" y="92"/>
                      </a:lnTo>
                      <a:lnTo>
                        <a:pt x="146" y="90"/>
                      </a:lnTo>
                      <a:lnTo>
                        <a:pt x="146" y="90"/>
                      </a:lnTo>
                      <a:lnTo>
                        <a:pt x="156" y="90"/>
                      </a:lnTo>
                      <a:lnTo>
                        <a:pt x="164" y="90"/>
                      </a:lnTo>
                      <a:lnTo>
                        <a:pt x="170" y="92"/>
                      </a:lnTo>
                      <a:lnTo>
                        <a:pt x="174" y="94"/>
                      </a:lnTo>
                      <a:lnTo>
                        <a:pt x="182" y="102"/>
                      </a:lnTo>
                      <a:lnTo>
                        <a:pt x="186" y="110"/>
                      </a:lnTo>
                      <a:lnTo>
                        <a:pt x="194" y="120"/>
                      </a:lnTo>
                      <a:lnTo>
                        <a:pt x="198" y="124"/>
                      </a:lnTo>
                      <a:lnTo>
                        <a:pt x="204" y="126"/>
                      </a:lnTo>
                      <a:lnTo>
                        <a:pt x="210" y="128"/>
                      </a:lnTo>
                      <a:lnTo>
                        <a:pt x="220" y="130"/>
                      </a:lnTo>
                      <a:lnTo>
                        <a:pt x="230" y="130"/>
                      </a:lnTo>
                      <a:lnTo>
                        <a:pt x="244" y="128"/>
                      </a:lnTo>
                      <a:lnTo>
                        <a:pt x="244" y="128"/>
                      </a:lnTo>
                      <a:lnTo>
                        <a:pt x="254" y="126"/>
                      </a:lnTo>
                      <a:lnTo>
                        <a:pt x="262" y="124"/>
                      </a:lnTo>
                      <a:lnTo>
                        <a:pt x="266" y="122"/>
                      </a:lnTo>
                      <a:lnTo>
                        <a:pt x="266" y="118"/>
                      </a:lnTo>
                      <a:lnTo>
                        <a:pt x="266" y="114"/>
                      </a:lnTo>
                      <a:lnTo>
                        <a:pt x="264" y="110"/>
                      </a:lnTo>
                      <a:lnTo>
                        <a:pt x="258" y="102"/>
                      </a:lnTo>
                      <a:lnTo>
                        <a:pt x="240" y="88"/>
                      </a:lnTo>
                      <a:lnTo>
                        <a:pt x="234" y="82"/>
                      </a:lnTo>
                      <a:lnTo>
                        <a:pt x="234" y="80"/>
                      </a:lnTo>
                      <a:lnTo>
                        <a:pt x="238" y="78"/>
                      </a:lnTo>
                      <a:lnTo>
                        <a:pt x="238" y="78"/>
                      </a:lnTo>
                      <a:lnTo>
                        <a:pt x="242" y="76"/>
                      </a:lnTo>
                      <a:lnTo>
                        <a:pt x="246" y="72"/>
                      </a:lnTo>
                      <a:lnTo>
                        <a:pt x="248" y="68"/>
                      </a:lnTo>
                      <a:lnTo>
                        <a:pt x="246" y="64"/>
                      </a:lnTo>
                      <a:lnTo>
                        <a:pt x="242" y="58"/>
                      </a:lnTo>
                      <a:lnTo>
                        <a:pt x="236" y="54"/>
                      </a:lnTo>
                      <a:lnTo>
                        <a:pt x="224" y="50"/>
                      </a:lnTo>
                      <a:lnTo>
                        <a:pt x="210" y="48"/>
                      </a:lnTo>
                      <a:lnTo>
                        <a:pt x="210" y="48"/>
                      </a:lnTo>
                      <a:lnTo>
                        <a:pt x="190" y="46"/>
                      </a:lnTo>
                      <a:lnTo>
                        <a:pt x="186" y="44"/>
                      </a:lnTo>
                      <a:lnTo>
                        <a:pt x="186" y="42"/>
                      </a:lnTo>
                      <a:lnTo>
                        <a:pt x="184" y="40"/>
                      </a:lnTo>
                      <a:lnTo>
                        <a:pt x="182" y="36"/>
                      </a:lnTo>
                      <a:lnTo>
                        <a:pt x="176" y="32"/>
                      </a:lnTo>
                      <a:lnTo>
                        <a:pt x="164" y="28"/>
                      </a:lnTo>
                      <a:lnTo>
                        <a:pt x="164" y="28"/>
                      </a:lnTo>
                      <a:lnTo>
                        <a:pt x="150" y="26"/>
                      </a:lnTo>
                      <a:lnTo>
                        <a:pt x="140" y="26"/>
                      </a:lnTo>
                      <a:lnTo>
                        <a:pt x="134" y="28"/>
                      </a:lnTo>
                      <a:lnTo>
                        <a:pt x="130" y="32"/>
                      </a:lnTo>
                      <a:lnTo>
                        <a:pt x="126" y="34"/>
                      </a:lnTo>
                      <a:lnTo>
                        <a:pt x="124" y="36"/>
                      </a:lnTo>
                      <a:lnTo>
                        <a:pt x="122" y="34"/>
                      </a:lnTo>
                      <a:lnTo>
                        <a:pt x="118" y="28"/>
                      </a:lnTo>
                      <a:lnTo>
                        <a:pt x="118" y="28"/>
                      </a:lnTo>
                      <a:lnTo>
                        <a:pt x="114" y="24"/>
                      </a:lnTo>
                      <a:lnTo>
                        <a:pt x="110" y="18"/>
                      </a:lnTo>
                      <a:lnTo>
                        <a:pt x="96" y="10"/>
                      </a:lnTo>
                      <a:lnTo>
                        <a:pt x="78" y="4"/>
                      </a:lnTo>
                      <a:lnTo>
                        <a:pt x="58" y="0"/>
                      </a:lnTo>
                      <a:lnTo>
                        <a:pt x="40" y="0"/>
                      </a:lnTo>
                      <a:lnTo>
                        <a:pt x="22" y="2"/>
                      </a:lnTo>
                      <a:lnTo>
                        <a:pt x="14" y="4"/>
                      </a:lnTo>
                      <a:lnTo>
                        <a:pt x="10" y="8"/>
                      </a:lnTo>
                      <a:lnTo>
                        <a:pt x="4" y="12"/>
                      </a:lnTo>
                      <a:lnTo>
                        <a:pt x="2" y="18"/>
                      </a:lnTo>
                      <a:lnTo>
                        <a:pt x="2" y="18"/>
                      </a:lnTo>
                      <a:lnTo>
                        <a:pt x="0" y="28"/>
                      </a:lnTo>
                      <a:lnTo>
                        <a:pt x="2" y="32"/>
                      </a:lnTo>
                      <a:lnTo>
                        <a:pt x="8" y="34"/>
                      </a:lnTo>
                      <a:lnTo>
                        <a:pt x="14" y="32"/>
                      </a:lnTo>
                      <a:lnTo>
                        <a:pt x="20" y="30"/>
                      </a:lnTo>
                      <a:lnTo>
                        <a:pt x="24" y="30"/>
                      </a:lnTo>
                      <a:lnTo>
                        <a:pt x="28" y="34"/>
                      </a:lnTo>
                      <a:lnTo>
                        <a:pt x="30" y="40"/>
                      </a:lnTo>
                      <a:lnTo>
                        <a:pt x="30" y="40"/>
                      </a:lnTo>
                      <a:close/>
                    </a:path>
                  </a:pathLst>
                </a:custGeom>
                <a:grpFill/>
                <a:ln w="6350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a-DK" sz="1800" b="1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69" name="Freeform 6026">
                  <a:extLst>
                    <a:ext uri="{FF2B5EF4-FFF2-40B4-BE49-F238E27FC236}">
                      <a16:creationId xmlns:a16="http://schemas.microsoft.com/office/drawing/2014/main" id="{4912ABC6-75B6-4B47-ACDD-125131914F4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94180" y="1013143"/>
                  <a:ext cx="44450" cy="33020"/>
                </a:xfrm>
                <a:custGeom>
                  <a:avLst/>
                  <a:gdLst/>
                  <a:ahLst/>
                  <a:cxnLst>
                    <a:cxn ang="0">
                      <a:pos x="56" y="52"/>
                    </a:cxn>
                    <a:cxn ang="0">
                      <a:pos x="56" y="52"/>
                    </a:cxn>
                    <a:cxn ang="0">
                      <a:pos x="66" y="50"/>
                    </a:cxn>
                    <a:cxn ang="0">
                      <a:pos x="68" y="48"/>
                    </a:cxn>
                    <a:cxn ang="0">
                      <a:pos x="70" y="46"/>
                    </a:cxn>
                    <a:cxn ang="0">
                      <a:pos x="70" y="44"/>
                    </a:cxn>
                    <a:cxn ang="0">
                      <a:pos x="68" y="40"/>
                    </a:cxn>
                    <a:cxn ang="0">
                      <a:pos x="56" y="26"/>
                    </a:cxn>
                    <a:cxn ang="0">
                      <a:pos x="56" y="26"/>
                    </a:cxn>
                    <a:cxn ang="0">
                      <a:pos x="46" y="18"/>
                    </a:cxn>
                    <a:cxn ang="0">
                      <a:pos x="36" y="12"/>
                    </a:cxn>
                    <a:cxn ang="0">
                      <a:pos x="26" y="6"/>
                    </a:cxn>
                    <a:cxn ang="0">
                      <a:pos x="16" y="2"/>
                    </a:cxn>
                    <a:cxn ang="0">
                      <a:pos x="8" y="0"/>
                    </a:cxn>
                    <a:cxn ang="0">
                      <a:pos x="2" y="0"/>
                    </a:cxn>
                    <a:cxn ang="0">
                      <a:pos x="0" y="2"/>
                    </a:cxn>
                    <a:cxn ang="0">
                      <a:pos x="0" y="8"/>
                    </a:cxn>
                    <a:cxn ang="0">
                      <a:pos x="0" y="8"/>
                    </a:cxn>
                    <a:cxn ang="0">
                      <a:pos x="8" y="22"/>
                    </a:cxn>
                    <a:cxn ang="0">
                      <a:pos x="18" y="36"/>
                    </a:cxn>
                    <a:cxn ang="0">
                      <a:pos x="24" y="44"/>
                    </a:cxn>
                    <a:cxn ang="0">
                      <a:pos x="32" y="48"/>
                    </a:cxn>
                    <a:cxn ang="0">
                      <a:pos x="42" y="52"/>
                    </a:cxn>
                    <a:cxn ang="0">
                      <a:pos x="56" y="52"/>
                    </a:cxn>
                    <a:cxn ang="0">
                      <a:pos x="56" y="52"/>
                    </a:cxn>
                  </a:cxnLst>
                  <a:rect l="0" t="0" r="r" b="b"/>
                  <a:pathLst>
                    <a:path w="70" h="52">
                      <a:moveTo>
                        <a:pt x="56" y="52"/>
                      </a:moveTo>
                      <a:lnTo>
                        <a:pt x="56" y="52"/>
                      </a:lnTo>
                      <a:lnTo>
                        <a:pt x="66" y="50"/>
                      </a:lnTo>
                      <a:lnTo>
                        <a:pt x="68" y="48"/>
                      </a:lnTo>
                      <a:lnTo>
                        <a:pt x="70" y="46"/>
                      </a:lnTo>
                      <a:lnTo>
                        <a:pt x="70" y="44"/>
                      </a:lnTo>
                      <a:lnTo>
                        <a:pt x="68" y="40"/>
                      </a:lnTo>
                      <a:lnTo>
                        <a:pt x="56" y="26"/>
                      </a:lnTo>
                      <a:lnTo>
                        <a:pt x="56" y="26"/>
                      </a:lnTo>
                      <a:lnTo>
                        <a:pt x="46" y="18"/>
                      </a:lnTo>
                      <a:lnTo>
                        <a:pt x="36" y="12"/>
                      </a:lnTo>
                      <a:lnTo>
                        <a:pt x="26" y="6"/>
                      </a:lnTo>
                      <a:lnTo>
                        <a:pt x="16" y="2"/>
                      </a:lnTo>
                      <a:lnTo>
                        <a:pt x="8" y="0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8" y="22"/>
                      </a:lnTo>
                      <a:lnTo>
                        <a:pt x="18" y="36"/>
                      </a:lnTo>
                      <a:lnTo>
                        <a:pt x="24" y="44"/>
                      </a:lnTo>
                      <a:lnTo>
                        <a:pt x="32" y="48"/>
                      </a:lnTo>
                      <a:lnTo>
                        <a:pt x="42" y="52"/>
                      </a:lnTo>
                      <a:lnTo>
                        <a:pt x="56" y="52"/>
                      </a:lnTo>
                      <a:lnTo>
                        <a:pt x="56" y="52"/>
                      </a:lnTo>
                      <a:close/>
                    </a:path>
                  </a:pathLst>
                </a:custGeom>
                <a:grpFill/>
                <a:ln w="6350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a-DK" sz="1800" b="1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70" name="Freeform 6027">
                  <a:extLst>
                    <a:ext uri="{FF2B5EF4-FFF2-40B4-BE49-F238E27FC236}">
                      <a16:creationId xmlns:a16="http://schemas.microsoft.com/office/drawing/2014/main" id="{025A9912-B29B-46F9-BD61-D7842704D3B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83410" y="957263"/>
                  <a:ext cx="95250" cy="54610"/>
                </a:xfrm>
                <a:custGeom>
                  <a:avLst/>
                  <a:gdLst/>
                  <a:ahLst/>
                  <a:cxnLst>
                    <a:cxn ang="0">
                      <a:pos x="14" y="38"/>
                    </a:cxn>
                    <a:cxn ang="0">
                      <a:pos x="22" y="44"/>
                    </a:cxn>
                    <a:cxn ang="0">
                      <a:pos x="44" y="54"/>
                    </a:cxn>
                    <a:cxn ang="0">
                      <a:pos x="50" y="56"/>
                    </a:cxn>
                    <a:cxn ang="0">
                      <a:pos x="52" y="58"/>
                    </a:cxn>
                    <a:cxn ang="0">
                      <a:pos x="42" y="64"/>
                    </a:cxn>
                    <a:cxn ang="0">
                      <a:pos x="32" y="68"/>
                    </a:cxn>
                    <a:cxn ang="0">
                      <a:pos x="40" y="68"/>
                    </a:cxn>
                    <a:cxn ang="0">
                      <a:pos x="50" y="70"/>
                    </a:cxn>
                    <a:cxn ang="0">
                      <a:pos x="56" y="76"/>
                    </a:cxn>
                    <a:cxn ang="0">
                      <a:pos x="60" y="84"/>
                    </a:cxn>
                    <a:cxn ang="0">
                      <a:pos x="66" y="86"/>
                    </a:cxn>
                    <a:cxn ang="0">
                      <a:pos x="74" y="82"/>
                    </a:cxn>
                    <a:cxn ang="0">
                      <a:pos x="98" y="76"/>
                    </a:cxn>
                    <a:cxn ang="0">
                      <a:pos x="132" y="70"/>
                    </a:cxn>
                    <a:cxn ang="0">
                      <a:pos x="142" y="64"/>
                    </a:cxn>
                    <a:cxn ang="0">
                      <a:pos x="140" y="60"/>
                    </a:cxn>
                    <a:cxn ang="0">
                      <a:pos x="140" y="52"/>
                    </a:cxn>
                    <a:cxn ang="0">
                      <a:pos x="150" y="42"/>
                    </a:cxn>
                    <a:cxn ang="0">
                      <a:pos x="148" y="36"/>
                    </a:cxn>
                    <a:cxn ang="0">
                      <a:pos x="140" y="32"/>
                    </a:cxn>
                    <a:cxn ang="0">
                      <a:pos x="122" y="24"/>
                    </a:cxn>
                    <a:cxn ang="0">
                      <a:pos x="100" y="22"/>
                    </a:cxn>
                    <a:cxn ang="0">
                      <a:pos x="82" y="14"/>
                    </a:cxn>
                    <a:cxn ang="0">
                      <a:pos x="68" y="8"/>
                    </a:cxn>
                    <a:cxn ang="0">
                      <a:pos x="42" y="0"/>
                    </a:cxn>
                    <a:cxn ang="0">
                      <a:pos x="18" y="0"/>
                    </a:cxn>
                    <a:cxn ang="0">
                      <a:pos x="8" y="8"/>
                    </a:cxn>
                    <a:cxn ang="0">
                      <a:pos x="8" y="14"/>
                    </a:cxn>
                    <a:cxn ang="0">
                      <a:pos x="10" y="20"/>
                    </a:cxn>
                    <a:cxn ang="0">
                      <a:pos x="6" y="28"/>
                    </a:cxn>
                    <a:cxn ang="0">
                      <a:pos x="0" y="30"/>
                    </a:cxn>
                    <a:cxn ang="0">
                      <a:pos x="14" y="38"/>
                    </a:cxn>
                  </a:cxnLst>
                  <a:rect l="0" t="0" r="r" b="b"/>
                  <a:pathLst>
                    <a:path w="150" h="86">
                      <a:moveTo>
                        <a:pt x="14" y="38"/>
                      </a:moveTo>
                      <a:lnTo>
                        <a:pt x="14" y="38"/>
                      </a:lnTo>
                      <a:lnTo>
                        <a:pt x="20" y="42"/>
                      </a:lnTo>
                      <a:lnTo>
                        <a:pt x="22" y="44"/>
                      </a:lnTo>
                      <a:lnTo>
                        <a:pt x="28" y="48"/>
                      </a:lnTo>
                      <a:lnTo>
                        <a:pt x="44" y="54"/>
                      </a:lnTo>
                      <a:lnTo>
                        <a:pt x="44" y="54"/>
                      </a:lnTo>
                      <a:lnTo>
                        <a:pt x="50" y="56"/>
                      </a:lnTo>
                      <a:lnTo>
                        <a:pt x="52" y="58"/>
                      </a:lnTo>
                      <a:lnTo>
                        <a:pt x="52" y="58"/>
                      </a:lnTo>
                      <a:lnTo>
                        <a:pt x="48" y="62"/>
                      </a:lnTo>
                      <a:lnTo>
                        <a:pt x="42" y="64"/>
                      </a:lnTo>
                      <a:lnTo>
                        <a:pt x="32" y="66"/>
                      </a:lnTo>
                      <a:lnTo>
                        <a:pt x="32" y="68"/>
                      </a:lnTo>
                      <a:lnTo>
                        <a:pt x="34" y="68"/>
                      </a:lnTo>
                      <a:lnTo>
                        <a:pt x="40" y="68"/>
                      </a:lnTo>
                      <a:lnTo>
                        <a:pt x="40" y="68"/>
                      </a:lnTo>
                      <a:lnTo>
                        <a:pt x="50" y="70"/>
                      </a:lnTo>
                      <a:lnTo>
                        <a:pt x="54" y="74"/>
                      </a:lnTo>
                      <a:lnTo>
                        <a:pt x="56" y="76"/>
                      </a:lnTo>
                      <a:lnTo>
                        <a:pt x="58" y="80"/>
                      </a:lnTo>
                      <a:lnTo>
                        <a:pt x="60" y="84"/>
                      </a:lnTo>
                      <a:lnTo>
                        <a:pt x="62" y="86"/>
                      </a:lnTo>
                      <a:lnTo>
                        <a:pt x="66" y="86"/>
                      </a:lnTo>
                      <a:lnTo>
                        <a:pt x="74" y="82"/>
                      </a:lnTo>
                      <a:lnTo>
                        <a:pt x="74" y="82"/>
                      </a:lnTo>
                      <a:lnTo>
                        <a:pt x="86" y="78"/>
                      </a:lnTo>
                      <a:lnTo>
                        <a:pt x="98" y="76"/>
                      </a:lnTo>
                      <a:lnTo>
                        <a:pt x="122" y="72"/>
                      </a:lnTo>
                      <a:lnTo>
                        <a:pt x="132" y="70"/>
                      </a:lnTo>
                      <a:lnTo>
                        <a:pt x="138" y="68"/>
                      </a:lnTo>
                      <a:lnTo>
                        <a:pt x="142" y="64"/>
                      </a:lnTo>
                      <a:lnTo>
                        <a:pt x="140" y="60"/>
                      </a:lnTo>
                      <a:lnTo>
                        <a:pt x="140" y="60"/>
                      </a:lnTo>
                      <a:lnTo>
                        <a:pt x="138" y="54"/>
                      </a:lnTo>
                      <a:lnTo>
                        <a:pt x="140" y="52"/>
                      </a:lnTo>
                      <a:lnTo>
                        <a:pt x="146" y="46"/>
                      </a:lnTo>
                      <a:lnTo>
                        <a:pt x="150" y="42"/>
                      </a:lnTo>
                      <a:lnTo>
                        <a:pt x="150" y="40"/>
                      </a:lnTo>
                      <a:lnTo>
                        <a:pt x="148" y="36"/>
                      </a:lnTo>
                      <a:lnTo>
                        <a:pt x="140" y="32"/>
                      </a:lnTo>
                      <a:lnTo>
                        <a:pt x="140" y="32"/>
                      </a:lnTo>
                      <a:lnTo>
                        <a:pt x="128" y="26"/>
                      </a:lnTo>
                      <a:lnTo>
                        <a:pt x="122" y="24"/>
                      </a:lnTo>
                      <a:lnTo>
                        <a:pt x="110" y="24"/>
                      </a:lnTo>
                      <a:lnTo>
                        <a:pt x="100" y="22"/>
                      </a:lnTo>
                      <a:lnTo>
                        <a:pt x="92" y="20"/>
                      </a:lnTo>
                      <a:lnTo>
                        <a:pt x="82" y="14"/>
                      </a:lnTo>
                      <a:lnTo>
                        <a:pt x="82" y="14"/>
                      </a:lnTo>
                      <a:lnTo>
                        <a:pt x="68" y="8"/>
                      </a:lnTo>
                      <a:lnTo>
                        <a:pt x="56" y="2"/>
                      </a:lnTo>
                      <a:lnTo>
                        <a:pt x="42" y="0"/>
                      </a:lnTo>
                      <a:lnTo>
                        <a:pt x="30" y="0"/>
                      </a:lnTo>
                      <a:lnTo>
                        <a:pt x="18" y="0"/>
                      </a:lnTo>
                      <a:lnTo>
                        <a:pt x="10" y="4"/>
                      </a:lnTo>
                      <a:lnTo>
                        <a:pt x="8" y="8"/>
                      </a:lnTo>
                      <a:lnTo>
                        <a:pt x="8" y="12"/>
                      </a:lnTo>
                      <a:lnTo>
                        <a:pt x="8" y="14"/>
                      </a:lnTo>
                      <a:lnTo>
                        <a:pt x="8" y="14"/>
                      </a:lnTo>
                      <a:lnTo>
                        <a:pt x="10" y="20"/>
                      </a:lnTo>
                      <a:lnTo>
                        <a:pt x="10" y="24"/>
                      </a:lnTo>
                      <a:lnTo>
                        <a:pt x="6" y="28"/>
                      </a:lnTo>
                      <a:lnTo>
                        <a:pt x="2" y="30"/>
                      </a:lnTo>
                      <a:lnTo>
                        <a:pt x="0" y="30"/>
                      </a:lnTo>
                      <a:lnTo>
                        <a:pt x="0" y="32"/>
                      </a:lnTo>
                      <a:lnTo>
                        <a:pt x="14" y="38"/>
                      </a:lnTo>
                      <a:lnTo>
                        <a:pt x="14" y="38"/>
                      </a:lnTo>
                      <a:close/>
                    </a:path>
                  </a:pathLst>
                </a:custGeom>
                <a:grpFill/>
                <a:ln w="6350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a-DK" sz="1800" b="1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71" name="Freeform 6033">
                  <a:extLst>
                    <a:ext uri="{FF2B5EF4-FFF2-40B4-BE49-F238E27FC236}">
                      <a16:creationId xmlns:a16="http://schemas.microsoft.com/office/drawing/2014/main" id="{C8A5AC06-C73E-4955-BE92-FB0F58A271F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46430" y="1806893"/>
                  <a:ext cx="15240" cy="8890"/>
                </a:xfrm>
                <a:custGeom>
                  <a:avLst/>
                  <a:gdLst/>
                  <a:ahLst/>
                  <a:cxnLst>
                    <a:cxn ang="0">
                      <a:pos x="14" y="0"/>
                    </a:cxn>
                    <a:cxn ang="0">
                      <a:pos x="14" y="0"/>
                    </a:cxn>
                    <a:cxn ang="0">
                      <a:pos x="6" y="0"/>
                    </a:cxn>
                    <a:cxn ang="0">
                      <a:pos x="2" y="2"/>
                    </a:cxn>
                    <a:cxn ang="0">
                      <a:pos x="0" y="6"/>
                    </a:cxn>
                    <a:cxn ang="0">
                      <a:pos x="2" y="12"/>
                    </a:cxn>
                    <a:cxn ang="0">
                      <a:pos x="2" y="12"/>
                    </a:cxn>
                    <a:cxn ang="0">
                      <a:pos x="4" y="14"/>
                    </a:cxn>
                    <a:cxn ang="0">
                      <a:pos x="8" y="14"/>
                    </a:cxn>
                    <a:cxn ang="0">
                      <a:pos x="20" y="8"/>
                    </a:cxn>
                    <a:cxn ang="0">
                      <a:pos x="20" y="8"/>
                    </a:cxn>
                    <a:cxn ang="0">
                      <a:pos x="24" y="6"/>
                    </a:cxn>
                    <a:cxn ang="0">
                      <a:pos x="24" y="4"/>
                    </a:cxn>
                    <a:cxn ang="0">
                      <a:pos x="20" y="2"/>
                    </a:cxn>
                    <a:cxn ang="0">
                      <a:pos x="14" y="0"/>
                    </a:cxn>
                    <a:cxn ang="0">
                      <a:pos x="14" y="0"/>
                    </a:cxn>
                  </a:cxnLst>
                  <a:rect l="0" t="0" r="r" b="b"/>
                  <a:pathLst>
                    <a:path w="24" h="14">
                      <a:moveTo>
                        <a:pt x="14" y="0"/>
                      </a:moveTo>
                      <a:lnTo>
                        <a:pt x="14" y="0"/>
                      </a:lnTo>
                      <a:lnTo>
                        <a:pt x="6" y="0"/>
                      </a:lnTo>
                      <a:lnTo>
                        <a:pt x="2" y="2"/>
                      </a:lnTo>
                      <a:lnTo>
                        <a:pt x="0" y="6"/>
                      </a:lnTo>
                      <a:lnTo>
                        <a:pt x="2" y="12"/>
                      </a:lnTo>
                      <a:lnTo>
                        <a:pt x="2" y="12"/>
                      </a:lnTo>
                      <a:lnTo>
                        <a:pt x="4" y="14"/>
                      </a:lnTo>
                      <a:lnTo>
                        <a:pt x="8" y="14"/>
                      </a:lnTo>
                      <a:lnTo>
                        <a:pt x="20" y="8"/>
                      </a:lnTo>
                      <a:lnTo>
                        <a:pt x="20" y="8"/>
                      </a:lnTo>
                      <a:lnTo>
                        <a:pt x="24" y="6"/>
                      </a:lnTo>
                      <a:lnTo>
                        <a:pt x="24" y="4"/>
                      </a:lnTo>
                      <a:lnTo>
                        <a:pt x="20" y="2"/>
                      </a:lnTo>
                      <a:lnTo>
                        <a:pt x="14" y="0"/>
                      </a:lnTo>
                      <a:lnTo>
                        <a:pt x="14" y="0"/>
                      </a:lnTo>
                      <a:close/>
                    </a:path>
                  </a:pathLst>
                </a:custGeom>
                <a:grpFill/>
                <a:ln w="6350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a-DK" sz="1800" b="1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72" name="Freeform 6037">
                  <a:extLst>
                    <a:ext uri="{FF2B5EF4-FFF2-40B4-BE49-F238E27FC236}">
                      <a16:creationId xmlns:a16="http://schemas.microsoft.com/office/drawing/2014/main" id="{F5F9FE77-D085-4047-A01D-2E5763BA3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5950" y="1811973"/>
                  <a:ext cx="24130" cy="22860"/>
                </a:xfrm>
                <a:custGeom>
                  <a:avLst/>
                  <a:gdLst/>
                  <a:ahLst/>
                  <a:cxnLst>
                    <a:cxn ang="0">
                      <a:pos x="28" y="2"/>
                    </a:cxn>
                    <a:cxn ang="0">
                      <a:pos x="28" y="2"/>
                    </a:cxn>
                    <a:cxn ang="0">
                      <a:pos x="18" y="16"/>
                    </a:cxn>
                    <a:cxn ang="0">
                      <a:pos x="0" y="34"/>
                    </a:cxn>
                    <a:cxn ang="0">
                      <a:pos x="0" y="34"/>
                    </a:cxn>
                    <a:cxn ang="0">
                      <a:pos x="0" y="36"/>
                    </a:cxn>
                    <a:cxn ang="0">
                      <a:pos x="4" y="36"/>
                    </a:cxn>
                    <a:cxn ang="0">
                      <a:pos x="16" y="32"/>
                    </a:cxn>
                    <a:cxn ang="0">
                      <a:pos x="16" y="32"/>
                    </a:cxn>
                    <a:cxn ang="0">
                      <a:pos x="20" y="30"/>
                    </a:cxn>
                    <a:cxn ang="0">
                      <a:pos x="22" y="26"/>
                    </a:cxn>
                    <a:cxn ang="0">
                      <a:pos x="26" y="20"/>
                    </a:cxn>
                    <a:cxn ang="0">
                      <a:pos x="32" y="12"/>
                    </a:cxn>
                    <a:cxn ang="0">
                      <a:pos x="32" y="12"/>
                    </a:cxn>
                    <a:cxn ang="0">
                      <a:pos x="36" y="4"/>
                    </a:cxn>
                    <a:cxn ang="0">
                      <a:pos x="38" y="2"/>
                    </a:cxn>
                    <a:cxn ang="0">
                      <a:pos x="36" y="0"/>
                    </a:cxn>
                    <a:cxn ang="0">
                      <a:pos x="32" y="0"/>
                    </a:cxn>
                    <a:cxn ang="0">
                      <a:pos x="28" y="2"/>
                    </a:cxn>
                    <a:cxn ang="0">
                      <a:pos x="28" y="2"/>
                    </a:cxn>
                  </a:cxnLst>
                  <a:rect l="0" t="0" r="r" b="b"/>
                  <a:pathLst>
                    <a:path w="38" h="36">
                      <a:moveTo>
                        <a:pt x="28" y="2"/>
                      </a:moveTo>
                      <a:lnTo>
                        <a:pt x="28" y="2"/>
                      </a:lnTo>
                      <a:lnTo>
                        <a:pt x="18" y="16"/>
                      </a:lnTo>
                      <a:lnTo>
                        <a:pt x="0" y="34"/>
                      </a:lnTo>
                      <a:lnTo>
                        <a:pt x="0" y="34"/>
                      </a:lnTo>
                      <a:lnTo>
                        <a:pt x="0" y="36"/>
                      </a:lnTo>
                      <a:lnTo>
                        <a:pt x="4" y="36"/>
                      </a:lnTo>
                      <a:lnTo>
                        <a:pt x="16" y="32"/>
                      </a:lnTo>
                      <a:lnTo>
                        <a:pt x="16" y="32"/>
                      </a:lnTo>
                      <a:lnTo>
                        <a:pt x="20" y="30"/>
                      </a:lnTo>
                      <a:lnTo>
                        <a:pt x="22" y="26"/>
                      </a:lnTo>
                      <a:lnTo>
                        <a:pt x="26" y="20"/>
                      </a:lnTo>
                      <a:lnTo>
                        <a:pt x="32" y="12"/>
                      </a:lnTo>
                      <a:lnTo>
                        <a:pt x="32" y="12"/>
                      </a:lnTo>
                      <a:lnTo>
                        <a:pt x="36" y="4"/>
                      </a:lnTo>
                      <a:lnTo>
                        <a:pt x="38" y="2"/>
                      </a:lnTo>
                      <a:lnTo>
                        <a:pt x="36" y="0"/>
                      </a:lnTo>
                      <a:lnTo>
                        <a:pt x="32" y="0"/>
                      </a:lnTo>
                      <a:lnTo>
                        <a:pt x="28" y="2"/>
                      </a:lnTo>
                      <a:lnTo>
                        <a:pt x="28" y="2"/>
                      </a:lnTo>
                      <a:close/>
                    </a:path>
                  </a:pathLst>
                </a:custGeom>
                <a:grpFill/>
                <a:ln w="6350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a-DK" sz="1800" b="1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73" name="Freeform 6054">
                  <a:extLst>
                    <a:ext uri="{FF2B5EF4-FFF2-40B4-BE49-F238E27FC236}">
                      <a16:creationId xmlns:a16="http://schemas.microsoft.com/office/drawing/2014/main" id="{ED17CA20-D6AC-461F-A2A2-7B576A7696A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95730" y="1058863"/>
                  <a:ext cx="317500" cy="121920"/>
                </a:xfrm>
                <a:custGeom>
                  <a:avLst/>
                  <a:gdLst/>
                  <a:ahLst/>
                  <a:cxnLst>
                    <a:cxn ang="0">
                      <a:pos x="314" y="78"/>
                    </a:cxn>
                    <a:cxn ang="0">
                      <a:pos x="338" y="86"/>
                    </a:cxn>
                    <a:cxn ang="0">
                      <a:pos x="354" y="100"/>
                    </a:cxn>
                    <a:cxn ang="0">
                      <a:pos x="340" y="106"/>
                    </a:cxn>
                    <a:cxn ang="0">
                      <a:pos x="280" y="102"/>
                    </a:cxn>
                    <a:cxn ang="0">
                      <a:pos x="258" y="102"/>
                    </a:cxn>
                    <a:cxn ang="0">
                      <a:pos x="236" y="72"/>
                    </a:cxn>
                    <a:cxn ang="0">
                      <a:pos x="186" y="46"/>
                    </a:cxn>
                    <a:cxn ang="0">
                      <a:pos x="154" y="54"/>
                    </a:cxn>
                    <a:cxn ang="0">
                      <a:pos x="138" y="36"/>
                    </a:cxn>
                    <a:cxn ang="0">
                      <a:pos x="102" y="32"/>
                    </a:cxn>
                    <a:cxn ang="0">
                      <a:pos x="42" y="58"/>
                    </a:cxn>
                    <a:cxn ang="0">
                      <a:pos x="46" y="66"/>
                    </a:cxn>
                    <a:cxn ang="0">
                      <a:pos x="22" y="88"/>
                    </a:cxn>
                    <a:cxn ang="0">
                      <a:pos x="24" y="98"/>
                    </a:cxn>
                    <a:cxn ang="0">
                      <a:pos x="14" y="110"/>
                    </a:cxn>
                    <a:cxn ang="0">
                      <a:pos x="6" y="132"/>
                    </a:cxn>
                    <a:cxn ang="0">
                      <a:pos x="66" y="146"/>
                    </a:cxn>
                    <a:cxn ang="0">
                      <a:pos x="94" y="138"/>
                    </a:cxn>
                    <a:cxn ang="0">
                      <a:pos x="106" y="146"/>
                    </a:cxn>
                    <a:cxn ang="0">
                      <a:pos x="124" y="148"/>
                    </a:cxn>
                    <a:cxn ang="0">
                      <a:pos x="144" y="126"/>
                    </a:cxn>
                    <a:cxn ang="0">
                      <a:pos x="152" y="130"/>
                    </a:cxn>
                    <a:cxn ang="0">
                      <a:pos x="158" y="140"/>
                    </a:cxn>
                    <a:cxn ang="0">
                      <a:pos x="232" y="132"/>
                    </a:cxn>
                    <a:cxn ang="0">
                      <a:pos x="264" y="134"/>
                    </a:cxn>
                    <a:cxn ang="0">
                      <a:pos x="212" y="148"/>
                    </a:cxn>
                    <a:cxn ang="0">
                      <a:pos x="144" y="160"/>
                    </a:cxn>
                    <a:cxn ang="0">
                      <a:pos x="134" y="176"/>
                    </a:cxn>
                    <a:cxn ang="0">
                      <a:pos x="166" y="190"/>
                    </a:cxn>
                    <a:cxn ang="0">
                      <a:pos x="234" y="184"/>
                    </a:cxn>
                    <a:cxn ang="0">
                      <a:pos x="296" y="164"/>
                    </a:cxn>
                    <a:cxn ang="0">
                      <a:pos x="350" y="146"/>
                    </a:cxn>
                    <a:cxn ang="0">
                      <a:pos x="378" y="152"/>
                    </a:cxn>
                    <a:cxn ang="0">
                      <a:pos x="394" y="144"/>
                    </a:cxn>
                    <a:cxn ang="0">
                      <a:pos x="420" y="150"/>
                    </a:cxn>
                    <a:cxn ang="0">
                      <a:pos x="460" y="138"/>
                    </a:cxn>
                    <a:cxn ang="0">
                      <a:pos x="492" y="106"/>
                    </a:cxn>
                    <a:cxn ang="0">
                      <a:pos x="498" y="84"/>
                    </a:cxn>
                    <a:cxn ang="0">
                      <a:pos x="470" y="68"/>
                    </a:cxn>
                    <a:cxn ang="0">
                      <a:pos x="436" y="70"/>
                    </a:cxn>
                    <a:cxn ang="0">
                      <a:pos x="398" y="80"/>
                    </a:cxn>
                    <a:cxn ang="0">
                      <a:pos x="400" y="68"/>
                    </a:cxn>
                    <a:cxn ang="0">
                      <a:pos x="384" y="60"/>
                    </a:cxn>
                    <a:cxn ang="0">
                      <a:pos x="384" y="52"/>
                    </a:cxn>
                    <a:cxn ang="0">
                      <a:pos x="382" y="40"/>
                    </a:cxn>
                    <a:cxn ang="0">
                      <a:pos x="370" y="18"/>
                    </a:cxn>
                    <a:cxn ang="0">
                      <a:pos x="358" y="0"/>
                    </a:cxn>
                    <a:cxn ang="0">
                      <a:pos x="300" y="28"/>
                    </a:cxn>
                    <a:cxn ang="0">
                      <a:pos x="290" y="40"/>
                    </a:cxn>
                    <a:cxn ang="0">
                      <a:pos x="318" y="54"/>
                    </a:cxn>
                    <a:cxn ang="0">
                      <a:pos x="328" y="66"/>
                    </a:cxn>
                  </a:cxnLst>
                  <a:rect l="0" t="0" r="r" b="b"/>
                  <a:pathLst>
                    <a:path w="500" h="192">
                      <a:moveTo>
                        <a:pt x="322" y="70"/>
                      </a:moveTo>
                      <a:lnTo>
                        <a:pt x="322" y="70"/>
                      </a:lnTo>
                      <a:lnTo>
                        <a:pt x="316" y="76"/>
                      </a:lnTo>
                      <a:lnTo>
                        <a:pt x="314" y="78"/>
                      </a:lnTo>
                      <a:lnTo>
                        <a:pt x="316" y="80"/>
                      </a:lnTo>
                      <a:lnTo>
                        <a:pt x="320" y="82"/>
                      </a:lnTo>
                      <a:lnTo>
                        <a:pt x="330" y="84"/>
                      </a:lnTo>
                      <a:lnTo>
                        <a:pt x="338" y="86"/>
                      </a:lnTo>
                      <a:lnTo>
                        <a:pt x="348" y="90"/>
                      </a:lnTo>
                      <a:lnTo>
                        <a:pt x="354" y="94"/>
                      </a:lnTo>
                      <a:lnTo>
                        <a:pt x="356" y="96"/>
                      </a:lnTo>
                      <a:lnTo>
                        <a:pt x="354" y="100"/>
                      </a:lnTo>
                      <a:lnTo>
                        <a:pt x="354" y="100"/>
                      </a:lnTo>
                      <a:lnTo>
                        <a:pt x="352" y="104"/>
                      </a:lnTo>
                      <a:lnTo>
                        <a:pt x="346" y="108"/>
                      </a:lnTo>
                      <a:lnTo>
                        <a:pt x="340" y="106"/>
                      </a:lnTo>
                      <a:lnTo>
                        <a:pt x="332" y="106"/>
                      </a:lnTo>
                      <a:lnTo>
                        <a:pt x="310" y="102"/>
                      </a:lnTo>
                      <a:lnTo>
                        <a:pt x="296" y="100"/>
                      </a:lnTo>
                      <a:lnTo>
                        <a:pt x="280" y="102"/>
                      </a:lnTo>
                      <a:lnTo>
                        <a:pt x="280" y="102"/>
                      </a:lnTo>
                      <a:lnTo>
                        <a:pt x="268" y="104"/>
                      </a:lnTo>
                      <a:lnTo>
                        <a:pt x="260" y="104"/>
                      </a:lnTo>
                      <a:lnTo>
                        <a:pt x="258" y="102"/>
                      </a:lnTo>
                      <a:lnTo>
                        <a:pt x="256" y="98"/>
                      </a:lnTo>
                      <a:lnTo>
                        <a:pt x="252" y="90"/>
                      </a:lnTo>
                      <a:lnTo>
                        <a:pt x="246" y="82"/>
                      </a:lnTo>
                      <a:lnTo>
                        <a:pt x="236" y="72"/>
                      </a:lnTo>
                      <a:lnTo>
                        <a:pt x="220" y="60"/>
                      </a:lnTo>
                      <a:lnTo>
                        <a:pt x="220" y="60"/>
                      </a:lnTo>
                      <a:lnTo>
                        <a:pt x="200" y="50"/>
                      </a:lnTo>
                      <a:lnTo>
                        <a:pt x="186" y="46"/>
                      </a:lnTo>
                      <a:lnTo>
                        <a:pt x="174" y="46"/>
                      </a:lnTo>
                      <a:lnTo>
                        <a:pt x="166" y="50"/>
                      </a:lnTo>
                      <a:lnTo>
                        <a:pt x="160" y="52"/>
                      </a:lnTo>
                      <a:lnTo>
                        <a:pt x="154" y="54"/>
                      </a:lnTo>
                      <a:lnTo>
                        <a:pt x="150" y="52"/>
                      </a:lnTo>
                      <a:lnTo>
                        <a:pt x="144" y="44"/>
                      </a:lnTo>
                      <a:lnTo>
                        <a:pt x="144" y="44"/>
                      </a:lnTo>
                      <a:lnTo>
                        <a:pt x="138" y="36"/>
                      </a:lnTo>
                      <a:lnTo>
                        <a:pt x="130" y="30"/>
                      </a:lnTo>
                      <a:lnTo>
                        <a:pt x="122" y="30"/>
                      </a:lnTo>
                      <a:lnTo>
                        <a:pt x="112" y="30"/>
                      </a:lnTo>
                      <a:lnTo>
                        <a:pt x="102" y="32"/>
                      </a:lnTo>
                      <a:lnTo>
                        <a:pt x="88" y="38"/>
                      </a:lnTo>
                      <a:lnTo>
                        <a:pt x="60" y="50"/>
                      </a:lnTo>
                      <a:lnTo>
                        <a:pt x="60" y="50"/>
                      </a:lnTo>
                      <a:lnTo>
                        <a:pt x="42" y="58"/>
                      </a:lnTo>
                      <a:lnTo>
                        <a:pt x="40" y="60"/>
                      </a:lnTo>
                      <a:lnTo>
                        <a:pt x="42" y="60"/>
                      </a:lnTo>
                      <a:lnTo>
                        <a:pt x="44" y="64"/>
                      </a:lnTo>
                      <a:lnTo>
                        <a:pt x="46" y="66"/>
                      </a:lnTo>
                      <a:lnTo>
                        <a:pt x="42" y="72"/>
                      </a:lnTo>
                      <a:lnTo>
                        <a:pt x="32" y="80"/>
                      </a:lnTo>
                      <a:lnTo>
                        <a:pt x="32" y="80"/>
                      </a:lnTo>
                      <a:lnTo>
                        <a:pt x="22" y="88"/>
                      </a:lnTo>
                      <a:lnTo>
                        <a:pt x="20" y="94"/>
                      </a:lnTo>
                      <a:lnTo>
                        <a:pt x="20" y="96"/>
                      </a:lnTo>
                      <a:lnTo>
                        <a:pt x="22" y="98"/>
                      </a:lnTo>
                      <a:lnTo>
                        <a:pt x="24" y="98"/>
                      </a:lnTo>
                      <a:lnTo>
                        <a:pt x="26" y="100"/>
                      </a:lnTo>
                      <a:lnTo>
                        <a:pt x="22" y="104"/>
                      </a:lnTo>
                      <a:lnTo>
                        <a:pt x="14" y="110"/>
                      </a:lnTo>
                      <a:lnTo>
                        <a:pt x="14" y="110"/>
                      </a:lnTo>
                      <a:lnTo>
                        <a:pt x="4" y="118"/>
                      </a:lnTo>
                      <a:lnTo>
                        <a:pt x="0" y="124"/>
                      </a:lnTo>
                      <a:lnTo>
                        <a:pt x="2" y="128"/>
                      </a:lnTo>
                      <a:lnTo>
                        <a:pt x="6" y="132"/>
                      </a:lnTo>
                      <a:lnTo>
                        <a:pt x="26" y="138"/>
                      </a:lnTo>
                      <a:lnTo>
                        <a:pt x="54" y="144"/>
                      </a:lnTo>
                      <a:lnTo>
                        <a:pt x="54" y="144"/>
                      </a:lnTo>
                      <a:lnTo>
                        <a:pt x="66" y="146"/>
                      </a:lnTo>
                      <a:lnTo>
                        <a:pt x="76" y="146"/>
                      </a:lnTo>
                      <a:lnTo>
                        <a:pt x="84" y="144"/>
                      </a:lnTo>
                      <a:lnTo>
                        <a:pt x="88" y="142"/>
                      </a:lnTo>
                      <a:lnTo>
                        <a:pt x="94" y="138"/>
                      </a:lnTo>
                      <a:lnTo>
                        <a:pt x="96" y="136"/>
                      </a:lnTo>
                      <a:lnTo>
                        <a:pt x="98" y="140"/>
                      </a:lnTo>
                      <a:lnTo>
                        <a:pt x="98" y="140"/>
                      </a:lnTo>
                      <a:lnTo>
                        <a:pt x="106" y="146"/>
                      </a:lnTo>
                      <a:lnTo>
                        <a:pt x="110" y="148"/>
                      </a:lnTo>
                      <a:lnTo>
                        <a:pt x="114" y="150"/>
                      </a:lnTo>
                      <a:lnTo>
                        <a:pt x="118" y="150"/>
                      </a:lnTo>
                      <a:lnTo>
                        <a:pt x="124" y="148"/>
                      </a:lnTo>
                      <a:lnTo>
                        <a:pt x="128" y="144"/>
                      </a:lnTo>
                      <a:lnTo>
                        <a:pt x="134" y="138"/>
                      </a:lnTo>
                      <a:lnTo>
                        <a:pt x="134" y="138"/>
                      </a:lnTo>
                      <a:lnTo>
                        <a:pt x="144" y="126"/>
                      </a:lnTo>
                      <a:lnTo>
                        <a:pt x="150" y="122"/>
                      </a:lnTo>
                      <a:lnTo>
                        <a:pt x="152" y="122"/>
                      </a:lnTo>
                      <a:lnTo>
                        <a:pt x="154" y="124"/>
                      </a:lnTo>
                      <a:lnTo>
                        <a:pt x="152" y="130"/>
                      </a:lnTo>
                      <a:lnTo>
                        <a:pt x="152" y="130"/>
                      </a:lnTo>
                      <a:lnTo>
                        <a:pt x="150" y="134"/>
                      </a:lnTo>
                      <a:lnTo>
                        <a:pt x="154" y="138"/>
                      </a:lnTo>
                      <a:lnTo>
                        <a:pt x="158" y="140"/>
                      </a:lnTo>
                      <a:lnTo>
                        <a:pt x="166" y="142"/>
                      </a:lnTo>
                      <a:lnTo>
                        <a:pt x="192" y="140"/>
                      </a:lnTo>
                      <a:lnTo>
                        <a:pt x="232" y="132"/>
                      </a:lnTo>
                      <a:lnTo>
                        <a:pt x="232" y="132"/>
                      </a:lnTo>
                      <a:lnTo>
                        <a:pt x="252" y="130"/>
                      </a:lnTo>
                      <a:lnTo>
                        <a:pt x="262" y="130"/>
                      </a:lnTo>
                      <a:lnTo>
                        <a:pt x="266" y="130"/>
                      </a:lnTo>
                      <a:lnTo>
                        <a:pt x="264" y="134"/>
                      </a:lnTo>
                      <a:lnTo>
                        <a:pt x="256" y="138"/>
                      </a:lnTo>
                      <a:lnTo>
                        <a:pt x="244" y="142"/>
                      </a:lnTo>
                      <a:lnTo>
                        <a:pt x="228" y="144"/>
                      </a:lnTo>
                      <a:lnTo>
                        <a:pt x="212" y="148"/>
                      </a:lnTo>
                      <a:lnTo>
                        <a:pt x="212" y="148"/>
                      </a:lnTo>
                      <a:lnTo>
                        <a:pt x="176" y="152"/>
                      </a:lnTo>
                      <a:lnTo>
                        <a:pt x="158" y="156"/>
                      </a:lnTo>
                      <a:lnTo>
                        <a:pt x="144" y="160"/>
                      </a:lnTo>
                      <a:lnTo>
                        <a:pt x="136" y="166"/>
                      </a:lnTo>
                      <a:lnTo>
                        <a:pt x="134" y="168"/>
                      </a:lnTo>
                      <a:lnTo>
                        <a:pt x="134" y="172"/>
                      </a:lnTo>
                      <a:lnTo>
                        <a:pt x="134" y="176"/>
                      </a:lnTo>
                      <a:lnTo>
                        <a:pt x="138" y="178"/>
                      </a:lnTo>
                      <a:lnTo>
                        <a:pt x="152" y="186"/>
                      </a:lnTo>
                      <a:lnTo>
                        <a:pt x="152" y="186"/>
                      </a:lnTo>
                      <a:lnTo>
                        <a:pt x="166" y="190"/>
                      </a:lnTo>
                      <a:lnTo>
                        <a:pt x="178" y="192"/>
                      </a:lnTo>
                      <a:lnTo>
                        <a:pt x="192" y="192"/>
                      </a:lnTo>
                      <a:lnTo>
                        <a:pt x="206" y="190"/>
                      </a:lnTo>
                      <a:lnTo>
                        <a:pt x="234" y="184"/>
                      </a:lnTo>
                      <a:lnTo>
                        <a:pt x="266" y="174"/>
                      </a:lnTo>
                      <a:lnTo>
                        <a:pt x="266" y="174"/>
                      </a:lnTo>
                      <a:lnTo>
                        <a:pt x="282" y="170"/>
                      </a:lnTo>
                      <a:lnTo>
                        <a:pt x="296" y="164"/>
                      </a:lnTo>
                      <a:lnTo>
                        <a:pt x="318" y="154"/>
                      </a:lnTo>
                      <a:lnTo>
                        <a:pt x="328" y="150"/>
                      </a:lnTo>
                      <a:lnTo>
                        <a:pt x="338" y="146"/>
                      </a:lnTo>
                      <a:lnTo>
                        <a:pt x="350" y="146"/>
                      </a:lnTo>
                      <a:lnTo>
                        <a:pt x="360" y="148"/>
                      </a:lnTo>
                      <a:lnTo>
                        <a:pt x="360" y="148"/>
                      </a:lnTo>
                      <a:lnTo>
                        <a:pt x="370" y="150"/>
                      </a:lnTo>
                      <a:lnTo>
                        <a:pt x="378" y="152"/>
                      </a:lnTo>
                      <a:lnTo>
                        <a:pt x="382" y="150"/>
                      </a:lnTo>
                      <a:lnTo>
                        <a:pt x="386" y="148"/>
                      </a:lnTo>
                      <a:lnTo>
                        <a:pt x="388" y="146"/>
                      </a:lnTo>
                      <a:lnTo>
                        <a:pt x="394" y="144"/>
                      </a:lnTo>
                      <a:lnTo>
                        <a:pt x="400" y="144"/>
                      </a:lnTo>
                      <a:lnTo>
                        <a:pt x="410" y="146"/>
                      </a:lnTo>
                      <a:lnTo>
                        <a:pt x="410" y="146"/>
                      </a:lnTo>
                      <a:lnTo>
                        <a:pt x="420" y="150"/>
                      </a:lnTo>
                      <a:lnTo>
                        <a:pt x="430" y="150"/>
                      </a:lnTo>
                      <a:lnTo>
                        <a:pt x="440" y="148"/>
                      </a:lnTo>
                      <a:lnTo>
                        <a:pt x="450" y="144"/>
                      </a:lnTo>
                      <a:lnTo>
                        <a:pt x="460" y="138"/>
                      </a:lnTo>
                      <a:lnTo>
                        <a:pt x="470" y="130"/>
                      </a:lnTo>
                      <a:lnTo>
                        <a:pt x="482" y="120"/>
                      </a:lnTo>
                      <a:lnTo>
                        <a:pt x="492" y="106"/>
                      </a:lnTo>
                      <a:lnTo>
                        <a:pt x="492" y="106"/>
                      </a:lnTo>
                      <a:lnTo>
                        <a:pt x="496" y="100"/>
                      </a:lnTo>
                      <a:lnTo>
                        <a:pt x="500" y="94"/>
                      </a:lnTo>
                      <a:lnTo>
                        <a:pt x="500" y="88"/>
                      </a:lnTo>
                      <a:lnTo>
                        <a:pt x="498" y="84"/>
                      </a:lnTo>
                      <a:lnTo>
                        <a:pt x="496" y="80"/>
                      </a:lnTo>
                      <a:lnTo>
                        <a:pt x="492" y="76"/>
                      </a:lnTo>
                      <a:lnTo>
                        <a:pt x="482" y="70"/>
                      </a:lnTo>
                      <a:lnTo>
                        <a:pt x="470" y="68"/>
                      </a:lnTo>
                      <a:lnTo>
                        <a:pt x="456" y="66"/>
                      </a:lnTo>
                      <a:lnTo>
                        <a:pt x="444" y="68"/>
                      </a:lnTo>
                      <a:lnTo>
                        <a:pt x="436" y="70"/>
                      </a:lnTo>
                      <a:lnTo>
                        <a:pt x="436" y="70"/>
                      </a:lnTo>
                      <a:lnTo>
                        <a:pt x="420" y="76"/>
                      </a:lnTo>
                      <a:lnTo>
                        <a:pt x="406" y="80"/>
                      </a:lnTo>
                      <a:lnTo>
                        <a:pt x="402" y="82"/>
                      </a:lnTo>
                      <a:lnTo>
                        <a:pt x="398" y="80"/>
                      </a:lnTo>
                      <a:lnTo>
                        <a:pt x="398" y="78"/>
                      </a:lnTo>
                      <a:lnTo>
                        <a:pt x="400" y="72"/>
                      </a:lnTo>
                      <a:lnTo>
                        <a:pt x="400" y="72"/>
                      </a:lnTo>
                      <a:lnTo>
                        <a:pt x="400" y="68"/>
                      </a:lnTo>
                      <a:lnTo>
                        <a:pt x="398" y="64"/>
                      </a:lnTo>
                      <a:lnTo>
                        <a:pt x="394" y="62"/>
                      </a:lnTo>
                      <a:lnTo>
                        <a:pt x="390" y="62"/>
                      </a:lnTo>
                      <a:lnTo>
                        <a:pt x="384" y="60"/>
                      </a:lnTo>
                      <a:lnTo>
                        <a:pt x="380" y="60"/>
                      </a:lnTo>
                      <a:lnTo>
                        <a:pt x="380" y="56"/>
                      </a:lnTo>
                      <a:lnTo>
                        <a:pt x="384" y="52"/>
                      </a:lnTo>
                      <a:lnTo>
                        <a:pt x="384" y="52"/>
                      </a:lnTo>
                      <a:lnTo>
                        <a:pt x="388" y="46"/>
                      </a:lnTo>
                      <a:lnTo>
                        <a:pt x="388" y="44"/>
                      </a:lnTo>
                      <a:lnTo>
                        <a:pt x="386" y="42"/>
                      </a:lnTo>
                      <a:lnTo>
                        <a:pt x="382" y="40"/>
                      </a:lnTo>
                      <a:lnTo>
                        <a:pt x="378" y="38"/>
                      </a:lnTo>
                      <a:lnTo>
                        <a:pt x="374" y="34"/>
                      </a:lnTo>
                      <a:lnTo>
                        <a:pt x="372" y="28"/>
                      </a:lnTo>
                      <a:lnTo>
                        <a:pt x="370" y="18"/>
                      </a:lnTo>
                      <a:lnTo>
                        <a:pt x="370" y="18"/>
                      </a:lnTo>
                      <a:lnTo>
                        <a:pt x="368" y="8"/>
                      </a:lnTo>
                      <a:lnTo>
                        <a:pt x="364" y="2"/>
                      </a:lnTo>
                      <a:lnTo>
                        <a:pt x="358" y="0"/>
                      </a:lnTo>
                      <a:lnTo>
                        <a:pt x="350" y="2"/>
                      </a:lnTo>
                      <a:lnTo>
                        <a:pt x="340" y="6"/>
                      </a:lnTo>
                      <a:lnTo>
                        <a:pt x="328" y="12"/>
                      </a:lnTo>
                      <a:lnTo>
                        <a:pt x="300" y="28"/>
                      </a:lnTo>
                      <a:lnTo>
                        <a:pt x="300" y="28"/>
                      </a:lnTo>
                      <a:lnTo>
                        <a:pt x="294" y="32"/>
                      </a:lnTo>
                      <a:lnTo>
                        <a:pt x="292" y="36"/>
                      </a:lnTo>
                      <a:lnTo>
                        <a:pt x="290" y="40"/>
                      </a:lnTo>
                      <a:lnTo>
                        <a:pt x="292" y="42"/>
                      </a:lnTo>
                      <a:lnTo>
                        <a:pt x="298" y="46"/>
                      </a:lnTo>
                      <a:lnTo>
                        <a:pt x="308" y="50"/>
                      </a:lnTo>
                      <a:lnTo>
                        <a:pt x="318" y="54"/>
                      </a:lnTo>
                      <a:lnTo>
                        <a:pt x="326" y="58"/>
                      </a:lnTo>
                      <a:lnTo>
                        <a:pt x="328" y="60"/>
                      </a:lnTo>
                      <a:lnTo>
                        <a:pt x="328" y="64"/>
                      </a:lnTo>
                      <a:lnTo>
                        <a:pt x="328" y="66"/>
                      </a:lnTo>
                      <a:lnTo>
                        <a:pt x="322" y="70"/>
                      </a:lnTo>
                      <a:lnTo>
                        <a:pt x="322" y="70"/>
                      </a:lnTo>
                      <a:close/>
                    </a:path>
                  </a:pathLst>
                </a:custGeom>
                <a:grpFill/>
                <a:ln w="6350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a-DK" sz="1800" b="1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74" name="Freeform 6074">
                  <a:extLst>
                    <a:ext uri="{FF2B5EF4-FFF2-40B4-BE49-F238E27FC236}">
                      <a16:creationId xmlns:a16="http://schemas.microsoft.com/office/drawing/2014/main" id="{E9E50D6A-897A-4F37-99DF-6A6C73EE497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33930" y="3139123"/>
                  <a:ext cx="278130" cy="109220"/>
                </a:xfrm>
                <a:custGeom>
                  <a:avLst/>
                  <a:gdLst/>
                  <a:ahLst/>
                  <a:cxnLst>
                    <a:cxn ang="0">
                      <a:pos x="416" y="160"/>
                    </a:cxn>
                    <a:cxn ang="0">
                      <a:pos x="436" y="156"/>
                    </a:cxn>
                    <a:cxn ang="0">
                      <a:pos x="428" y="148"/>
                    </a:cxn>
                    <a:cxn ang="0">
                      <a:pos x="414" y="136"/>
                    </a:cxn>
                    <a:cxn ang="0">
                      <a:pos x="384" y="126"/>
                    </a:cxn>
                    <a:cxn ang="0">
                      <a:pos x="374" y="120"/>
                    </a:cxn>
                    <a:cxn ang="0">
                      <a:pos x="376" y="108"/>
                    </a:cxn>
                    <a:cxn ang="0">
                      <a:pos x="358" y="106"/>
                    </a:cxn>
                    <a:cxn ang="0">
                      <a:pos x="350" y="100"/>
                    </a:cxn>
                    <a:cxn ang="0">
                      <a:pos x="338" y="100"/>
                    </a:cxn>
                    <a:cxn ang="0">
                      <a:pos x="326" y="92"/>
                    </a:cxn>
                    <a:cxn ang="0">
                      <a:pos x="300" y="68"/>
                    </a:cxn>
                    <a:cxn ang="0">
                      <a:pos x="300" y="76"/>
                    </a:cxn>
                    <a:cxn ang="0">
                      <a:pos x="292" y="64"/>
                    </a:cxn>
                    <a:cxn ang="0">
                      <a:pos x="286" y="60"/>
                    </a:cxn>
                    <a:cxn ang="0">
                      <a:pos x="260" y="48"/>
                    </a:cxn>
                    <a:cxn ang="0">
                      <a:pos x="230" y="40"/>
                    </a:cxn>
                    <a:cxn ang="0">
                      <a:pos x="216" y="28"/>
                    </a:cxn>
                    <a:cxn ang="0">
                      <a:pos x="194" y="14"/>
                    </a:cxn>
                    <a:cxn ang="0">
                      <a:pos x="180" y="8"/>
                    </a:cxn>
                    <a:cxn ang="0">
                      <a:pos x="164" y="8"/>
                    </a:cxn>
                    <a:cxn ang="0">
                      <a:pos x="150" y="0"/>
                    </a:cxn>
                    <a:cxn ang="0">
                      <a:pos x="136" y="4"/>
                    </a:cxn>
                    <a:cxn ang="0">
                      <a:pos x="112" y="0"/>
                    </a:cxn>
                    <a:cxn ang="0">
                      <a:pos x="92" y="10"/>
                    </a:cxn>
                    <a:cxn ang="0">
                      <a:pos x="56" y="18"/>
                    </a:cxn>
                    <a:cxn ang="0">
                      <a:pos x="24" y="42"/>
                    </a:cxn>
                    <a:cxn ang="0">
                      <a:pos x="24" y="58"/>
                    </a:cxn>
                    <a:cxn ang="0">
                      <a:pos x="2" y="66"/>
                    </a:cxn>
                    <a:cxn ang="0">
                      <a:pos x="4" y="72"/>
                    </a:cxn>
                    <a:cxn ang="0">
                      <a:pos x="18" y="72"/>
                    </a:cxn>
                    <a:cxn ang="0">
                      <a:pos x="24" y="72"/>
                    </a:cxn>
                    <a:cxn ang="0">
                      <a:pos x="40" y="62"/>
                    </a:cxn>
                    <a:cxn ang="0">
                      <a:pos x="70" y="44"/>
                    </a:cxn>
                    <a:cxn ang="0">
                      <a:pos x="92" y="30"/>
                    </a:cxn>
                    <a:cxn ang="0">
                      <a:pos x="132" y="32"/>
                    </a:cxn>
                    <a:cxn ang="0">
                      <a:pos x="124" y="38"/>
                    </a:cxn>
                    <a:cxn ang="0">
                      <a:pos x="118" y="46"/>
                    </a:cxn>
                    <a:cxn ang="0">
                      <a:pos x="164" y="58"/>
                    </a:cxn>
                    <a:cxn ang="0">
                      <a:pos x="186" y="62"/>
                    </a:cxn>
                    <a:cxn ang="0">
                      <a:pos x="214" y="80"/>
                    </a:cxn>
                    <a:cxn ang="0">
                      <a:pos x="242" y="84"/>
                    </a:cxn>
                    <a:cxn ang="0">
                      <a:pos x="256" y="94"/>
                    </a:cxn>
                    <a:cxn ang="0">
                      <a:pos x="268" y="120"/>
                    </a:cxn>
                    <a:cxn ang="0">
                      <a:pos x="288" y="128"/>
                    </a:cxn>
                    <a:cxn ang="0">
                      <a:pos x="318" y="136"/>
                    </a:cxn>
                    <a:cxn ang="0">
                      <a:pos x="310" y="150"/>
                    </a:cxn>
                    <a:cxn ang="0">
                      <a:pos x="290" y="168"/>
                    </a:cxn>
                    <a:cxn ang="0">
                      <a:pos x="348" y="164"/>
                    </a:cxn>
                    <a:cxn ang="0">
                      <a:pos x="382" y="170"/>
                    </a:cxn>
                    <a:cxn ang="0">
                      <a:pos x="400" y="166"/>
                    </a:cxn>
                  </a:cxnLst>
                  <a:rect l="0" t="0" r="r" b="b"/>
                  <a:pathLst>
                    <a:path w="438" h="172">
                      <a:moveTo>
                        <a:pt x="400" y="166"/>
                      </a:moveTo>
                      <a:lnTo>
                        <a:pt x="400" y="166"/>
                      </a:lnTo>
                      <a:lnTo>
                        <a:pt x="410" y="162"/>
                      </a:lnTo>
                      <a:lnTo>
                        <a:pt x="416" y="160"/>
                      </a:lnTo>
                      <a:lnTo>
                        <a:pt x="426" y="160"/>
                      </a:lnTo>
                      <a:lnTo>
                        <a:pt x="432" y="162"/>
                      </a:lnTo>
                      <a:lnTo>
                        <a:pt x="436" y="156"/>
                      </a:lnTo>
                      <a:lnTo>
                        <a:pt x="436" y="156"/>
                      </a:lnTo>
                      <a:lnTo>
                        <a:pt x="438" y="152"/>
                      </a:lnTo>
                      <a:lnTo>
                        <a:pt x="438" y="150"/>
                      </a:lnTo>
                      <a:lnTo>
                        <a:pt x="434" y="150"/>
                      </a:lnTo>
                      <a:lnTo>
                        <a:pt x="428" y="148"/>
                      </a:lnTo>
                      <a:lnTo>
                        <a:pt x="424" y="146"/>
                      </a:lnTo>
                      <a:lnTo>
                        <a:pt x="420" y="144"/>
                      </a:lnTo>
                      <a:lnTo>
                        <a:pt x="420" y="144"/>
                      </a:lnTo>
                      <a:lnTo>
                        <a:pt x="414" y="136"/>
                      </a:lnTo>
                      <a:lnTo>
                        <a:pt x="410" y="132"/>
                      </a:lnTo>
                      <a:lnTo>
                        <a:pt x="400" y="128"/>
                      </a:lnTo>
                      <a:lnTo>
                        <a:pt x="384" y="126"/>
                      </a:lnTo>
                      <a:lnTo>
                        <a:pt x="384" y="126"/>
                      </a:lnTo>
                      <a:lnTo>
                        <a:pt x="372" y="124"/>
                      </a:lnTo>
                      <a:lnTo>
                        <a:pt x="370" y="124"/>
                      </a:lnTo>
                      <a:lnTo>
                        <a:pt x="372" y="122"/>
                      </a:lnTo>
                      <a:lnTo>
                        <a:pt x="374" y="120"/>
                      </a:lnTo>
                      <a:lnTo>
                        <a:pt x="376" y="116"/>
                      </a:lnTo>
                      <a:lnTo>
                        <a:pt x="376" y="112"/>
                      </a:lnTo>
                      <a:lnTo>
                        <a:pt x="376" y="112"/>
                      </a:lnTo>
                      <a:lnTo>
                        <a:pt x="376" y="108"/>
                      </a:lnTo>
                      <a:lnTo>
                        <a:pt x="374" y="108"/>
                      </a:lnTo>
                      <a:lnTo>
                        <a:pt x="368" y="106"/>
                      </a:lnTo>
                      <a:lnTo>
                        <a:pt x="362" y="106"/>
                      </a:lnTo>
                      <a:lnTo>
                        <a:pt x="358" y="106"/>
                      </a:lnTo>
                      <a:lnTo>
                        <a:pt x="356" y="104"/>
                      </a:lnTo>
                      <a:lnTo>
                        <a:pt x="356" y="104"/>
                      </a:lnTo>
                      <a:lnTo>
                        <a:pt x="352" y="102"/>
                      </a:lnTo>
                      <a:lnTo>
                        <a:pt x="350" y="100"/>
                      </a:lnTo>
                      <a:lnTo>
                        <a:pt x="344" y="102"/>
                      </a:lnTo>
                      <a:lnTo>
                        <a:pt x="340" y="102"/>
                      </a:lnTo>
                      <a:lnTo>
                        <a:pt x="338" y="102"/>
                      </a:lnTo>
                      <a:lnTo>
                        <a:pt x="338" y="100"/>
                      </a:lnTo>
                      <a:lnTo>
                        <a:pt x="338" y="100"/>
                      </a:lnTo>
                      <a:lnTo>
                        <a:pt x="334" y="96"/>
                      </a:lnTo>
                      <a:lnTo>
                        <a:pt x="332" y="94"/>
                      </a:lnTo>
                      <a:lnTo>
                        <a:pt x="326" y="92"/>
                      </a:lnTo>
                      <a:lnTo>
                        <a:pt x="320" y="86"/>
                      </a:lnTo>
                      <a:lnTo>
                        <a:pt x="320" y="86"/>
                      </a:lnTo>
                      <a:lnTo>
                        <a:pt x="304" y="70"/>
                      </a:lnTo>
                      <a:lnTo>
                        <a:pt x="300" y="68"/>
                      </a:lnTo>
                      <a:lnTo>
                        <a:pt x="300" y="70"/>
                      </a:lnTo>
                      <a:lnTo>
                        <a:pt x="300" y="72"/>
                      </a:lnTo>
                      <a:lnTo>
                        <a:pt x="300" y="72"/>
                      </a:lnTo>
                      <a:lnTo>
                        <a:pt x="300" y="76"/>
                      </a:lnTo>
                      <a:lnTo>
                        <a:pt x="300" y="76"/>
                      </a:lnTo>
                      <a:lnTo>
                        <a:pt x="296" y="76"/>
                      </a:lnTo>
                      <a:lnTo>
                        <a:pt x="294" y="70"/>
                      </a:lnTo>
                      <a:lnTo>
                        <a:pt x="292" y="64"/>
                      </a:lnTo>
                      <a:lnTo>
                        <a:pt x="292" y="64"/>
                      </a:lnTo>
                      <a:lnTo>
                        <a:pt x="292" y="62"/>
                      </a:lnTo>
                      <a:lnTo>
                        <a:pt x="292" y="60"/>
                      </a:lnTo>
                      <a:lnTo>
                        <a:pt x="286" y="60"/>
                      </a:lnTo>
                      <a:lnTo>
                        <a:pt x="276" y="56"/>
                      </a:lnTo>
                      <a:lnTo>
                        <a:pt x="268" y="54"/>
                      </a:lnTo>
                      <a:lnTo>
                        <a:pt x="260" y="48"/>
                      </a:lnTo>
                      <a:lnTo>
                        <a:pt x="260" y="48"/>
                      </a:lnTo>
                      <a:lnTo>
                        <a:pt x="252" y="42"/>
                      </a:lnTo>
                      <a:lnTo>
                        <a:pt x="244" y="40"/>
                      </a:lnTo>
                      <a:lnTo>
                        <a:pt x="234" y="40"/>
                      </a:lnTo>
                      <a:lnTo>
                        <a:pt x="230" y="40"/>
                      </a:lnTo>
                      <a:lnTo>
                        <a:pt x="226" y="38"/>
                      </a:lnTo>
                      <a:lnTo>
                        <a:pt x="220" y="34"/>
                      </a:lnTo>
                      <a:lnTo>
                        <a:pt x="216" y="28"/>
                      </a:lnTo>
                      <a:lnTo>
                        <a:pt x="216" y="28"/>
                      </a:lnTo>
                      <a:lnTo>
                        <a:pt x="210" y="20"/>
                      </a:lnTo>
                      <a:lnTo>
                        <a:pt x="204" y="16"/>
                      </a:lnTo>
                      <a:lnTo>
                        <a:pt x="200" y="14"/>
                      </a:lnTo>
                      <a:lnTo>
                        <a:pt x="194" y="14"/>
                      </a:lnTo>
                      <a:lnTo>
                        <a:pt x="186" y="14"/>
                      </a:lnTo>
                      <a:lnTo>
                        <a:pt x="182" y="12"/>
                      </a:lnTo>
                      <a:lnTo>
                        <a:pt x="180" y="8"/>
                      </a:lnTo>
                      <a:lnTo>
                        <a:pt x="180" y="8"/>
                      </a:lnTo>
                      <a:lnTo>
                        <a:pt x="176" y="6"/>
                      </a:lnTo>
                      <a:lnTo>
                        <a:pt x="174" y="4"/>
                      </a:lnTo>
                      <a:lnTo>
                        <a:pt x="168" y="6"/>
                      </a:lnTo>
                      <a:lnTo>
                        <a:pt x="164" y="8"/>
                      </a:lnTo>
                      <a:lnTo>
                        <a:pt x="160" y="6"/>
                      </a:lnTo>
                      <a:lnTo>
                        <a:pt x="156" y="4"/>
                      </a:lnTo>
                      <a:lnTo>
                        <a:pt x="156" y="4"/>
                      </a:lnTo>
                      <a:lnTo>
                        <a:pt x="150" y="0"/>
                      </a:lnTo>
                      <a:lnTo>
                        <a:pt x="148" y="2"/>
                      </a:lnTo>
                      <a:lnTo>
                        <a:pt x="146" y="2"/>
                      </a:lnTo>
                      <a:lnTo>
                        <a:pt x="142" y="4"/>
                      </a:lnTo>
                      <a:lnTo>
                        <a:pt x="136" y="4"/>
                      </a:lnTo>
                      <a:lnTo>
                        <a:pt x="126" y="2"/>
                      </a:lnTo>
                      <a:lnTo>
                        <a:pt x="126" y="2"/>
                      </a:lnTo>
                      <a:lnTo>
                        <a:pt x="118" y="0"/>
                      </a:lnTo>
                      <a:lnTo>
                        <a:pt x="112" y="0"/>
                      </a:lnTo>
                      <a:lnTo>
                        <a:pt x="108" y="2"/>
                      </a:lnTo>
                      <a:lnTo>
                        <a:pt x="104" y="4"/>
                      </a:lnTo>
                      <a:lnTo>
                        <a:pt x="98" y="8"/>
                      </a:lnTo>
                      <a:lnTo>
                        <a:pt x="92" y="10"/>
                      </a:lnTo>
                      <a:lnTo>
                        <a:pt x="86" y="10"/>
                      </a:lnTo>
                      <a:lnTo>
                        <a:pt x="86" y="10"/>
                      </a:lnTo>
                      <a:lnTo>
                        <a:pt x="68" y="14"/>
                      </a:lnTo>
                      <a:lnTo>
                        <a:pt x="56" y="18"/>
                      </a:lnTo>
                      <a:lnTo>
                        <a:pt x="44" y="22"/>
                      </a:lnTo>
                      <a:lnTo>
                        <a:pt x="36" y="28"/>
                      </a:lnTo>
                      <a:lnTo>
                        <a:pt x="28" y="34"/>
                      </a:lnTo>
                      <a:lnTo>
                        <a:pt x="24" y="42"/>
                      </a:lnTo>
                      <a:lnTo>
                        <a:pt x="22" y="48"/>
                      </a:lnTo>
                      <a:lnTo>
                        <a:pt x="24" y="54"/>
                      </a:lnTo>
                      <a:lnTo>
                        <a:pt x="24" y="54"/>
                      </a:lnTo>
                      <a:lnTo>
                        <a:pt x="24" y="58"/>
                      </a:lnTo>
                      <a:lnTo>
                        <a:pt x="22" y="60"/>
                      </a:lnTo>
                      <a:lnTo>
                        <a:pt x="14" y="62"/>
                      </a:lnTo>
                      <a:lnTo>
                        <a:pt x="4" y="64"/>
                      </a:lnTo>
                      <a:lnTo>
                        <a:pt x="2" y="66"/>
                      </a:lnTo>
                      <a:lnTo>
                        <a:pt x="0" y="68"/>
                      </a:lnTo>
                      <a:lnTo>
                        <a:pt x="0" y="68"/>
                      </a:lnTo>
                      <a:lnTo>
                        <a:pt x="2" y="70"/>
                      </a:lnTo>
                      <a:lnTo>
                        <a:pt x="4" y="72"/>
                      </a:lnTo>
                      <a:lnTo>
                        <a:pt x="8" y="72"/>
                      </a:lnTo>
                      <a:lnTo>
                        <a:pt x="14" y="72"/>
                      </a:lnTo>
                      <a:lnTo>
                        <a:pt x="16" y="72"/>
                      </a:lnTo>
                      <a:lnTo>
                        <a:pt x="18" y="72"/>
                      </a:lnTo>
                      <a:lnTo>
                        <a:pt x="18" y="72"/>
                      </a:lnTo>
                      <a:lnTo>
                        <a:pt x="18" y="74"/>
                      </a:lnTo>
                      <a:lnTo>
                        <a:pt x="20" y="74"/>
                      </a:lnTo>
                      <a:lnTo>
                        <a:pt x="24" y="72"/>
                      </a:lnTo>
                      <a:lnTo>
                        <a:pt x="30" y="68"/>
                      </a:lnTo>
                      <a:lnTo>
                        <a:pt x="38" y="68"/>
                      </a:lnTo>
                      <a:lnTo>
                        <a:pt x="38" y="68"/>
                      </a:lnTo>
                      <a:lnTo>
                        <a:pt x="40" y="62"/>
                      </a:lnTo>
                      <a:lnTo>
                        <a:pt x="42" y="58"/>
                      </a:lnTo>
                      <a:lnTo>
                        <a:pt x="52" y="54"/>
                      </a:lnTo>
                      <a:lnTo>
                        <a:pt x="62" y="48"/>
                      </a:lnTo>
                      <a:lnTo>
                        <a:pt x="70" y="44"/>
                      </a:lnTo>
                      <a:lnTo>
                        <a:pt x="76" y="40"/>
                      </a:lnTo>
                      <a:lnTo>
                        <a:pt x="76" y="40"/>
                      </a:lnTo>
                      <a:lnTo>
                        <a:pt x="84" y="34"/>
                      </a:lnTo>
                      <a:lnTo>
                        <a:pt x="92" y="30"/>
                      </a:lnTo>
                      <a:lnTo>
                        <a:pt x="100" y="28"/>
                      </a:lnTo>
                      <a:lnTo>
                        <a:pt x="108" y="28"/>
                      </a:lnTo>
                      <a:lnTo>
                        <a:pt x="124" y="28"/>
                      </a:lnTo>
                      <a:lnTo>
                        <a:pt x="132" y="32"/>
                      </a:lnTo>
                      <a:lnTo>
                        <a:pt x="132" y="32"/>
                      </a:lnTo>
                      <a:lnTo>
                        <a:pt x="134" y="34"/>
                      </a:lnTo>
                      <a:lnTo>
                        <a:pt x="132" y="36"/>
                      </a:lnTo>
                      <a:lnTo>
                        <a:pt x="124" y="38"/>
                      </a:lnTo>
                      <a:lnTo>
                        <a:pt x="116" y="42"/>
                      </a:lnTo>
                      <a:lnTo>
                        <a:pt x="116" y="44"/>
                      </a:lnTo>
                      <a:lnTo>
                        <a:pt x="118" y="46"/>
                      </a:lnTo>
                      <a:lnTo>
                        <a:pt x="118" y="46"/>
                      </a:lnTo>
                      <a:lnTo>
                        <a:pt x="126" y="52"/>
                      </a:lnTo>
                      <a:lnTo>
                        <a:pt x="134" y="56"/>
                      </a:lnTo>
                      <a:lnTo>
                        <a:pt x="146" y="58"/>
                      </a:lnTo>
                      <a:lnTo>
                        <a:pt x="164" y="58"/>
                      </a:lnTo>
                      <a:lnTo>
                        <a:pt x="164" y="58"/>
                      </a:lnTo>
                      <a:lnTo>
                        <a:pt x="174" y="58"/>
                      </a:lnTo>
                      <a:lnTo>
                        <a:pt x="180" y="60"/>
                      </a:lnTo>
                      <a:lnTo>
                        <a:pt x="186" y="62"/>
                      </a:lnTo>
                      <a:lnTo>
                        <a:pt x="190" y="66"/>
                      </a:lnTo>
                      <a:lnTo>
                        <a:pt x="200" y="74"/>
                      </a:lnTo>
                      <a:lnTo>
                        <a:pt x="206" y="78"/>
                      </a:lnTo>
                      <a:lnTo>
                        <a:pt x="214" y="80"/>
                      </a:lnTo>
                      <a:lnTo>
                        <a:pt x="214" y="80"/>
                      </a:lnTo>
                      <a:lnTo>
                        <a:pt x="222" y="84"/>
                      </a:lnTo>
                      <a:lnTo>
                        <a:pt x="230" y="84"/>
                      </a:lnTo>
                      <a:lnTo>
                        <a:pt x="242" y="84"/>
                      </a:lnTo>
                      <a:lnTo>
                        <a:pt x="246" y="84"/>
                      </a:lnTo>
                      <a:lnTo>
                        <a:pt x="250" y="86"/>
                      </a:lnTo>
                      <a:lnTo>
                        <a:pt x="252" y="88"/>
                      </a:lnTo>
                      <a:lnTo>
                        <a:pt x="256" y="94"/>
                      </a:lnTo>
                      <a:lnTo>
                        <a:pt x="256" y="94"/>
                      </a:lnTo>
                      <a:lnTo>
                        <a:pt x="260" y="106"/>
                      </a:lnTo>
                      <a:lnTo>
                        <a:pt x="266" y="116"/>
                      </a:lnTo>
                      <a:lnTo>
                        <a:pt x="268" y="120"/>
                      </a:lnTo>
                      <a:lnTo>
                        <a:pt x="274" y="124"/>
                      </a:lnTo>
                      <a:lnTo>
                        <a:pt x="280" y="126"/>
                      </a:lnTo>
                      <a:lnTo>
                        <a:pt x="288" y="128"/>
                      </a:lnTo>
                      <a:lnTo>
                        <a:pt x="288" y="128"/>
                      </a:lnTo>
                      <a:lnTo>
                        <a:pt x="304" y="128"/>
                      </a:lnTo>
                      <a:lnTo>
                        <a:pt x="310" y="130"/>
                      </a:lnTo>
                      <a:lnTo>
                        <a:pt x="316" y="134"/>
                      </a:lnTo>
                      <a:lnTo>
                        <a:pt x="318" y="136"/>
                      </a:lnTo>
                      <a:lnTo>
                        <a:pt x="318" y="140"/>
                      </a:lnTo>
                      <a:lnTo>
                        <a:pt x="316" y="144"/>
                      </a:lnTo>
                      <a:lnTo>
                        <a:pt x="310" y="150"/>
                      </a:lnTo>
                      <a:lnTo>
                        <a:pt x="310" y="150"/>
                      </a:lnTo>
                      <a:lnTo>
                        <a:pt x="298" y="158"/>
                      </a:lnTo>
                      <a:lnTo>
                        <a:pt x="292" y="162"/>
                      </a:lnTo>
                      <a:lnTo>
                        <a:pt x="290" y="166"/>
                      </a:lnTo>
                      <a:lnTo>
                        <a:pt x="290" y="168"/>
                      </a:lnTo>
                      <a:lnTo>
                        <a:pt x="296" y="170"/>
                      </a:lnTo>
                      <a:lnTo>
                        <a:pt x="328" y="166"/>
                      </a:lnTo>
                      <a:lnTo>
                        <a:pt x="328" y="166"/>
                      </a:lnTo>
                      <a:lnTo>
                        <a:pt x="348" y="164"/>
                      </a:lnTo>
                      <a:lnTo>
                        <a:pt x="360" y="166"/>
                      </a:lnTo>
                      <a:lnTo>
                        <a:pt x="370" y="166"/>
                      </a:lnTo>
                      <a:lnTo>
                        <a:pt x="376" y="168"/>
                      </a:lnTo>
                      <a:lnTo>
                        <a:pt x="382" y="170"/>
                      </a:lnTo>
                      <a:lnTo>
                        <a:pt x="386" y="172"/>
                      </a:lnTo>
                      <a:lnTo>
                        <a:pt x="392" y="170"/>
                      </a:lnTo>
                      <a:lnTo>
                        <a:pt x="400" y="166"/>
                      </a:lnTo>
                      <a:lnTo>
                        <a:pt x="400" y="166"/>
                      </a:lnTo>
                      <a:close/>
                    </a:path>
                  </a:pathLst>
                </a:custGeom>
                <a:grpFill/>
                <a:ln w="6350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a-DK" sz="1800" b="1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75" name="Freeform 6084">
                  <a:extLst>
                    <a:ext uri="{FF2B5EF4-FFF2-40B4-BE49-F238E27FC236}">
                      <a16:creationId xmlns:a16="http://schemas.microsoft.com/office/drawing/2014/main" id="{E6F787BD-9692-4E9D-BABA-C87501F2B16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91460" y="3296603"/>
                  <a:ext cx="5080" cy="5080"/>
                </a:xfrm>
                <a:custGeom>
                  <a:avLst/>
                  <a:gdLst/>
                  <a:ahLst/>
                  <a:cxnLst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0" y="8"/>
                    </a:cxn>
                    <a:cxn ang="0">
                      <a:pos x="4" y="6"/>
                    </a:cxn>
                    <a:cxn ang="0">
                      <a:pos x="6" y="4"/>
                    </a:cxn>
                    <a:cxn ang="0">
                      <a:pos x="8" y="2"/>
                    </a:cxn>
                    <a:cxn ang="0">
                      <a:pos x="8" y="2"/>
                    </a:cxn>
                    <a:cxn ang="0">
                      <a:pos x="6" y="0"/>
                    </a:cxn>
                    <a:cxn ang="0">
                      <a:pos x="2" y="2"/>
                    </a:cxn>
                    <a:cxn ang="0">
                      <a:pos x="0" y="4"/>
                    </a:cxn>
                    <a:cxn ang="0">
                      <a:pos x="0" y="6"/>
                    </a:cxn>
                    <a:cxn ang="0">
                      <a:pos x="0" y="6"/>
                    </a:cxn>
                  </a:cxnLst>
                  <a:rect l="0" t="0" r="r" b="b"/>
                  <a:pathLst>
                    <a:path w="8" h="8">
                      <a:moveTo>
                        <a:pt x="0" y="6"/>
                      </a:move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4" y="6"/>
                      </a:lnTo>
                      <a:lnTo>
                        <a:pt x="6" y="4"/>
                      </a:lnTo>
                      <a:lnTo>
                        <a:pt x="8" y="2"/>
                      </a:lnTo>
                      <a:lnTo>
                        <a:pt x="8" y="2"/>
                      </a:lnTo>
                      <a:lnTo>
                        <a:pt x="6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6"/>
                      </a:lnTo>
                      <a:close/>
                    </a:path>
                  </a:pathLst>
                </a:custGeom>
                <a:grpFill/>
                <a:ln w="6350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a-DK" sz="1800" b="1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76" name="Freeform 6086">
                  <a:extLst>
                    <a:ext uri="{FF2B5EF4-FFF2-40B4-BE49-F238E27FC236}">
                      <a16:creationId xmlns:a16="http://schemas.microsoft.com/office/drawing/2014/main" id="{0E36A43C-F0DF-4D7B-A86E-BB285030672C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93979" y="1296353"/>
                  <a:ext cx="2874010" cy="2354580"/>
                </a:xfrm>
                <a:custGeom>
                  <a:avLst/>
                  <a:gdLst/>
                  <a:ahLst/>
                  <a:cxnLst>
                    <a:cxn ang="0">
                      <a:pos x="3400" y="3516"/>
                    </a:cxn>
                    <a:cxn ang="0">
                      <a:pos x="3292" y="3276"/>
                    </a:cxn>
                    <a:cxn ang="0">
                      <a:pos x="3246" y="3102"/>
                    </a:cxn>
                    <a:cxn ang="0">
                      <a:pos x="3116" y="3080"/>
                    </a:cxn>
                    <a:cxn ang="0">
                      <a:pos x="2830" y="2916"/>
                    </a:cxn>
                    <a:cxn ang="0">
                      <a:pos x="3078" y="2572"/>
                    </a:cxn>
                    <a:cxn ang="0">
                      <a:pos x="3134" y="2554"/>
                    </a:cxn>
                    <a:cxn ang="0">
                      <a:pos x="3436" y="2646"/>
                    </a:cxn>
                    <a:cxn ang="0">
                      <a:pos x="3526" y="2642"/>
                    </a:cxn>
                    <a:cxn ang="0">
                      <a:pos x="3686" y="2282"/>
                    </a:cxn>
                    <a:cxn ang="0">
                      <a:pos x="3698" y="2162"/>
                    </a:cxn>
                    <a:cxn ang="0">
                      <a:pos x="3748" y="2092"/>
                    </a:cxn>
                    <a:cxn ang="0">
                      <a:pos x="3924" y="1928"/>
                    </a:cxn>
                    <a:cxn ang="0">
                      <a:pos x="4006" y="1782"/>
                    </a:cxn>
                    <a:cxn ang="0">
                      <a:pos x="4138" y="1824"/>
                    </a:cxn>
                    <a:cxn ang="0">
                      <a:pos x="4150" y="1496"/>
                    </a:cxn>
                    <a:cxn ang="0">
                      <a:pos x="4522" y="1296"/>
                    </a:cxn>
                    <a:cxn ang="0">
                      <a:pos x="4314" y="1090"/>
                    </a:cxn>
                    <a:cxn ang="0">
                      <a:pos x="4060" y="934"/>
                    </a:cxn>
                    <a:cxn ang="0">
                      <a:pos x="3720" y="680"/>
                    </a:cxn>
                    <a:cxn ang="0">
                      <a:pos x="3570" y="1166"/>
                    </a:cxn>
                    <a:cxn ang="0">
                      <a:pos x="3346" y="1132"/>
                    </a:cxn>
                    <a:cxn ang="0">
                      <a:pos x="3060" y="648"/>
                    </a:cxn>
                    <a:cxn ang="0">
                      <a:pos x="3304" y="420"/>
                    </a:cxn>
                    <a:cxn ang="0">
                      <a:pos x="3452" y="258"/>
                    </a:cxn>
                    <a:cxn ang="0">
                      <a:pos x="3282" y="322"/>
                    </a:cxn>
                    <a:cxn ang="0">
                      <a:pos x="3048" y="164"/>
                    </a:cxn>
                    <a:cxn ang="0">
                      <a:pos x="2954" y="232"/>
                    </a:cxn>
                    <a:cxn ang="0">
                      <a:pos x="2726" y="298"/>
                    </a:cxn>
                    <a:cxn ang="0">
                      <a:pos x="2330" y="286"/>
                    </a:cxn>
                    <a:cxn ang="0">
                      <a:pos x="1732" y="136"/>
                    </a:cxn>
                    <a:cxn ang="0">
                      <a:pos x="1406" y="178"/>
                    </a:cxn>
                    <a:cxn ang="0">
                      <a:pos x="636" y="94"/>
                    </a:cxn>
                    <a:cxn ang="0">
                      <a:pos x="54" y="266"/>
                    </a:cxn>
                    <a:cxn ang="0">
                      <a:pos x="28" y="440"/>
                    </a:cxn>
                    <a:cxn ang="0">
                      <a:pos x="270" y="598"/>
                    </a:cxn>
                    <a:cxn ang="0">
                      <a:pos x="246" y="900"/>
                    </a:cxn>
                    <a:cxn ang="0">
                      <a:pos x="218" y="1124"/>
                    </a:cxn>
                    <a:cxn ang="0">
                      <a:pos x="548" y="956"/>
                    </a:cxn>
                    <a:cxn ang="0">
                      <a:pos x="648" y="882"/>
                    </a:cxn>
                    <a:cxn ang="0">
                      <a:pos x="1136" y="842"/>
                    </a:cxn>
                    <a:cxn ang="0">
                      <a:pos x="1412" y="1020"/>
                    </a:cxn>
                    <a:cxn ang="0">
                      <a:pos x="1524" y="1162"/>
                    </a:cxn>
                    <a:cxn ang="0">
                      <a:pos x="1646" y="1306"/>
                    </a:cxn>
                    <a:cxn ang="0">
                      <a:pos x="1750" y="1434"/>
                    </a:cxn>
                    <a:cxn ang="0">
                      <a:pos x="1840" y="1570"/>
                    </a:cxn>
                    <a:cxn ang="0">
                      <a:pos x="1838" y="2170"/>
                    </a:cxn>
                    <a:cxn ang="0">
                      <a:pos x="2146" y="2682"/>
                    </a:cxn>
                    <a:cxn ang="0">
                      <a:pos x="2168" y="2564"/>
                    </a:cxn>
                    <a:cxn ang="0">
                      <a:pos x="2530" y="2998"/>
                    </a:cxn>
                    <a:cxn ang="0">
                      <a:pos x="3202" y="3400"/>
                    </a:cxn>
                    <a:cxn ang="0">
                      <a:pos x="3330" y="3570"/>
                    </a:cxn>
                    <a:cxn ang="0">
                      <a:pos x="3432" y="3656"/>
                    </a:cxn>
                    <a:cxn ang="0">
                      <a:pos x="3562" y="3616"/>
                    </a:cxn>
                    <a:cxn ang="0">
                      <a:pos x="3408" y="1922"/>
                    </a:cxn>
                    <a:cxn ang="0">
                      <a:pos x="3590" y="1870"/>
                    </a:cxn>
                    <a:cxn ang="0">
                      <a:pos x="3578" y="1812"/>
                    </a:cxn>
                    <a:cxn ang="0">
                      <a:pos x="3344" y="1588"/>
                    </a:cxn>
                    <a:cxn ang="0">
                      <a:pos x="3548" y="1750"/>
                    </a:cxn>
                    <a:cxn ang="0">
                      <a:pos x="3418" y="1798"/>
                    </a:cxn>
                    <a:cxn ang="0">
                      <a:pos x="3294" y="1766"/>
                    </a:cxn>
                    <a:cxn ang="0">
                      <a:pos x="3244" y="1726"/>
                    </a:cxn>
                    <a:cxn ang="0">
                      <a:pos x="3258" y="1654"/>
                    </a:cxn>
                  </a:cxnLst>
                  <a:rect l="0" t="0" r="r" b="b"/>
                  <a:pathLst>
                    <a:path w="4526" h="3708">
                      <a:moveTo>
                        <a:pt x="3654" y="3626"/>
                      </a:moveTo>
                      <a:lnTo>
                        <a:pt x="3654" y="3626"/>
                      </a:lnTo>
                      <a:lnTo>
                        <a:pt x="3654" y="3626"/>
                      </a:lnTo>
                      <a:lnTo>
                        <a:pt x="3654" y="3626"/>
                      </a:lnTo>
                      <a:lnTo>
                        <a:pt x="3642" y="3614"/>
                      </a:lnTo>
                      <a:lnTo>
                        <a:pt x="3628" y="3600"/>
                      </a:lnTo>
                      <a:lnTo>
                        <a:pt x="3622" y="3596"/>
                      </a:lnTo>
                      <a:lnTo>
                        <a:pt x="3614" y="3592"/>
                      </a:lnTo>
                      <a:lnTo>
                        <a:pt x="3606" y="3590"/>
                      </a:lnTo>
                      <a:lnTo>
                        <a:pt x="3598" y="3588"/>
                      </a:lnTo>
                      <a:lnTo>
                        <a:pt x="3598" y="3588"/>
                      </a:lnTo>
                      <a:lnTo>
                        <a:pt x="3588" y="3590"/>
                      </a:lnTo>
                      <a:lnTo>
                        <a:pt x="3588" y="3588"/>
                      </a:lnTo>
                      <a:lnTo>
                        <a:pt x="3588" y="3588"/>
                      </a:lnTo>
                      <a:lnTo>
                        <a:pt x="3588" y="3586"/>
                      </a:lnTo>
                      <a:lnTo>
                        <a:pt x="3586" y="3584"/>
                      </a:lnTo>
                      <a:lnTo>
                        <a:pt x="3574" y="3582"/>
                      </a:lnTo>
                      <a:lnTo>
                        <a:pt x="3574" y="3582"/>
                      </a:lnTo>
                      <a:lnTo>
                        <a:pt x="3562" y="3582"/>
                      </a:lnTo>
                      <a:lnTo>
                        <a:pt x="3560" y="3582"/>
                      </a:lnTo>
                      <a:lnTo>
                        <a:pt x="3560" y="3584"/>
                      </a:lnTo>
                      <a:lnTo>
                        <a:pt x="3556" y="3590"/>
                      </a:lnTo>
                      <a:lnTo>
                        <a:pt x="3552" y="3594"/>
                      </a:lnTo>
                      <a:lnTo>
                        <a:pt x="3546" y="3598"/>
                      </a:lnTo>
                      <a:lnTo>
                        <a:pt x="3546" y="3598"/>
                      </a:lnTo>
                      <a:lnTo>
                        <a:pt x="3524" y="3608"/>
                      </a:lnTo>
                      <a:lnTo>
                        <a:pt x="3518" y="3612"/>
                      </a:lnTo>
                      <a:lnTo>
                        <a:pt x="3514" y="3616"/>
                      </a:lnTo>
                      <a:lnTo>
                        <a:pt x="3496" y="3622"/>
                      </a:lnTo>
                      <a:lnTo>
                        <a:pt x="3496" y="3622"/>
                      </a:lnTo>
                      <a:lnTo>
                        <a:pt x="3492" y="3622"/>
                      </a:lnTo>
                      <a:lnTo>
                        <a:pt x="3488" y="3620"/>
                      </a:lnTo>
                      <a:lnTo>
                        <a:pt x="3480" y="3612"/>
                      </a:lnTo>
                      <a:lnTo>
                        <a:pt x="3480" y="3612"/>
                      </a:lnTo>
                      <a:lnTo>
                        <a:pt x="3476" y="3608"/>
                      </a:lnTo>
                      <a:lnTo>
                        <a:pt x="3474" y="3604"/>
                      </a:lnTo>
                      <a:lnTo>
                        <a:pt x="3474" y="3604"/>
                      </a:lnTo>
                      <a:lnTo>
                        <a:pt x="3472" y="3602"/>
                      </a:lnTo>
                      <a:lnTo>
                        <a:pt x="3470" y="3602"/>
                      </a:lnTo>
                      <a:lnTo>
                        <a:pt x="3468" y="3604"/>
                      </a:lnTo>
                      <a:lnTo>
                        <a:pt x="3470" y="3610"/>
                      </a:lnTo>
                      <a:lnTo>
                        <a:pt x="3470" y="3610"/>
                      </a:lnTo>
                      <a:lnTo>
                        <a:pt x="3470" y="3610"/>
                      </a:lnTo>
                      <a:lnTo>
                        <a:pt x="3468" y="3612"/>
                      </a:lnTo>
                      <a:lnTo>
                        <a:pt x="3464" y="3612"/>
                      </a:lnTo>
                      <a:lnTo>
                        <a:pt x="3460" y="3610"/>
                      </a:lnTo>
                      <a:lnTo>
                        <a:pt x="3456" y="3608"/>
                      </a:lnTo>
                      <a:lnTo>
                        <a:pt x="3456" y="3608"/>
                      </a:lnTo>
                      <a:lnTo>
                        <a:pt x="3458" y="3604"/>
                      </a:lnTo>
                      <a:lnTo>
                        <a:pt x="3460" y="3604"/>
                      </a:lnTo>
                      <a:lnTo>
                        <a:pt x="3460" y="3602"/>
                      </a:lnTo>
                      <a:lnTo>
                        <a:pt x="3460" y="3600"/>
                      </a:lnTo>
                      <a:lnTo>
                        <a:pt x="3460" y="3600"/>
                      </a:lnTo>
                      <a:lnTo>
                        <a:pt x="3458" y="3600"/>
                      </a:lnTo>
                      <a:lnTo>
                        <a:pt x="3454" y="3600"/>
                      </a:lnTo>
                      <a:lnTo>
                        <a:pt x="3452" y="3600"/>
                      </a:lnTo>
                      <a:lnTo>
                        <a:pt x="3452" y="3596"/>
                      </a:lnTo>
                      <a:lnTo>
                        <a:pt x="3452" y="3596"/>
                      </a:lnTo>
                      <a:lnTo>
                        <a:pt x="3452" y="3590"/>
                      </a:lnTo>
                      <a:lnTo>
                        <a:pt x="3450" y="3588"/>
                      </a:lnTo>
                      <a:lnTo>
                        <a:pt x="3444" y="3584"/>
                      </a:lnTo>
                      <a:lnTo>
                        <a:pt x="3444" y="3584"/>
                      </a:lnTo>
                      <a:lnTo>
                        <a:pt x="3440" y="3578"/>
                      </a:lnTo>
                      <a:lnTo>
                        <a:pt x="3432" y="3568"/>
                      </a:lnTo>
                      <a:lnTo>
                        <a:pt x="3422" y="3558"/>
                      </a:lnTo>
                      <a:lnTo>
                        <a:pt x="3412" y="3544"/>
                      </a:lnTo>
                      <a:lnTo>
                        <a:pt x="3412" y="3544"/>
                      </a:lnTo>
                      <a:lnTo>
                        <a:pt x="3406" y="3534"/>
                      </a:lnTo>
                      <a:lnTo>
                        <a:pt x="3404" y="3528"/>
                      </a:lnTo>
                      <a:lnTo>
                        <a:pt x="3404" y="3522"/>
                      </a:lnTo>
                      <a:lnTo>
                        <a:pt x="3400" y="3516"/>
                      </a:lnTo>
                      <a:lnTo>
                        <a:pt x="3400" y="3516"/>
                      </a:lnTo>
                      <a:lnTo>
                        <a:pt x="3396" y="3512"/>
                      </a:lnTo>
                      <a:lnTo>
                        <a:pt x="3392" y="3504"/>
                      </a:lnTo>
                      <a:lnTo>
                        <a:pt x="3392" y="3504"/>
                      </a:lnTo>
                      <a:lnTo>
                        <a:pt x="3392" y="3498"/>
                      </a:lnTo>
                      <a:lnTo>
                        <a:pt x="3392" y="3492"/>
                      </a:lnTo>
                      <a:lnTo>
                        <a:pt x="3396" y="3486"/>
                      </a:lnTo>
                      <a:lnTo>
                        <a:pt x="3398" y="3484"/>
                      </a:lnTo>
                      <a:lnTo>
                        <a:pt x="3398" y="3484"/>
                      </a:lnTo>
                      <a:lnTo>
                        <a:pt x="3400" y="3482"/>
                      </a:lnTo>
                      <a:lnTo>
                        <a:pt x="3400" y="3478"/>
                      </a:lnTo>
                      <a:lnTo>
                        <a:pt x="3398" y="3474"/>
                      </a:lnTo>
                      <a:lnTo>
                        <a:pt x="3396" y="3472"/>
                      </a:lnTo>
                      <a:lnTo>
                        <a:pt x="3396" y="3472"/>
                      </a:lnTo>
                      <a:lnTo>
                        <a:pt x="3396" y="3470"/>
                      </a:lnTo>
                      <a:lnTo>
                        <a:pt x="3394" y="3470"/>
                      </a:lnTo>
                      <a:lnTo>
                        <a:pt x="3396" y="3464"/>
                      </a:lnTo>
                      <a:lnTo>
                        <a:pt x="3400" y="3452"/>
                      </a:lnTo>
                      <a:lnTo>
                        <a:pt x="3400" y="3452"/>
                      </a:lnTo>
                      <a:lnTo>
                        <a:pt x="3400" y="3446"/>
                      </a:lnTo>
                      <a:lnTo>
                        <a:pt x="3402" y="3444"/>
                      </a:lnTo>
                      <a:lnTo>
                        <a:pt x="3404" y="3444"/>
                      </a:lnTo>
                      <a:lnTo>
                        <a:pt x="3404" y="3444"/>
                      </a:lnTo>
                      <a:lnTo>
                        <a:pt x="3408" y="3444"/>
                      </a:lnTo>
                      <a:lnTo>
                        <a:pt x="3406" y="3438"/>
                      </a:lnTo>
                      <a:lnTo>
                        <a:pt x="3406" y="3438"/>
                      </a:lnTo>
                      <a:lnTo>
                        <a:pt x="3406" y="3424"/>
                      </a:lnTo>
                      <a:lnTo>
                        <a:pt x="3404" y="3404"/>
                      </a:lnTo>
                      <a:lnTo>
                        <a:pt x="3404" y="3404"/>
                      </a:lnTo>
                      <a:lnTo>
                        <a:pt x="3402" y="3396"/>
                      </a:lnTo>
                      <a:lnTo>
                        <a:pt x="3404" y="3392"/>
                      </a:lnTo>
                      <a:lnTo>
                        <a:pt x="3406" y="3386"/>
                      </a:lnTo>
                      <a:lnTo>
                        <a:pt x="3408" y="3378"/>
                      </a:lnTo>
                      <a:lnTo>
                        <a:pt x="3408" y="3378"/>
                      </a:lnTo>
                      <a:lnTo>
                        <a:pt x="3410" y="3368"/>
                      </a:lnTo>
                      <a:lnTo>
                        <a:pt x="3414" y="3358"/>
                      </a:lnTo>
                      <a:lnTo>
                        <a:pt x="3418" y="3350"/>
                      </a:lnTo>
                      <a:lnTo>
                        <a:pt x="3418" y="3346"/>
                      </a:lnTo>
                      <a:lnTo>
                        <a:pt x="3418" y="3342"/>
                      </a:lnTo>
                      <a:lnTo>
                        <a:pt x="3418" y="3342"/>
                      </a:lnTo>
                      <a:lnTo>
                        <a:pt x="3416" y="3334"/>
                      </a:lnTo>
                      <a:lnTo>
                        <a:pt x="3416" y="3328"/>
                      </a:lnTo>
                      <a:lnTo>
                        <a:pt x="3418" y="3324"/>
                      </a:lnTo>
                      <a:lnTo>
                        <a:pt x="3420" y="3318"/>
                      </a:lnTo>
                      <a:lnTo>
                        <a:pt x="3420" y="3318"/>
                      </a:lnTo>
                      <a:lnTo>
                        <a:pt x="3420" y="3314"/>
                      </a:lnTo>
                      <a:lnTo>
                        <a:pt x="3418" y="3310"/>
                      </a:lnTo>
                      <a:lnTo>
                        <a:pt x="3412" y="3304"/>
                      </a:lnTo>
                      <a:lnTo>
                        <a:pt x="3406" y="3300"/>
                      </a:lnTo>
                      <a:lnTo>
                        <a:pt x="3406" y="3300"/>
                      </a:lnTo>
                      <a:lnTo>
                        <a:pt x="3388" y="3290"/>
                      </a:lnTo>
                      <a:lnTo>
                        <a:pt x="3380" y="3280"/>
                      </a:lnTo>
                      <a:lnTo>
                        <a:pt x="3380" y="3280"/>
                      </a:lnTo>
                      <a:lnTo>
                        <a:pt x="3372" y="3274"/>
                      </a:lnTo>
                      <a:lnTo>
                        <a:pt x="3360" y="3270"/>
                      </a:lnTo>
                      <a:lnTo>
                        <a:pt x="3350" y="3268"/>
                      </a:lnTo>
                      <a:lnTo>
                        <a:pt x="3344" y="3268"/>
                      </a:lnTo>
                      <a:lnTo>
                        <a:pt x="3344" y="3268"/>
                      </a:lnTo>
                      <a:lnTo>
                        <a:pt x="3340" y="3270"/>
                      </a:lnTo>
                      <a:lnTo>
                        <a:pt x="3334" y="3270"/>
                      </a:lnTo>
                      <a:lnTo>
                        <a:pt x="3326" y="3270"/>
                      </a:lnTo>
                      <a:lnTo>
                        <a:pt x="3320" y="3268"/>
                      </a:lnTo>
                      <a:lnTo>
                        <a:pt x="3320" y="3268"/>
                      </a:lnTo>
                      <a:lnTo>
                        <a:pt x="3308" y="3264"/>
                      </a:lnTo>
                      <a:lnTo>
                        <a:pt x="3306" y="3264"/>
                      </a:lnTo>
                      <a:lnTo>
                        <a:pt x="3308" y="3266"/>
                      </a:lnTo>
                      <a:lnTo>
                        <a:pt x="3308" y="3266"/>
                      </a:lnTo>
                      <a:lnTo>
                        <a:pt x="3308" y="3268"/>
                      </a:lnTo>
                      <a:lnTo>
                        <a:pt x="3308" y="3270"/>
                      </a:lnTo>
                      <a:lnTo>
                        <a:pt x="3304" y="3272"/>
                      </a:lnTo>
                      <a:lnTo>
                        <a:pt x="3292" y="3276"/>
                      </a:lnTo>
                      <a:lnTo>
                        <a:pt x="3292" y="3276"/>
                      </a:lnTo>
                      <a:lnTo>
                        <a:pt x="3278" y="3278"/>
                      </a:lnTo>
                      <a:lnTo>
                        <a:pt x="3266" y="3276"/>
                      </a:lnTo>
                      <a:lnTo>
                        <a:pt x="3258" y="3274"/>
                      </a:lnTo>
                      <a:lnTo>
                        <a:pt x="3248" y="3274"/>
                      </a:lnTo>
                      <a:lnTo>
                        <a:pt x="3248" y="3274"/>
                      </a:lnTo>
                      <a:lnTo>
                        <a:pt x="3244" y="3276"/>
                      </a:lnTo>
                      <a:lnTo>
                        <a:pt x="3242" y="3274"/>
                      </a:lnTo>
                      <a:lnTo>
                        <a:pt x="3240" y="3272"/>
                      </a:lnTo>
                      <a:lnTo>
                        <a:pt x="3238" y="3270"/>
                      </a:lnTo>
                      <a:lnTo>
                        <a:pt x="3238" y="3270"/>
                      </a:lnTo>
                      <a:lnTo>
                        <a:pt x="3236" y="3270"/>
                      </a:lnTo>
                      <a:lnTo>
                        <a:pt x="3232" y="3272"/>
                      </a:lnTo>
                      <a:lnTo>
                        <a:pt x="3226" y="3276"/>
                      </a:lnTo>
                      <a:lnTo>
                        <a:pt x="3222" y="3282"/>
                      </a:lnTo>
                      <a:lnTo>
                        <a:pt x="3218" y="3282"/>
                      </a:lnTo>
                      <a:lnTo>
                        <a:pt x="3216" y="3280"/>
                      </a:lnTo>
                      <a:lnTo>
                        <a:pt x="3216" y="3280"/>
                      </a:lnTo>
                      <a:lnTo>
                        <a:pt x="3206" y="3272"/>
                      </a:lnTo>
                      <a:lnTo>
                        <a:pt x="3202" y="3268"/>
                      </a:lnTo>
                      <a:lnTo>
                        <a:pt x="3200" y="3268"/>
                      </a:lnTo>
                      <a:lnTo>
                        <a:pt x="3202" y="3270"/>
                      </a:lnTo>
                      <a:lnTo>
                        <a:pt x="3202" y="3270"/>
                      </a:lnTo>
                      <a:lnTo>
                        <a:pt x="3204" y="3274"/>
                      </a:lnTo>
                      <a:lnTo>
                        <a:pt x="3202" y="3280"/>
                      </a:lnTo>
                      <a:lnTo>
                        <a:pt x="3202" y="3280"/>
                      </a:lnTo>
                      <a:lnTo>
                        <a:pt x="3200" y="3282"/>
                      </a:lnTo>
                      <a:lnTo>
                        <a:pt x="3198" y="3280"/>
                      </a:lnTo>
                      <a:lnTo>
                        <a:pt x="3194" y="3274"/>
                      </a:lnTo>
                      <a:lnTo>
                        <a:pt x="3188" y="3270"/>
                      </a:lnTo>
                      <a:lnTo>
                        <a:pt x="3188" y="3270"/>
                      </a:lnTo>
                      <a:lnTo>
                        <a:pt x="3188" y="3268"/>
                      </a:lnTo>
                      <a:lnTo>
                        <a:pt x="3190" y="3264"/>
                      </a:lnTo>
                      <a:lnTo>
                        <a:pt x="3196" y="3256"/>
                      </a:lnTo>
                      <a:lnTo>
                        <a:pt x="3202" y="3250"/>
                      </a:lnTo>
                      <a:lnTo>
                        <a:pt x="3208" y="3242"/>
                      </a:lnTo>
                      <a:lnTo>
                        <a:pt x="3208" y="3242"/>
                      </a:lnTo>
                      <a:lnTo>
                        <a:pt x="3212" y="3236"/>
                      </a:lnTo>
                      <a:lnTo>
                        <a:pt x="3214" y="3228"/>
                      </a:lnTo>
                      <a:lnTo>
                        <a:pt x="3216" y="3206"/>
                      </a:lnTo>
                      <a:lnTo>
                        <a:pt x="3218" y="3182"/>
                      </a:lnTo>
                      <a:lnTo>
                        <a:pt x="3222" y="3160"/>
                      </a:lnTo>
                      <a:lnTo>
                        <a:pt x="3222" y="3160"/>
                      </a:lnTo>
                      <a:lnTo>
                        <a:pt x="3222" y="3154"/>
                      </a:lnTo>
                      <a:lnTo>
                        <a:pt x="3220" y="3150"/>
                      </a:lnTo>
                      <a:lnTo>
                        <a:pt x="3218" y="3148"/>
                      </a:lnTo>
                      <a:lnTo>
                        <a:pt x="3216" y="3148"/>
                      </a:lnTo>
                      <a:lnTo>
                        <a:pt x="3216" y="3148"/>
                      </a:lnTo>
                      <a:lnTo>
                        <a:pt x="3214" y="3150"/>
                      </a:lnTo>
                      <a:lnTo>
                        <a:pt x="3212" y="3150"/>
                      </a:lnTo>
                      <a:lnTo>
                        <a:pt x="3212" y="3144"/>
                      </a:lnTo>
                      <a:lnTo>
                        <a:pt x="3212" y="3144"/>
                      </a:lnTo>
                      <a:lnTo>
                        <a:pt x="3220" y="3128"/>
                      </a:lnTo>
                      <a:lnTo>
                        <a:pt x="3220" y="3128"/>
                      </a:lnTo>
                      <a:lnTo>
                        <a:pt x="3222" y="3124"/>
                      </a:lnTo>
                      <a:lnTo>
                        <a:pt x="3224" y="3124"/>
                      </a:lnTo>
                      <a:lnTo>
                        <a:pt x="3224" y="3128"/>
                      </a:lnTo>
                      <a:lnTo>
                        <a:pt x="3222" y="3134"/>
                      </a:lnTo>
                      <a:lnTo>
                        <a:pt x="3222" y="3134"/>
                      </a:lnTo>
                      <a:lnTo>
                        <a:pt x="3222" y="3140"/>
                      </a:lnTo>
                      <a:lnTo>
                        <a:pt x="3224" y="3144"/>
                      </a:lnTo>
                      <a:lnTo>
                        <a:pt x="3226" y="3148"/>
                      </a:lnTo>
                      <a:lnTo>
                        <a:pt x="3230" y="3154"/>
                      </a:lnTo>
                      <a:lnTo>
                        <a:pt x="3230" y="3154"/>
                      </a:lnTo>
                      <a:lnTo>
                        <a:pt x="3232" y="3156"/>
                      </a:lnTo>
                      <a:lnTo>
                        <a:pt x="3232" y="3152"/>
                      </a:lnTo>
                      <a:lnTo>
                        <a:pt x="3236" y="3138"/>
                      </a:lnTo>
                      <a:lnTo>
                        <a:pt x="3242" y="3118"/>
                      </a:lnTo>
                      <a:lnTo>
                        <a:pt x="3244" y="3104"/>
                      </a:lnTo>
                      <a:lnTo>
                        <a:pt x="3244" y="3104"/>
                      </a:lnTo>
                      <a:lnTo>
                        <a:pt x="3246" y="3102"/>
                      </a:lnTo>
                      <a:lnTo>
                        <a:pt x="3244" y="3102"/>
                      </a:lnTo>
                      <a:lnTo>
                        <a:pt x="3240" y="3102"/>
                      </a:lnTo>
                      <a:lnTo>
                        <a:pt x="3238" y="3102"/>
                      </a:lnTo>
                      <a:lnTo>
                        <a:pt x="3242" y="3098"/>
                      </a:lnTo>
                      <a:lnTo>
                        <a:pt x="3242" y="3098"/>
                      </a:lnTo>
                      <a:lnTo>
                        <a:pt x="3250" y="3088"/>
                      </a:lnTo>
                      <a:lnTo>
                        <a:pt x="3248" y="3086"/>
                      </a:lnTo>
                      <a:lnTo>
                        <a:pt x="3244" y="3088"/>
                      </a:lnTo>
                      <a:lnTo>
                        <a:pt x="3244" y="3088"/>
                      </a:lnTo>
                      <a:lnTo>
                        <a:pt x="3238" y="3090"/>
                      </a:lnTo>
                      <a:lnTo>
                        <a:pt x="3236" y="3088"/>
                      </a:lnTo>
                      <a:lnTo>
                        <a:pt x="3236" y="3084"/>
                      </a:lnTo>
                      <a:lnTo>
                        <a:pt x="3242" y="3078"/>
                      </a:lnTo>
                      <a:lnTo>
                        <a:pt x="3242" y="3078"/>
                      </a:lnTo>
                      <a:lnTo>
                        <a:pt x="3246" y="3076"/>
                      </a:lnTo>
                      <a:lnTo>
                        <a:pt x="3248" y="3072"/>
                      </a:lnTo>
                      <a:lnTo>
                        <a:pt x="3248" y="3064"/>
                      </a:lnTo>
                      <a:lnTo>
                        <a:pt x="3252" y="3050"/>
                      </a:lnTo>
                      <a:lnTo>
                        <a:pt x="3256" y="3040"/>
                      </a:lnTo>
                      <a:lnTo>
                        <a:pt x="3264" y="3030"/>
                      </a:lnTo>
                      <a:lnTo>
                        <a:pt x="3264" y="3030"/>
                      </a:lnTo>
                      <a:lnTo>
                        <a:pt x="3274" y="3016"/>
                      </a:lnTo>
                      <a:lnTo>
                        <a:pt x="3276" y="3010"/>
                      </a:lnTo>
                      <a:lnTo>
                        <a:pt x="3274" y="3006"/>
                      </a:lnTo>
                      <a:lnTo>
                        <a:pt x="3272" y="3002"/>
                      </a:lnTo>
                      <a:lnTo>
                        <a:pt x="3272" y="3002"/>
                      </a:lnTo>
                      <a:lnTo>
                        <a:pt x="3272" y="2996"/>
                      </a:lnTo>
                      <a:lnTo>
                        <a:pt x="3272" y="2994"/>
                      </a:lnTo>
                      <a:lnTo>
                        <a:pt x="3268" y="2992"/>
                      </a:lnTo>
                      <a:lnTo>
                        <a:pt x="3266" y="2988"/>
                      </a:lnTo>
                      <a:lnTo>
                        <a:pt x="3266" y="2988"/>
                      </a:lnTo>
                      <a:lnTo>
                        <a:pt x="3264" y="2986"/>
                      </a:lnTo>
                      <a:lnTo>
                        <a:pt x="3260" y="2986"/>
                      </a:lnTo>
                      <a:lnTo>
                        <a:pt x="3256" y="2986"/>
                      </a:lnTo>
                      <a:lnTo>
                        <a:pt x="3252" y="2988"/>
                      </a:lnTo>
                      <a:lnTo>
                        <a:pt x="3252" y="2988"/>
                      </a:lnTo>
                      <a:lnTo>
                        <a:pt x="3254" y="2990"/>
                      </a:lnTo>
                      <a:lnTo>
                        <a:pt x="3254" y="2990"/>
                      </a:lnTo>
                      <a:lnTo>
                        <a:pt x="3260" y="2990"/>
                      </a:lnTo>
                      <a:lnTo>
                        <a:pt x="3260" y="2992"/>
                      </a:lnTo>
                      <a:lnTo>
                        <a:pt x="3256" y="2994"/>
                      </a:lnTo>
                      <a:lnTo>
                        <a:pt x="3256" y="2994"/>
                      </a:lnTo>
                      <a:lnTo>
                        <a:pt x="3254" y="2994"/>
                      </a:lnTo>
                      <a:lnTo>
                        <a:pt x="3250" y="2994"/>
                      </a:lnTo>
                      <a:lnTo>
                        <a:pt x="3242" y="2990"/>
                      </a:lnTo>
                      <a:lnTo>
                        <a:pt x="3230" y="2988"/>
                      </a:lnTo>
                      <a:lnTo>
                        <a:pt x="3222" y="2986"/>
                      </a:lnTo>
                      <a:lnTo>
                        <a:pt x="3214" y="2986"/>
                      </a:lnTo>
                      <a:lnTo>
                        <a:pt x="3214" y="2986"/>
                      </a:lnTo>
                      <a:lnTo>
                        <a:pt x="3202" y="2990"/>
                      </a:lnTo>
                      <a:lnTo>
                        <a:pt x="3196" y="2992"/>
                      </a:lnTo>
                      <a:lnTo>
                        <a:pt x="3190" y="2996"/>
                      </a:lnTo>
                      <a:lnTo>
                        <a:pt x="3180" y="2998"/>
                      </a:lnTo>
                      <a:lnTo>
                        <a:pt x="3180" y="2998"/>
                      </a:lnTo>
                      <a:lnTo>
                        <a:pt x="3162" y="3000"/>
                      </a:lnTo>
                      <a:lnTo>
                        <a:pt x="3146" y="3004"/>
                      </a:lnTo>
                      <a:lnTo>
                        <a:pt x="3140" y="3008"/>
                      </a:lnTo>
                      <a:lnTo>
                        <a:pt x="3134" y="3012"/>
                      </a:lnTo>
                      <a:lnTo>
                        <a:pt x="3130" y="3016"/>
                      </a:lnTo>
                      <a:lnTo>
                        <a:pt x="3130" y="3020"/>
                      </a:lnTo>
                      <a:lnTo>
                        <a:pt x="3130" y="3020"/>
                      </a:lnTo>
                      <a:lnTo>
                        <a:pt x="3128" y="3028"/>
                      </a:lnTo>
                      <a:lnTo>
                        <a:pt x="3126" y="3034"/>
                      </a:lnTo>
                      <a:lnTo>
                        <a:pt x="3124" y="3040"/>
                      </a:lnTo>
                      <a:lnTo>
                        <a:pt x="3124" y="3056"/>
                      </a:lnTo>
                      <a:lnTo>
                        <a:pt x="3124" y="3056"/>
                      </a:lnTo>
                      <a:lnTo>
                        <a:pt x="3126" y="3068"/>
                      </a:lnTo>
                      <a:lnTo>
                        <a:pt x="3124" y="3070"/>
                      </a:lnTo>
                      <a:lnTo>
                        <a:pt x="3122" y="3072"/>
                      </a:lnTo>
                      <a:lnTo>
                        <a:pt x="3118" y="3076"/>
                      </a:lnTo>
                      <a:lnTo>
                        <a:pt x="3116" y="3080"/>
                      </a:lnTo>
                      <a:lnTo>
                        <a:pt x="3116" y="3088"/>
                      </a:lnTo>
                      <a:lnTo>
                        <a:pt x="3116" y="3088"/>
                      </a:lnTo>
                      <a:lnTo>
                        <a:pt x="3114" y="3096"/>
                      </a:lnTo>
                      <a:lnTo>
                        <a:pt x="3112" y="3102"/>
                      </a:lnTo>
                      <a:lnTo>
                        <a:pt x="3108" y="3108"/>
                      </a:lnTo>
                      <a:lnTo>
                        <a:pt x="3104" y="3112"/>
                      </a:lnTo>
                      <a:lnTo>
                        <a:pt x="3094" y="3118"/>
                      </a:lnTo>
                      <a:lnTo>
                        <a:pt x="3086" y="3122"/>
                      </a:lnTo>
                      <a:lnTo>
                        <a:pt x="3086" y="3122"/>
                      </a:lnTo>
                      <a:lnTo>
                        <a:pt x="3084" y="3126"/>
                      </a:lnTo>
                      <a:lnTo>
                        <a:pt x="3084" y="3126"/>
                      </a:lnTo>
                      <a:lnTo>
                        <a:pt x="3088" y="3128"/>
                      </a:lnTo>
                      <a:lnTo>
                        <a:pt x="3092" y="3132"/>
                      </a:lnTo>
                      <a:lnTo>
                        <a:pt x="3092" y="3134"/>
                      </a:lnTo>
                      <a:lnTo>
                        <a:pt x="3090" y="3138"/>
                      </a:lnTo>
                      <a:lnTo>
                        <a:pt x="3090" y="3138"/>
                      </a:lnTo>
                      <a:lnTo>
                        <a:pt x="3086" y="3142"/>
                      </a:lnTo>
                      <a:lnTo>
                        <a:pt x="3078" y="3144"/>
                      </a:lnTo>
                      <a:lnTo>
                        <a:pt x="3072" y="3144"/>
                      </a:lnTo>
                      <a:lnTo>
                        <a:pt x="3070" y="3142"/>
                      </a:lnTo>
                      <a:lnTo>
                        <a:pt x="3070" y="3140"/>
                      </a:lnTo>
                      <a:lnTo>
                        <a:pt x="3070" y="3140"/>
                      </a:lnTo>
                      <a:lnTo>
                        <a:pt x="3068" y="3134"/>
                      </a:lnTo>
                      <a:lnTo>
                        <a:pt x="3066" y="3132"/>
                      </a:lnTo>
                      <a:lnTo>
                        <a:pt x="3058" y="3132"/>
                      </a:lnTo>
                      <a:lnTo>
                        <a:pt x="3046" y="3132"/>
                      </a:lnTo>
                      <a:lnTo>
                        <a:pt x="3046" y="3132"/>
                      </a:lnTo>
                      <a:lnTo>
                        <a:pt x="3038" y="3134"/>
                      </a:lnTo>
                      <a:lnTo>
                        <a:pt x="3034" y="3138"/>
                      </a:lnTo>
                      <a:lnTo>
                        <a:pt x="3028" y="3142"/>
                      </a:lnTo>
                      <a:lnTo>
                        <a:pt x="3010" y="3144"/>
                      </a:lnTo>
                      <a:lnTo>
                        <a:pt x="3010" y="3144"/>
                      </a:lnTo>
                      <a:lnTo>
                        <a:pt x="2996" y="3146"/>
                      </a:lnTo>
                      <a:lnTo>
                        <a:pt x="2986" y="3152"/>
                      </a:lnTo>
                      <a:lnTo>
                        <a:pt x="2978" y="3156"/>
                      </a:lnTo>
                      <a:lnTo>
                        <a:pt x="2968" y="3160"/>
                      </a:lnTo>
                      <a:lnTo>
                        <a:pt x="2968" y="3160"/>
                      </a:lnTo>
                      <a:lnTo>
                        <a:pt x="2964" y="3160"/>
                      </a:lnTo>
                      <a:lnTo>
                        <a:pt x="2960" y="3158"/>
                      </a:lnTo>
                      <a:lnTo>
                        <a:pt x="2956" y="3148"/>
                      </a:lnTo>
                      <a:lnTo>
                        <a:pt x="2952" y="3144"/>
                      </a:lnTo>
                      <a:lnTo>
                        <a:pt x="2946" y="3138"/>
                      </a:lnTo>
                      <a:lnTo>
                        <a:pt x="2938" y="3134"/>
                      </a:lnTo>
                      <a:lnTo>
                        <a:pt x="2924" y="3130"/>
                      </a:lnTo>
                      <a:lnTo>
                        <a:pt x="2924" y="3130"/>
                      </a:lnTo>
                      <a:lnTo>
                        <a:pt x="2912" y="3126"/>
                      </a:lnTo>
                      <a:lnTo>
                        <a:pt x="2904" y="3120"/>
                      </a:lnTo>
                      <a:lnTo>
                        <a:pt x="2898" y="3112"/>
                      </a:lnTo>
                      <a:lnTo>
                        <a:pt x="2894" y="3102"/>
                      </a:lnTo>
                      <a:lnTo>
                        <a:pt x="2884" y="3076"/>
                      </a:lnTo>
                      <a:lnTo>
                        <a:pt x="2876" y="3062"/>
                      </a:lnTo>
                      <a:lnTo>
                        <a:pt x="2864" y="3046"/>
                      </a:lnTo>
                      <a:lnTo>
                        <a:pt x="2864" y="3046"/>
                      </a:lnTo>
                      <a:lnTo>
                        <a:pt x="2858" y="3036"/>
                      </a:lnTo>
                      <a:lnTo>
                        <a:pt x="2852" y="3028"/>
                      </a:lnTo>
                      <a:lnTo>
                        <a:pt x="2848" y="3010"/>
                      </a:lnTo>
                      <a:lnTo>
                        <a:pt x="2844" y="2998"/>
                      </a:lnTo>
                      <a:lnTo>
                        <a:pt x="2844" y="2994"/>
                      </a:lnTo>
                      <a:lnTo>
                        <a:pt x="2842" y="2992"/>
                      </a:lnTo>
                      <a:lnTo>
                        <a:pt x="2842" y="2992"/>
                      </a:lnTo>
                      <a:lnTo>
                        <a:pt x="2838" y="2990"/>
                      </a:lnTo>
                      <a:lnTo>
                        <a:pt x="2836" y="2988"/>
                      </a:lnTo>
                      <a:lnTo>
                        <a:pt x="2834" y="2976"/>
                      </a:lnTo>
                      <a:lnTo>
                        <a:pt x="2830" y="2948"/>
                      </a:lnTo>
                      <a:lnTo>
                        <a:pt x="2830" y="2948"/>
                      </a:lnTo>
                      <a:lnTo>
                        <a:pt x="2830" y="2938"/>
                      </a:lnTo>
                      <a:lnTo>
                        <a:pt x="2828" y="2934"/>
                      </a:lnTo>
                      <a:lnTo>
                        <a:pt x="2828" y="2932"/>
                      </a:lnTo>
                      <a:lnTo>
                        <a:pt x="2830" y="2926"/>
                      </a:lnTo>
                      <a:lnTo>
                        <a:pt x="2830" y="2926"/>
                      </a:lnTo>
                      <a:lnTo>
                        <a:pt x="2830" y="2916"/>
                      </a:lnTo>
                      <a:lnTo>
                        <a:pt x="2830" y="2906"/>
                      </a:lnTo>
                      <a:lnTo>
                        <a:pt x="2830" y="2886"/>
                      </a:lnTo>
                      <a:lnTo>
                        <a:pt x="2834" y="2854"/>
                      </a:lnTo>
                      <a:lnTo>
                        <a:pt x="2834" y="2854"/>
                      </a:lnTo>
                      <a:lnTo>
                        <a:pt x="2840" y="2820"/>
                      </a:lnTo>
                      <a:lnTo>
                        <a:pt x="2846" y="2800"/>
                      </a:lnTo>
                      <a:lnTo>
                        <a:pt x="2852" y="2784"/>
                      </a:lnTo>
                      <a:lnTo>
                        <a:pt x="2856" y="2766"/>
                      </a:lnTo>
                      <a:lnTo>
                        <a:pt x="2856" y="2766"/>
                      </a:lnTo>
                      <a:lnTo>
                        <a:pt x="2854" y="2748"/>
                      </a:lnTo>
                      <a:lnTo>
                        <a:pt x="2850" y="2728"/>
                      </a:lnTo>
                      <a:lnTo>
                        <a:pt x="2846" y="2710"/>
                      </a:lnTo>
                      <a:lnTo>
                        <a:pt x="2846" y="2696"/>
                      </a:lnTo>
                      <a:lnTo>
                        <a:pt x="2846" y="2696"/>
                      </a:lnTo>
                      <a:lnTo>
                        <a:pt x="2850" y="2686"/>
                      </a:lnTo>
                      <a:lnTo>
                        <a:pt x="2854" y="2678"/>
                      </a:lnTo>
                      <a:lnTo>
                        <a:pt x="2858" y="2672"/>
                      </a:lnTo>
                      <a:lnTo>
                        <a:pt x="2864" y="2662"/>
                      </a:lnTo>
                      <a:lnTo>
                        <a:pt x="2864" y="2662"/>
                      </a:lnTo>
                      <a:lnTo>
                        <a:pt x="2866" y="2658"/>
                      </a:lnTo>
                      <a:lnTo>
                        <a:pt x="2870" y="2654"/>
                      </a:lnTo>
                      <a:lnTo>
                        <a:pt x="2880" y="2646"/>
                      </a:lnTo>
                      <a:lnTo>
                        <a:pt x="2886" y="2642"/>
                      </a:lnTo>
                      <a:lnTo>
                        <a:pt x="2888" y="2640"/>
                      </a:lnTo>
                      <a:lnTo>
                        <a:pt x="2886" y="2638"/>
                      </a:lnTo>
                      <a:lnTo>
                        <a:pt x="2886" y="2638"/>
                      </a:lnTo>
                      <a:lnTo>
                        <a:pt x="2880" y="2628"/>
                      </a:lnTo>
                      <a:lnTo>
                        <a:pt x="2878" y="2626"/>
                      </a:lnTo>
                      <a:lnTo>
                        <a:pt x="2882" y="2628"/>
                      </a:lnTo>
                      <a:lnTo>
                        <a:pt x="2882" y="2628"/>
                      </a:lnTo>
                      <a:lnTo>
                        <a:pt x="2886" y="2628"/>
                      </a:lnTo>
                      <a:lnTo>
                        <a:pt x="2890" y="2628"/>
                      </a:lnTo>
                      <a:lnTo>
                        <a:pt x="2892" y="2626"/>
                      </a:lnTo>
                      <a:lnTo>
                        <a:pt x="2894" y="2628"/>
                      </a:lnTo>
                      <a:lnTo>
                        <a:pt x="2894" y="2628"/>
                      </a:lnTo>
                      <a:lnTo>
                        <a:pt x="2896" y="2628"/>
                      </a:lnTo>
                      <a:lnTo>
                        <a:pt x="2902" y="2628"/>
                      </a:lnTo>
                      <a:lnTo>
                        <a:pt x="2912" y="2624"/>
                      </a:lnTo>
                      <a:lnTo>
                        <a:pt x="2926" y="2616"/>
                      </a:lnTo>
                      <a:lnTo>
                        <a:pt x="2936" y="2606"/>
                      </a:lnTo>
                      <a:lnTo>
                        <a:pt x="2936" y="2606"/>
                      </a:lnTo>
                      <a:lnTo>
                        <a:pt x="2942" y="2600"/>
                      </a:lnTo>
                      <a:lnTo>
                        <a:pt x="2948" y="2594"/>
                      </a:lnTo>
                      <a:lnTo>
                        <a:pt x="2964" y="2584"/>
                      </a:lnTo>
                      <a:lnTo>
                        <a:pt x="2964" y="2584"/>
                      </a:lnTo>
                      <a:lnTo>
                        <a:pt x="2980" y="2572"/>
                      </a:lnTo>
                      <a:lnTo>
                        <a:pt x="2990" y="2570"/>
                      </a:lnTo>
                      <a:lnTo>
                        <a:pt x="3006" y="2568"/>
                      </a:lnTo>
                      <a:lnTo>
                        <a:pt x="3006" y="2568"/>
                      </a:lnTo>
                      <a:lnTo>
                        <a:pt x="3014" y="2568"/>
                      </a:lnTo>
                      <a:lnTo>
                        <a:pt x="3020" y="2570"/>
                      </a:lnTo>
                      <a:lnTo>
                        <a:pt x="3032" y="2574"/>
                      </a:lnTo>
                      <a:lnTo>
                        <a:pt x="3040" y="2580"/>
                      </a:lnTo>
                      <a:lnTo>
                        <a:pt x="3046" y="2580"/>
                      </a:lnTo>
                      <a:lnTo>
                        <a:pt x="3050" y="2580"/>
                      </a:lnTo>
                      <a:lnTo>
                        <a:pt x="3050" y="2580"/>
                      </a:lnTo>
                      <a:lnTo>
                        <a:pt x="3060" y="2578"/>
                      </a:lnTo>
                      <a:lnTo>
                        <a:pt x="3064" y="2580"/>
                      </a:lnTo>
                      <a:lnTo>
                        <a:pt x="3068" y="2582"/>
                      </a:lnTo>
                      <a:lnTo>
                        <a:pt x="3072" y="2580"/>
                      </a:lnTo>
                      <a:lnTo>
                        <a:pt x="3072" y="2580"/>
                      </a:lnTo>
                      <a:lnTo>
                        <a:pt x="3074" y="2578"/>
                      </a:lnTo>
                      <a:lnTo>
                        <a:pt x="3072" y="2578"/>
                      </a:lnTo>
                      <a:lnTo>
                        <a:pt x="3066" y="2576"/>
                      </a:lnTo>
                      <a:lnTo>
                        <a:pt x="3058" y="2572"/>
                      </a:lnTo>
                      <a:lnTo>
                        <a:pt x="3058" y="2572"/>
                      </a:lnTo>
                      <a:lnTo>
                        <a:pt x="3060" y="2568"/>
                      </a:lnTo>
                      <a:lnTo>
                        <a:pt x="3060" y="2568"/>
                      </a:lnTo>
                      <a:lnTo>
                        <a:pt x="3068" y="2566"/>
                      </a:lnTo>
                      <a:lnTo>
                        <a:pt x="3074" y="2568"/>
                      </a:lnTo>
                      <a:lnTo>
                        <a:pt x="3078" y="2572"/>
                      </a:lnTo>
                      <a:lnTo>
                        <a:pt x="3082" y="2578"/>
                      </a:lnTo>
                      <a:lnTo>
                        <a:pt x="3082" y="2578"/>
                      </a:lnTo>
                      <a:lnTo>
                        <a:pt x="3084" y="2580"/>
                      </a:lnTo>
                      <a:lnTo>
                        <a:pt x="3086" y="2582"/>
                      </a:lnTo>
                      <a:lnTo>
                        <a:pt x="3092" y="2584"/>
                      </a:lnTo>
                      <a:lnTo>
                        <a:pt x="3096" y="2586"/>
                      </a:lnTo>
                      <a:lnTo>
                        <a:pt x="3094" y="2588"/>
                      </a:lnTo>
                      <a:lnTo>
                        <a:pt x="3092" y="2590"/>
                      </a:lnTo>
                      <a:lnTo>
                        <a:pt x="3092" y="2590"/>
                      </a:lnTo>
                      <a:lnTo>
                        <a:pt x="3092" y="2594"/>
                      </a:lnTo>
                      <a:lnTo>
                        <a:pt x="3094" y="2596"/>
                      </a:lnTo>
                      <a:lnTo>
                        <a:pt x="3102" y="2600"/>
                      </a:lnTo>
                      <a:lnTo>
                        <a:pt x="3112" y="2600"/>
                      </a:lnTo>
                      <a:lnTo>
                        <a:pt x="3118" y="2600"/>
                      </a:lnTo>
                      <a:lnTo>
                        <a:pt x="3118" y="2600"/>
                      </a:lnTo>
                      <a:lnTo>
                        <a:pt x="3120" y="2596"/>
                      </a:lnTo>
                      <a:lnTo>
                        <a:pt x="3126" y="2594"/>
                      </a:lnTo>
                      <a:lnTo>
                        <a:pt x="3130" y="2594"/>
                      </a:lnTo>
                      <a:lnTo>
                        <a:pt x="3134" y="2600"/>
                      </a:lnTo>
                      <a:lnTo>
                        <a:pt x="3134" y="2600"/>
                      </a:lnTo>
                      <a:lnTo>
                        <a:pt x="3136" y="2602"/>
                      </a:lnTo>
                      <a:lnTo>
                        <a:pt x="3138" y="2604"/>
                      </a:lnTo>
                      <a:lnTo>
                        <a:pt x="3142" y="2602"/>
                      </a:lnTo>
                      <a:lnTo>
                        <a:pt x="3144" y="2596"/>
                      </a:lnTo>
                      <a:lnTo>
                        <a:pt x="3144" y="2592"/>
                      </a:lnTo>
                      <a:lnTo>
                        <a:pt x="3142" y="2588"/>
                      </a:lnTo>
                      <a:lnTo>
                        <a:pt x="3142" y="2588"/>
                      </a:lnTo>
                      <a:lnTo>
                        <a:pt x="3142" y="2584"/>
                      </a:lnTo>
                      <a:lnTo>
                        <a:pt x="3146" y="2584"/>
                      </a:lnTo>
                      <a:lnTo>
                        <a:pt x="3152" y="2586"/>
                      </a:lnTo>
                      <a:lnTo>
                        <a:pt x="3160" y="2594"/>
                      </a:lnTo>
                      <a:lnTo>
                        <a:pt x="3160" y="2594"/>
                      </a:lnTo>
                      <a:lnTo>
                        <a:pt x="3166" y="2602"/>
                      </a:lnTo>
                      <a:lnTo>
                        <a:pt x="3168" y="2608"/>
                      </a:lnTo>
                      <a:lnTo>
                        <a:pt x="3168" y="2610"/>
                      </a:lnTo>
                      <a:lnTo>
                        <a:pt x="3170" y="2610"/>
                      </a:lnTo>
                      <a:lnTo>
                        <a:pt x="3176" y="2606"/>
                      </a:lnTo>
                      <a:lnTo>
                        <a:pt x="3176" y="2606"/>
                      </a:lnTo>
                      <a:lnTo>
                        <a:pt x="3180" y="2602"/>
                      </a:lnTo>
                      <a:lnTo>
                        <a:pt x="3182" y="2600"/>
                      </a:lnTo>
                      <a:lnTo>
                        <a:pt x="3182" y="2596"/>
                      </a:lnTo>
                      <a:lnTo>
                        <a:pt x="3180" y="2594"/>
                      </a:lnTo>
                      <a:lnTo>
                        <a:pt x="3174" y="2590"/>
                      </a:lnTo>
                      <a:lnTo>
                        <a:pt x="3162" y="2584"/>
                      </a:lnTo>
                      <a:lnTo>
                        <a:pt x="3162" y="2584"/>
                      </a:lnTo>
                      <a:lnTo>
                        <a:pt x="3158" y="2580"/>
                      </a:lnTo>
                      <a:lnTo>
                        <a:pt x="3158" y="2578"/>
                      </a:lnTo>
                      <a:lnTo>
                        <a:pt x="3160" y="2576"/>
                      </a:lnTo>
                      <a:lnTo>
                        <a:pt x="3164" y="2574"/>
                      </a:lnTo>
                      <a:lnTo>
                        <a:pt x="3170" y="2568"/>
                      </a:lnTo>
                      <a:lnTo>
                        <a:pt x="3172" y="2564"/>
                      </a:lnTo>
                      <a:lnTo>
                        <a:pt x="3172" y="2560"/>
                      </a:lnTo>
                      <a:lnTo>
                        <a:pt x="3172" y="2560"/>
                      </a:lnTo>
                      <a:lnTo>
                        <a:pt x="3170" y="2556"/>
                      </a:lnTo>
                      <a:lnTo>
                        <a:pt x="3168" y="2556"/>
                      </a:lnTo>
                      <a:lnTo>
                        <a:pt x="3164" y="2558"/>
                      </a:lnTo>
                      <a:lnTo>
                        <a:pt x="3160" y="2562"/>
                      </a:lnTo>
                      <a:lnTo>
                        <a:pt x="3158" y="2562"/>
                      </a:lnTo>
                      <a:lnTo>
                        <a:pt x="3156" y="2562"/>
                      </a:lnTo>
                      <a:lnTo>
                        <a:pt x="3156" y="2562"/>
                      </a:lnTo>
                      <a:lnTo>
                        <a:pt x="3154" y="2560"/>
                      </a:lnTo>
                      <a:lnTo>
                        <a:pt x="3154" y="2558"/>
                      </a:lnTo>
                      <a:lnTo>
                        <a:pt x="3156" y="2556"/>
                      </a:lnTo>
                      <a:lnTo>
                        <a:pt x="3158" y="2552"/>
                      </a:lnTo>
                      <a:lnTo>
                        <a:pt x="3154" y="2550"/>
                      </a:lnTo>
                      <a:lnTo>
                        <a:pt x="3154" y="2550"/>
                      </a:lnTo>
                      <a:lnTo>
                        <a:pt x="3148" y="2550"/>
                      </a:lnTo>
                      <a:lnTo>
                        <a:pt x="3144" y="2554"/>
                      </a:lnTo>
                      <a:lnTo>
                        <a:pt x="3142" y="2556"/>
                      </a:lnTo>
                      <a:lnTo>
                        <a:pt x="3134" y="2554"/>
                      </a:lnTo>
                      <a:lnTo>
                        <a:pt x="3134" y="2554"/>
                      </a:lnTo>
                      <a:lnTo>
                        <a:pt x="3130" y="2550"/>
                      </a:lnTo>
                      <a:lnTo>
                        <a:pt x="3128" y="2548"/>
                      </a:lnTo>
                      <a:lnTo>
                        <a:pt x="3128" y="2544"/>
                      </a:lnTo>
                      <a:lnTo>
                        <a:pt x="3130" y="2540"/>
                      </a:lnTo>
                      <a:lnTo>
                        <a:pt x="3132" y="2538"/>
                      </a:lnTo>
                      <a:lnTo>
                        <a:pt x="3136" y="2536"/>
                      </a:lnTo>
                      <a:lnTo>
                        <a:pt x="3142" y="2536"/>
                      </a:lnTo>
                      <a:lnTo>
                        <a:pt x="3148" y="2538"/>
                      </a:lnTo>
                      <a:lnTo>
                        <a:pt x="3148" y="2538"/>
                      </a:lnTo>
                      <a:lnTo>
                        <a:pt x="3156" y="2544"/>
                      </a:lnTo>
                      <a:lnTo>
                        <a:pt x="3164" y="2546"/>
                      </a:lnTo>
                      <a:lnTo>
                        <a:pt x="3170" y="2544"/>
                      </a:lnTo>
                      <a:lnTo>
                        <a:pt x="3178" y="2538"/>
                      </a:lnTo>
                      <a:lnTo>
                        <a:pt x="3178" y="2538"/>
                      </a:lnTo>
                      <a:lnTo>
                        <a:pt x="3182" y="2536"/>
                      </a:lnTo>
                      <a:lnTo>
                        <a:pt x="3190" y="2536"/>
                      </a:lnTo>
                      <a:lnTo>
                        <a:pt x="3202" y="2536"/>
                      </a:lnTo>
                      <a:lnTo>
                        <a:pt x="3214" y="2538"/>
                      </a:lnTo>
                      <a:lnTo>
                        <a:pt x="3218" y="2538"/>
                      </a:lnTo>
                      <a:lnTo>
                        <a:pt x="3220" y="2536"/>
                      </a:lnTo>
                      <a:lnTo>
                        <a:pt x="3220" y="2536"/>
                      </a:lnTo>
                      <a:lnTo>
                        <a:pt x="3222" y="2522"/>
                      </a:lnTo>
                      <a:lnTo>
                        <a:pt x="3224" y="2520"/>
                      </a:lnTo>
                      <a:lnTo>
                        <a:pt x="3226" y="2522"/>
                      </a:lnTo>
                      <a:lnTo>
                        <a:pt x="3232" y="2534"/>
                      </a:lnTo>
                      <a:lnTo>
                        <a:pt x="3232" y="2534"/>
                      </a:lnTo>
                      <a:lnTo>
                        <a:pt x="3232" y="2538"/>
                      </a:lnTo>
                      <a:lnTo>
                        <a:pt x="3230" y="2540"/>
                      </a:lnTo>
                      <a:lnTo>
                        <a:pt x="3226" y="2544"/>
                      </a:lnTo>
                      <a:lnTo>
                        <a:pt x="3224" y="2546"/>
                      </a:lnTo>
                      <a:lnTo>
                        <a:pt x="3234" y="2544"/>
                      </a:lnTo>
                      <a:lnTo>
                        <a:pt x="3234" y="2544"/>
                      </a:lnTo>
                      <a:lnTo>
                        <a:pt x="3268" y="2536"/>
                      </a:lnTo>
                      <a:lnTo>
                        <a:pt x="3282" y="2536"/>
                      </a:lnTo>
                      <a:lnTo>
                        <a:pt x="3296" y="2538"/>
                      </a:lnTo>
                      <a:lnTo>
                        <a:pt x="3296" y="2538"/>
                      </a:lnTo>
                      <a:lnTo>
                        <a:pt x="3312" y="2544"/>
                      </a:lnTo>
                      <a:lnTo>
                        <a:pt x="3318" y="2546"/>
                      </a:lnTo>
                      <a:lnTo>
                        <a:pt x="3320" y="2552"/>
                      </a:lnTo>
                      <a:lnTo>
                        <a:pt x="3320" y="2552"/>
                      </a:lnTo>
                      <a:lnTo>
                        <a:pt x="3324" y="2556"/>
                      </a:lnTo>
                      <a:lnTo>
                        <a:pt x="3326" y="2556"/>
                      </a:lnTo>
                      <a:lnTo>
                        <a:pt x="3330" y="2560"/>
                      </a:lnTo>
                      <a:lnTo>
                        <a:pt x="3330" y="2566"/>
                      </a:lnTo>
                      <a:lnTo>
                        <a:pt x="3330" y="2566"/>
                      </a:lnTo>
                      <a:lnTo>
                        <a:pt x="3332" y="2570"/>
                      </a:lnTo>
                      <a:lnTo>
                        <a:pt x="3336" y="2572"/>
                      </a:lnTo>
                      <a:lnTo>
                        <a:pt x="3340" y="2570"/>
                      </a:lnTo>
                      <a:lnTo>
                        <a:pt x="3346" y="2570"/>
                      </a:lnTo>
                      <a:lnTo>
                        <a:pt x="3360" y="2564"/>
                      </a:lnTo>
                      <a:lnTo>
                        <a:pt x="3368" y="2562"/>
                      </a:lnTo>
                      <a:lnTo>
                        <a:pt x="3368" y="2562"/>
                      </a:lnTo>
                      <a:lnTo>
                        <a:pt x="3370" y="2560"/>
                      </a:lnTo>
                      <a:lnTo>
                        <a:pt x="3372" y="2560"/>
                      </a:lnTo>
                      <a:lnTo>
                        <a:pt x="3372" y="2556"/>
                      </a:lnTo>
                      <a:lnTo>
                        <a:pt x="3376" y="2552"/>
                      </a:lnTo>
                      <a:lnTo>
                        <a:pt x="3382" y="2552"/>
                      </a:lnTo>
                      <a:lnTo>
                        <a:pt x="3382" y="2552"/>
                      </a:lnTo>
                      <a:lnTo>
                        <a:pt x="3388" y="2554"/>
                      </a:lnTo>
                      <a:lnTo>
                        <a:pt x="3394" y="2558"/>
                      </a:lnTo>
                      <a:lnTo>
                        <a:pt x="3406" y="2574"/>
                      </a:lnTo>
                      <a:lnTo>
                        <a:pt x="3418" y="2592"/>
                      </a:lnTo>
                      <a:lnTo>
                        <a:pt x="3424" y="2596"/>
                      </a:lnTo>
                      <a:lnTo>
                        <a:pt x="3428" y="2598"/>
                      </a:lnTo>
                      <a:lnTo>
                        <a:pt x="3428" y="2598"/>
                      </a:lnTo>
                      <a:lnTo>
                        <a:pt x="3432" y="2600"/>
                      </a:lnTo>
                      <a:lnTo>
                        <a:pt x="3434" y="2604"/>
                      </a:lnTo>
                      <a:lnTo>
                        <a:pt x="3438" y="2616"/>
                      </a:lnTo>
                      <a:lnTo>
                        <a:pt x="3440" y="2630"/>
                      </a:lnTo>
                      <a:lnTo>
                        <a:pt x="3436" y="2646"/>
                      </a:lnTo>
                      <a:lnTo>
                        <a:pt x="3436" y="2646"/>
                      </a:lnTo>
                      <a:lnTo>
                        <a:pt x="3434" y="2658"/>
                      </a:lnTo>
                      <a:lnTo>
                        <a:pt x="3434" y="2670"/>
                      </a:lnTo>
                      <a:lnTo>
                        <a:pt x="3436" y="2676"/>
                      </a:lnTo>
                      <a:lnTo>
                        <a:pt x="3438" y="2678"/>
                      </a:lnTo>
                      <a:lnTo>
                        <a:pt x="3440" y="2676"/>
                      </a:lnTo>
                      <a:lnTo>
                        <a:pt x="3440" y="2676"/>
                      </a:lnTo>
                      <a:lnTo>
                        <a:pt x="3446" y="2672"/>
                      </a:lnTo>
                      <a:lnTo>
                        <a:pt x="3450" y="2670"/>
                      </a:lnTo>
                      <a:lnTo>
                        <a:pt x="3450" y="2670"/>
                      </a:lnTo>
                      <a:lnTo>
                        <a:pt x="3452" y="2672"/>
                      </a:lnTo>
                      <a:lnTo>
                        <a:pt x="3448" y="2678"/>
                      </a:lnTo>
                      <a:lnTo>
                        <a:pt x="3448" y="2678"/>
                      </a:lnTo>
                      <a:lnTo>
                        <a:pt x="3444" y="2682"/>
                      </a:lnTo>
                      <a:lnTo>
                        <a:pt x="3444" y="2688"/>
                      </a:lnTo>
                      <a:lnTo>
                        <a:pt x="3446" y="2698"/>
                      </a:lnTo>
                      <a:lnTo>
                        <a:pt x="3450" y="2710"/>
                      </a:lnTo>
                      <a:lnTo>
                        <a:pt x="3456" y="2718"/>
                      </a:lnTo>
                      <a:lnTo>
                        <a:pt x="3456" y="2718"/>
                      </a:lnTo>
                      <a:lnTo>
                        <a:pt x="3458" y="2720"/>
                      </a:lnTo>
                      <a:lnTo>
                        <a:pt x="3460" y="2720"/>
                      </a:lnTo>
                      <a:lnTo>
                        <a:pt x="3462" y="2720"/>
                      </a:lnTo>
                      <a:lnTo>
                        <a:pt x="3462" y="2718"/>
                      </a:lnTo>
                      <a:lnTo>
                        <a:pt x="3462" y="2720"/>
                      </a:lnTo>
                      <a:lnTo>
                        <a:pt x="3464" y="2726"/>
                      </a:lnTo>
                      <a:lnTo>
                        <a:pt x="3464" y="2726"/>
                      </a:lnTo>
                      <a:lnTo>
                        <a:pt x="3466" y="2734"/>
                      </a:lnTo>
                      <a:lnTo>
                        <a:pt x="3470" y="2738"/>
                      </a:lnTo>
                      <a:lnTo>
                        <a:pt x="3474" y="2742"/>
                      </a:lnTo>
                      <a:lnTo>
                        <a:pt x="3476" y="2754"/>
                      </a:lnTo>
                      <a:lnTo>
                        <a:pt x="3476" y="2754"/>
                      </a:lnTo>
                      <a:lnTo>
                        <a:pt x="3478" y="2760"/>
                      </a:lnTo>
                      <a:lnTo>
                        <a:pt x="3480" y="2764"/>
                      </a:lnTo>
                      <a:lnTo>
                        <a:pt x="3484" y="2768"/>
                      </a:lnTo>
                      <a:lnTo>
                        <a:pt x="3486" y="2768"/>
                      </a:lnTo>
                      <a:lnTo>
                        <a:pt x="3492" y="2772"/>
                      </a:lnTo>
                      <a:lnTo>
                        <a:pt x="3496" y="2776"/>
                      </a:lnTo>
                      <a:lnTo>
                        <a:pt x="3498" y="2782"/>
                      </a:lnTo>
                      <a:lnTo>
                        <a:pt x="3498" y="2782"/>
                      </a:lnTo>
                      <a:lnTo>
                        <a:pt x="3500" y="2792"/>
                      </a:lnTo>
                      <a:lnTo>
                        <a:pt x="3504" y="2796"/>
                      </a:lnTo>
                      <a:lnTo>
                        <a:pt x="3506" y="2796"/>
                      </a:lnTo>
                      <a:lnTo>
                        <a:pt x="3504" y="2798"/>
                      </a:lnTo>
                      <a:lnTo>
                        <a:pt x="3504" y="2798"/>
                      </a:lnTo>
                      <a:lnTo>
                        <a:pt x="3502" y="2804"/>
                      </a:lnTo>
                      <a:lnTo>
                        <a:pt x="3504" y="2808"/>
                      </a:lnTo>
                      <a:lnTo>
                        <a:pt x="3508" y="2808"/>
                      </a:lnTo>
                      <a:lnTo>
                        <a:pt x="3518" y="2806"/>
                      </a:lnTo>
                      <a:lnTo>
                        <a:pt x="3518" y="2806"/>
                      </a:lnTo>
                      <a:lnTo>
                        <a:pt x="3522" y="2806"/>
                      </a:lnTo>
                      <a:lnTo>
                        <a:pt x="3524" y="2806"/>
                      </a:lnTo>
                      <a:lnTo>
                        <a:pt x="3526" y="2810"/>
                      </a:lnTo>
                      <a:lnTo>
                        <a:pt x="3526" y="2810"/>
                      </a:lnTo>
                      <a:lnTo>
                        <a:pt x="3530" y="2804"/>
                      </a:lnTo>
                      <a:lnTo>
                        <a:pt x="3530" y="2804"/>
                      </a:lnTo>
                      <a:lnTo>
                        <a:pt x="3534" y="2796"/>
                      </a:lnTo>
                      <a:lnTo>
                        <a:pt x="3536" y="2790"/>
                      </a:lnTo>
                      <a:lnTo>
                        <a:pt x="3536" y="2786"/>
                      </a:lnTo>
                      <a:lnTo>
                        <a:pt x="3540" y="2778"/>
                      </a:lnTo>
                      <a:lnTo>
                        <a:pt x="3540" y="2778"/>
                      </a:lnTo>
                      <a:lnTo>
                        <a:pt x="3544" y="2768"/>
                      </a:lnTo>
                      <a:lnTo>
                        <a:pt x="3544" y="2758"/>
                      </a:lnTo>
                      <a:lnTo>
                        <a:pt x="3544" y="2746"/>
                      </a:lnTo>
                      <a:lnTo>
                        <a:pt x="3546" y="2732"/>
                      </a:lnTo>
                      <a:lnTo>
                        <a:pt x="3546" y="2732"/>
                      </a:lnTo>
                      <a:lnTo>
                        <a:pt x="3546" y="2722"/>
                      </a:lnTo>
                      <a:lnTo>
                        <a:pt x="3544" y="2712"/>
                      </a:lnTo>
                      <a:lnTo>
                        <a:pt x="3536" y="2686"/>
                      </a:lnTo>
                      <a:lnTo>
                        <a:pt x="3526" y="2662"/>
                      </a:lnTo>
                      <a:lnTo>
                        <a:pt x="3526" y="2650"/>
                      </a:lnTo>
                      <a:lnTo>
                        <a:pt x="3526" y="2642"/>
                      </a:lnTo>
                      <a:lnTo>
                        <a:pt x="3526" y="2642"/>
                      </a:lnTo>
                      <a:lnTo>
                        <a:pt x="3526" y="2636"/>
                      </a:lnTo>
                      <a:lnTo>
                        <a:pt x="3524" y="2630"/>
                      </a:lnTo>
                      <a:lnTo>
                        <a:pt x="3514" y="2610"/>
                      </a:lnTo>
                      <a:lnTo>
                        <a:pt x="3506" y="2598"/>
                      </a:lnTo>
                      <a:lnTo>
                        <a:pt x="3500" y="2582"/>
                      </a:lnTo>
                      <a:lnTo>
                        <a:pt x="3496" y="2564"/>
                      </a:lnTo>
                      <a:lnTo>
                        <a:pt x="3492" y="2542"/>
                      </a:lnTo>
                      <a:lnTo>
                        <a:pt x="3492" y="2542"/>
                      </a:lnTo>
                      <a:lnTo>
                        <a:pt x="3490" y="2520"/>
                      </a:lnTo>
                      <a:lnTo>
                        <a:pt x="3492" y="2500"/>
                      </a:lnTo>
                      <a:lnTo>
                        <a:pt x="3496" y="2484"/>
                      </a:lnTo>
                      <a:lnTo>
                        <a:pt x="3502" y="2470"/>
                      </a:lnTo>
                      <a:lnTo>
                        <a:pt x="3508" y="2458"/>
                      </a:lnTo>
                      <a:lnTo>
                        <a:pt x="3514" y="2448"/>
                      </a:lnTo>
                      <a:lnTo>
                        <a:pt x="3524" y="2438"/>
                      </a:lnTo>
                      <a:lnTo>
                        <a:pt x="3524" y="2438"/>
                      </a:lnTo>
                      <a:lnTo>
                        <a:pt x="3528" y="2434"/>
                      </a:lnTo>
                      <a:lnTo>
                        <a:pt x="3528" y="2432"/>
                      </a:lnTo>
                      <a:lnTo>
                        <a:pt x="3528" y="2428"/>
                      </a:lnTo>
                      <a:lnTo>
                        <a:pt x="3528" y="2426"/>
                      </a:lnTo>
                      <a:lnTo>
                        <a:pt x="3528" y="2426"/>
                      </a:lnTo>
                      <a:lnTo>
                        <a:pt x="3536" y="2424"/>
                      </a:lnTo>
                      <a:lnTo>
                        <a:pt x="3536" y="2424"/>
                      </a:lnTo>
                      <a:lnTo>
                        <a:pt x="3542" y="2424"/>
                      </a:lnTo>
                      <a:lnTo>
                        <a:pt x="3548" y="2420"/>
                      </a:lnTo>
                      <a:lnTo>
                        <a:pt x="3556" y="2412"/>
                      </a:lnTo>
                      <a:lnTo>
                        <a:pt x="3564" y="2402"/>
                      </a:lnTo>
                      <a:lnTo>
                        <a:pt x="3568" y="2400"/>
                      </a:lnTo>
                      <a:lnTo>
                        <a:pt x="3570" y="2398"/>
                      </a:lnTo>
                      <a:lnTo>
                        <a:pt x="3570" y="2398"/>
                      </a:lnTo>
                      <a:lnTo>
                        <a:pt x="3574" y="2398"/>
                      </a:lnTo>
                      <a:lnTo>
                        <a:pt x="3576" y="2394"/>
                      </a:lnTo>
                      <a:lnTo>
                        <a:pt x="3580" y="2384"/>
                      </a:lnTo>
                      <a:lnTo>
                        <a:pt x="3588" y="2370"/>
                      </a:lnTo>
                      <a:lnTo>
                        <a:pt x="3592" y="2362"/>
                      </a:lnTo>
                      <a:lnTo>
                        <a:pt x="3600" y="2356"/>
                      </a:lnTo>
                      <a:lnTo>
                        <a:pt x="3600" y="2356"/>
                      </a:lnTo>
                      <a:lnTo>
                        <a:pt x="3606" y="2352"/>
                      </a:lnTo>
                      <a:lnTo>
                        <a:pt x="3612" y="2350"/>
                      </a:lnTo>
                      <a:lnTo>
                        <a:pt x="3624" y="2350"/>
                      </a:lnTo>
                      <a:lnTo>
                        <a:pt x="3628" y="2350"/>
                      </a:lnTo>
                      <a:lnTo>
                        <a:pt x="3630" y="2350"/>
                      </a:lnTo>
                      <a:lnTo>
                        <a:pt x="3634" y="2346"/>
                      </a:lnTo>
                      <a:lnTo>
                        <a:pt x="3636" y="2342"/>
                      </a:lnTo>
                      <a:lnTo>
                        <a:pt x="3636" y="2342"/>
                      </a:lnTo>
                      <a:lnTo>
                        <a:pt x="3638" y="2334"/>
                      </a:lnTo>
                      <a:lnTo>
                        <a:pt x="3642" y="2328"/>
                      </a:lnTo>
                      <a:lnTo>
                        <a:pt x="3654" y="2318"/>
                      </a:lnTo>
                      <a:lnTo>
                        <a:pt x="3666" y="2310"/>
                      </a:lnTo>
                      <a:lnTo>
                        <a:pt x="3680" y="2306"/>
                      </a:lnTo>
                      <a:lnTo>
                        <a:pt x="3680" y="2306"/>
                      </a:lnTo>
                      <a:lnTo>
                        <a:pt x="3690" y="2304"/>
                      </a:lnTo>
                      <a:lnTo>
                        <a:pt x="3696" y="2300"/>
                      </a:lnTo>
                      <a:lnTo>
                        <a:pt x="3698" y="2294"/>
                      </a:lnTo>
                      <a:lnTo>
                        <a:pt x="3698" y="2292"/>
                      </a:lnTo>
                      <a:lnTo>
                        <a:pt x="3696" y="2290"/>
                      </a:lnTo>
                      <a:lnTo>
                        <a:pt x="3696" y="2290"/>
                      </a:lnTo>
                      <a:lnTo>
                        <a:pt x="3694" y="2290"/>
                      </a:lnTo>
                      <a:lnTo>
                        <a:pt x="3690" y="2290"/>
                      </a:lnTo>
                      <a:lnTo>
                        <a:pt x="3686" y="2294"/>
                      </a:lnTo>
                      <a:lnTo>
                        <a:pt x="3680" y="2296"/>
                      </a:lnTo>
                      <a:lnTo>
                        <a:pt x="3676" y="2298"/>
                      </a:lnTo>
                      <a:lnTo>
                        <a:pt x="3674" y="2296"/>
                      </a:lnTo>
                      <a:lnTo>
                        <a:pt x="3674" y="2296"/>
                      </a:lnTo>
                      <a:lnTo>
                        <a:pt x="3672" y="2294"/>
                      </a:lnTo>
                      <a:lnTo>
                        <a:pt x="3674" y="2292"/>
                      </a:lnTo>
                      <a:lnTo>
                        <a:pt x="3680" y="2290"/>
                      </a:lnTo>
                      <a:lnTo>
                        <a:pt x="3682" y="2288"/>
                      </a:lnTo>
                      <a:lnTo>
                        <a:pt x="3684" y="2286"/>
                      </a:lnTo>
                      <a:lnTo>
                        <a:pt x="3684" y="2286"/>
                      </a:lnTo>
                      <a:lnTo>
                        <a:pt x="3686" y="2282"/>
                      </a:lnTo>
                      <a:lnTo>
                        <a:pt x="3684" y="2278"/>
                      </a:lnTo>
                      <a:lnTo>
                        <a:pt x="3678" y="2272"/>
                      </a:lnTo>
                      <a:lnTo>
                        <a:pt x="3676" y="2268"/>
                      </a:lnTo>
                      <a:lnTo>
                        <a:pt x="3682" y="2268"/>
                      </a:lnTo>
                      <a:lnTo>
                        <a:pt x="3682" y="2268"/>
                      </a:lnTo>
                      <a:lnTo>
                        <a:pt x="3692" y="2272"/>
                      </a:lnTo>
                      <a:lnTo>
                        <a:pt x="3696" y="2274"/>
                      </a:lnTo>
                      <a:lnTo>
                        <a:pt x="3698" y="2276"/>
                      </a:lnTo>
                      <a:lnTo>
                        <a:pt x="3700" y="2274"/>
                      </a:lnTo>
                      <a:lnTo>
                        <a:pt x="3706" y="2270"/>
                      </a:lnTo>
                      <a:lnTo>
                        <a:pt x="3706" y="2270"/>
                      </a:lnTo>
                      <a:lnTo>
                        <a:pt x="3710" y="2264"/>
                      </a:lnTo>
                      <a:lnTo>
                        <a:pt x="3714" y="2262"/>
                      </a:lnTo>
                      <a:lnTo>
                        <a:pt x="3716" y="2260"/>
                      </a:lnTo>
                      <a:lnTo>
                        <a:pt x="3718" y="2254"/>
                      </a:lnTo>
                      <a:lnTo>
                        <a:pt x="3718" y="2254"/>
                      </a:lnTo>
                      <a:lnTo>
                        <a:pt x="3720" y="2246"/>
                      </a:lnTo>
                      <a:lnTo>
                        <a:pt x="3718" y="2242"/>
                      </a:lnTo>
                      <a:lnTo>
                        <a:pt x="3714" y="2240"/>
                      </a:lnTo>
                      <a:lnTo>
                        <a:pt x="3710" y="2244"/>
                      </a:lnTo>
                      <a:lnTo>
                        <a:pt x="3710" y="2244"/>
                      </a:lnTo>
                      <a:lnTo>
                        <a:pt x="3708" y="2244"/>
                      </a:lnTo>
                      <a:lnTo>
                        <a:pt x="3708" y="2242"/>
                      </a:lnTo>
                      <a:lnTo>
                        <a:pt x="3704" y="2240"/>
                      </a:lnTo>
                      <a:lnTo>
                        <a:pt x="3694" y="2240"/>
                      </a:lnTo>
                      <a:lnTo>
                        <a:pt x="3694" y="2240"/>
                      </a:lnTo>
                      <a:lnTo>
                        <a:pt x="3684" y="2242"/>
                      </a:lnTo>
                      <a:lnTo>
                        <a:pt x="3678" y="2240"/>
                      </a:lnTo>
                      <a:lnTo>
                        <a:pt x="3678" y="2236"/>
                      </a:lnTo>
                      <a:lnTo>
                        <a:pt x="3678" y="2230"/>
                      </a:lnTo>
                      <a:lnTo>
                        <a:pt x="3678" y="2230"/>
                      </a:lnTo>
                      <a:lnTo>
                        <a:pt x="3678" y="2228"/>
                      </a:lnTo>
                      <a:lnTo>
                        <a:pt x="3678" y="2228"/>
                      </a:lnTo>
                      <a:lnTo>
                        <a:pt x="3680" y="2232"/>
                      </a:lnTo>
                      <a:lnTo>
                        <a:pt x="3684" y="2236"/>
                      </a:lnTo>
                      <a:lnTo>
                        <a:pt x="3686" y="2236"/>
                      </a:lnTo>
                      <a:lnTo>
                        <a:pt x="3690" y="2236"/>
                      </a:lnTo>
                      <a:lnTo>
                        <a:pt x="3696" y="2234"/>
                      </a:lnTo>
                      <a:lnTo>
                        <a:pt x="3696" y="2234"/>
                      </a:lnTo>
                      <a:lnTo>
                        <a:pt x="3704" y="2230"/>
                      </a:lnTo>
                      <a:lnTo>
                        <a:pt x="3708" y="2230"/>
                      </a:lnTo>
                      <a:lnTo>
                        <a:pt x="3714" y="2232"/>
                      </a:lnTo>
                      <a:lnTo>
                        <a:pt x="3718" y="2236"/>
                      </a:lnTo>
                      <a:lnTo>
                        <a:pt x="3724" y="2244"/>
                      </a:lnTo>
                      <a:lnTo>
                        <a:pt x="3726" y="2248"/>
                      </a:lnTo>
                      <a:lnTo>
                        <a:pt x="3728" y="2248"/>
                      </a:lnTo>
                      <a:lnTo>
                        <a:pt x="3728" y="2248"/>
                      </a:lnTo>
                      <a:lnTo>
                        <a:pt x="3728" y="2246"/>
                      </a:lnTo>
                      <a:lnTo>
                        <a:pt x="3728" y="2244"/>
                      </a:lnTo>
                      <a:lnTo>
                        <a:pt x="3724" y="2236"/>
                      </a:lnTo>
                      <a:lnTo>
                        <a:pt x="3718" y="2222"/>
                      </a:lnTo>
                      <a:lnTo>
                        <a:pt x="3712" y="2198"/>
                      </a:lnTo>
                      <a:lnTo>
                        <a:pt x="3712" y="2198"/>
                      </a:lnTo>
                      <a:lnTo>
                        <a:pt x="3708" y="2188"/>
                      </a:lnTo>
                      <a:lnTo>
                        <a:pt x="3706" y="2186"/>
                      </a:lnTo>
                      <a:lnTo>
                        <a:pt x="3704" y="2186"/>
                      </a:lnTo>
                      <a:lnTo>
                        <a:pt x="3700" y="2188"/>
                      </a:lnTo>
                      <a:lnTo>
                        <a:pt x="3694" y="2190"/>
                      </a:lnTo>
                      <a:lnTo>
                        <a:pt x="3694" y="2190"/>
                      </a:lnTo>
                      <a:lnTo>
                        <a:pt x="3692" y="2190"/>
                      </a:lnTo>
                      <a:lnTo>
                        <a:pt x="3692" y="2190"/>
                      </a:lnTo>
                      <a:lnTo>
                        <a:pt x="3696" y="2186"/>
                      </a:lnTo>
                      <a:lnTo>
                        <a:pt x="3698" y="2180"/>
                      </a:lnTo>
                      <a:lnTo>
                        <a:pt x="3698" y="2176"/>
                      </a:lnTo>
                      <a:lnTo>
                        <a:pt x="3694" y="2174"/>
                      </a:lnTo>
                      <a:lnTo>
                        <a:pt x="3694" y="2174"/>
                      </a:lnTo>
                      <a:lnTo>
                        <a:pt x="3690" y="2170"/>
                      </a:lnTo>
                      <a:lnTo>
                        <a:pt x="3692" y="2170"/>
                      </a:lnTo>
                      <a:lnTo>
                        <a:pt x="3696" y="2168"/>
                      </a:lnTo>
                      <a:lnTo>
                        <a:pt x="3698" y="2166"/>
                      </a:lnTo>
                      <a:lnTo>
                        <a:pt x="3698" y="2162"/>
                      </a:lnTo>
                      <a:lnTo>
                        <a:pt x="3698" y="2156"/>
                      </a:lnTo>
                      <a:lnTo>
                        <a:pt x="3698" y="2156"/>
                      </a:lnTo>
                      <a:lnTo>
                        <a:pt x="3696" y="2144"/>
                      </a:lnTo>
                      <a:lnTo>
                        <a:pt x="3696" y="2140"/>
                      </a:lnTo>
                      <a:lnTo>
                        <a:pt x="3696" y="2136"/>
                      </a:lnTo>
                      <a:lnTo>
                        <a:pt x="3690" y="2130"/>
                      </a:lnTo>
                      <a:lnTo>
                        <a:pt x="3690" y="2130"/>
                      </a:lnTo>
                      <a:lnTo>
                        <a:pt x="3678" y="2118"/>
                      </a:lnTo>
                      <a:lnTo>
                        <a:pt x="3678" y="2118"/>
                      </a:lnTo>
                      <a:lnTo>
                        <a:pt x="3678" y="2118"/>
                      </a:lnTo>
                      <a:lnTo>
                        <a:pt x="3686" y="2122"/>
                      </a:lnTo>
                      <a:lnTo>
                        <a:pt x="3686" y="2122"/>
                      </a:lnTo>
                      <a:lnTo>
                        <a:pt x="3694" y="2126"/>
                      </a:lnTo>
                      <a:lnTo>
                        <a:pt x="3696" y="2124"/>
                      </a:lnTo>
                      <a:lnTo>
                        <a:pt x="3696" y="2124"/>
                      </a:lnTo>
                      <a:lnTo>
                        <a:pt x="3692" y="2108"/>
                      </a:lnTo>
                      <a:lnTo>
                        <a:pt x="3692" y="2108"/>
                      </a:lnTo>
                      <a:lnTo>
                        <a:pt x="3688" y="2092"/>
                      </a:lnTo>
                      <a:lnTo>
                        <a:pt x="3690" y="2076"/>
                      </a:lnTo>
                      <a:lnTo>
                        <a:pt x="3690" y="2076"/>
                      </a:lnTo>
                      <a:lnTo>
                        <a:pt x="3692" y="2064"/>
                      </a:lnTo>
                      <a:lnTo>
                        <a:pt x="3696" y="2058"/>
                      </a:lnTo>
                      <a:lnTo>
                        <a:pt x="3702" y="2054"/>
                      </a:lnTo>
                      <a:lnTo>
                        <a:pt x="3702" y="2054"/>
                      </a:lnTo>
                      <a:lnTo>
                        <a:pt x="3704" y="2050"/>
                      </a:lnTo>
                      <a:lnTo>
                        <a:pt x="3704" y="2052"/>
                      </a:lnTo>
                      <a:lnTo>
                        <a:pt x="3700" y="2058"/>
                      </a:lnTo>
                      <a:lnTo>
                        <a:pt x="3698" y="2064"/>
                      </a:lnTo>
                      <a:lnTo>
                        <a:pt x="3698" y="2064"/>
                      </a:lnTo>
                      <a:lnTo>
                        <a:pt x="3694" y="2076"/>
                      </a:lnTo>
                      <a:lnTo>
                        <a:pt x="3694" y="2082"/>
                      </a:lnTo>
                      <a:lnTo>
                        <a:pt x="3696" y="2086"/>
                      </a:lnTo>
                      <a:lnTo>
                        <a:pt x="3696" y="2086"/>
                      </a:lnTo>
                      <a:lnTo>
                        <a:pt x="3696" y="2088"/>
                      </a:lnTo>
                      <a:lnTo>
                        <a:pt x="3696" y="2090"/>
                      </a:lnTo>
                      <a:lnTo>
                        <a:pt x="3694" y="2094"/>
                      </a:lnTo>
                      <a:lnTo>
                        <a:pt x="3696" y="2098"/>
                      </a:lnTo>
                      <a:lnTo>
                        <a:pt x="3696" y="2098"/>
                      </a:lnTo>
                      <a:lnTo>
                        <a:pt x="3698" y="2104"/>
                      </a:lnTo>
                      <a:lnTo>
                        <a:pt x="3696" y="2106"/>
                      </a:lnTo>
                      <a:lnTo>
                        <a:pt x="3696" y="2110"/>
                      </a:lnTo>
                      <a:lnTo>
                        <a:pt x="3700" y="2114"/>
                      </a:lnTo>
                      <a:lnTo>
                        <a:pt x="3700" y="2114"/>
                      </a:lnTo>
                      <a:lnTo>
                        <a:pt x="3706" y="2116"/>
                      </a:lnTo>
                      <a:lnTo>
                        <a:pt x="3708" y="2116"/>
                      </a:lnTo>
                      <a:lnTo>
                        <a:pt x="3710" y="2116"/>
                      </a:lnTo>
                      <a:lnTo>
                        <a:pt x="3712" y="2120"/>
                      </a:lnTo>
                      <a:lnTo>
                        <a:pt x="3712" y="2120"/>
                      </a:lnTo>
                      <a:lnTo>
                        <a:pt x="3712" y="2126"/>
                      </a:lnTo>
                      <a:lnTo>
                        <a:pt x="3712" y="2130"/>
                      </a:lnTo>
                      <a:lnTo>
                        <a:pt x="3712" y="2134"/>
                      </a:lnTo>
                      <a:lnTo>
                        <a:pt x="3716" y="2136"/>
                      </a:lnTo>
                      <a:lnTo>
                        <a:pt x="3716" y="2136"/>
                      </a:lnTo>
                      <a:lnTo>
                        <a:pt x="3718" y="2138"/>
                      </a:lnTo>
                      <a:lnTo>
                        <a:pt x="3716" y="2142"/>
                      </a:lnTo>
                      <a:lnTo>
                        <a:pt x="3710" y="2154"/>
                      </a:lnTo>
                      <a:lnTo>
                        <a:pt x="3706" y="2166"/>
                      </a:lnTo>
                      <a:lnTo>
                        <a:pt x="3706" y="2172"/>
                      </a:lnTo>
                      <a:lnTo>
                        <a:pt x="3710" y="2176"/>
                      </a:lnTo>
                      <a:lnTo>
                        <a:pt x="3710" y="2176"/>
                      </a:lnTo>
                      <a:lnTo>
                        <a:pt x="3712" y="2176"/>
                      </a:lnTo>
                      <a:lnTo>
                        <a:pt x="3714" y="2172"/>
                      </a:lnTo>
                      <a:lnTo>
                        <a:pt x="3720" y="2158"/>
                      </a:lnTo>
                      <a:lnTo>
                        <a:pt x="3728" y="2138"/>
                      </a:lnTo>
                      <a:lnTo>
                        <a:pt x="3738" y="2122"/>
                      </a:lnTo>
                      <a:lnTo>
                        <a:pt x="3738" y="2122"/>
                      </a:lnTo>
                      <a:lnTo>
                        <a:pt x="3744" y="2114"/>
                      </a:lnTo>
                      <a:lnTo>
                        <a:pt x="3746" y="2108"/>
                      </a:lnTo>
                      <a:lnTo>
                        <a:pt x="3748" y="2102"/>
                      </a:lnTo>
                      <a:lnTo>
                        <a:pt x="3748" y="2096"/>
                      </a:lnTo>
                      <a:lnTo>
                        <a:pt x="3748" y="2092"/>
                      </a:lnTo>
                      <a:lnTo>
                        <a:pt x="3746" y="2088"/>
                      </a:lnTo>
                      <a:lnTo>
                        <a:pt x="3744" y="2086"/>
                      </a:lnTo>
                      <a:lnTo>
                        <a:pt x="3740" y="2086"/>
                      </a:lnTo>
                      <a:lnTo>
                        <a:pt x="3740" y="2086"/>
                      </a:lnTo>
                      <a:lnTo>
                        <a:pt x="3738" y="2084"/>
                      </a:lnTo>
                      <a:lnTo>
                        <a:pt x="3736" y="2082"/>
                      </a:lnTo>
                      <a:lnTo>
                        <a:pt x="3732" y="2074"/>
                      </a:lnTo>
                      <a:lnTo>
                        <a:pt x="3726" y="2054"/>
                      </a:lnTo>
                      <a:lnTo>
                        <a:pt x="3726" y="2054"/>
                      </a:lnTo>
                      <a:lnTo>
                        <a:pt x="3724" y="2044"/>
                      </a:lnTo>
                      <a:lnTo>
                        <a:pt x="3726" y="2036"/>
                      </a:lnTo>
                      <a:lnTo>
                        <a:pt x="3730" y="2030"/>
                      </a:lnTo>
                      <a:lnTo>
                        <a:pt x="3738" y="2024"/>
                      </a:lnTo>
                      <a:lnTo>
                        <a:pt x="3738" y="2024"/>
                      </a:lnTo>
                      <a:lnTo>
                        <a:pt x="3742" y="2024"/>
                      </a:lnTo>
                      <a:lnTo>
                        <a:pt x="3736" y="2030"/>
                      </a:lnTo>
                      <a:lnTo>
                        <a:pt x="3732" y="2034"/>
                      </a:lnTo>
                      <a:lnTo>
                        <a:pt x="3730" y="2040"/>
                      </a:lnTo>
                      <a:lnTo>
                        <a:pt x="3730" y="2046"/>
                      </a:lnTo>
                      <a:lnTo>
                        <a:pt x="3732" y="2054"/>
                      </a:lnTo>
                      <a:lnTo>
                        <a:pt x="3732" y="2054"/>
                      </a:lnTo>
                      <a:lnTo>
                        <a:pt x="3738" y="2060"/>
                      </a:lnTo>
                      <a:lnTo>
                        <a:pt x="3742" y="2062"/>
                      </a:lnTo>
                      <a:lnTo>
                        <a:pt x="3748" y="2064"/>
                      </a:lnTo>
                      <a:lnTo>
                        <a:pt x="3750" y="2066"/>
                      </a:lnTo>
                      <a:lnTo>
                        <a:pt x="3750" y="2072"/>
                      </a:lnTo>
                      <a:lnTo>
                        <a:pt x="3750" y="2072"/>
                      </a:lnTo>
                      <a:lnTo>
                        <a:pt x="3750" y="2078"/>
                      </a:lnTo>
                      <a:lnTo>
                        <a:pt x="3752" y="2078"/>
                      </a:lnTo>
                      <a:lnTo>
                        <a:pt x="3754" y="2078"/>
                      </a:lnTo>
                      <a:lnTo>
                        <a:pt x="3758" y="2074"/>
                      </a:lnTo>
                      <a:lnTo>
                        <a:pt x="3766" y="2062"/>
                      </a:lnTo>
                      <a:lnTo>
                        <a:pt x="3774" y="2048"/>
                      </a:lnTo>
                      <a:lnTo>
                        <a:pt x="3774" y="2048"/>
                      </a:lnTo>
                      <a:lnTo>
                        <a:pt x="3784" y="2030"/>
                      </a:lnTo>
                      <a:lnTo>
                        <a:pt x="3790" y="2014"/>
                      </a:lnTo>
                      <a:lnTo>
                        <a:pt x="3790" y="2008"/>
                      </a:lnTo>
                      <a:lnTo>
                        <a:pt x="3790" y="2002"/>
                      </a:lnTo>
                      <a:lnTo>
                        <a:pt x="3790" y="2000"/>
                      </a:lnTo>
                      <a:lnTo>
                        <a:pt x="3786" y="1998"/>
                      </a:lnTo>
                      <a:lnTo>
                        <a:pt x="3786" y="1998"/>
                      </a:lnTo>
                      <a:lnTo>
                        <a:pt x="3778" y="1996"/>
                      </a:lnTo>
                      <a:lnTo>
                        <a:pt x="3776" y="1996"/>
                      </a:lnTo>
                      <a:lnTo>
                        <a:pt x="3776" y="1994"/>
                      </a:lnTo>
                      <a:lnTo>
                        <a:pt x="3778" y="1988"/>
                      </a:lnTo>
                      <a:lnTo>
                        <a:pt x="3784" y="1980"/>
                      </a:lnTo>
                      <a:lnTo>
                        <a:pt x="3784" y="1980"/>
                      </a:lnTo>
                      <a:lnTo>
                        <a:pt x="3796" y="1972"/>
                      </a:lnTo>
                      <a:lnTo>
                        <a:pt x="3808" y="1962"/>
                      </a:lnTo>
                      <a:lnTo>
                        <a:pt x="3824" y="1956"/>
                      </a:lnTo>
                      <a:lnTo>
                        <a:pt x="3838" y="1950"/>
                      </a:lnTo>
                      <a:lnTo>
                        <a:pt x="3838" y="1950"/>
                      </a:lnTo>
                      <a:lnTo>
                        <a:pt x="3854" y="1948"/>
                      </a:lnTo>
                      <a:lnTo>
                        <a:pt x="3870" y="1946"/>
                      </a:lnTo>
                      <a:lnTo>
                        <a:pt x="3886" y="1944"/>
                      </a:lnTo>
                      <a:lnTo>
                        <a:pt x="3890" y="1944"/>
                      </a:lnTo>
                      <a:lnTo>
                        <a:pt x="3892" y="1940"/>
                      </a:lnTo>
                      <a:lnTo>
                        <a:pt x="3892" y="1940"/>
                      </a:lnTo>
                      <a:lnTo>
                        <a:pt x="3894" y="1926"/>
                      </a:lnTo>
                      <a:lnTo>
                        <a:pt x="3896" y="1924"/>
                      </a:lnTo>
                      <a:lnTo>
                        <a:pt x="3898" y="1928"/>
                      </a:lnTo>
                      <a:lnTo>
                        <a:pt x="3898" y="1928"/>
                      </a:lnTo>
                      <a:lnTo>
                        <a:pt x="3900" y="1936"/>
                      </a:lnTo>
                      <a:lnTo>
                        <a:pt x="3904" y="1940"/>
                      </a:lnTo>
                      <a:lnTo>
                        <a:pt x="3906" y="1940"/>
                      </a:lnTo>
                      <a:lnTo>
                        <a:pt x="3908" y="1940"/>
                      </a:lnTo>
                      <a:lnTo>
                        <a:pt x="3914" y="1932"/>
                      </a:lnTo>
                      <a:lnTo>
                        <a:pt x="3914" y="1932"/>
                      </a:lnTo>
                      <a:lnTo>
                        <a:pt x="3920" y="1928"/>
                      </a:lnTo>
                      <a:lnTo>
                        <a:pt x="3922" y="1926"/>
                      </a:lnTo>
                      <a:lnTo>
                        <a:pt x="3924" y="1928"/>
                      </a:lnTo>
                      <a:lnTo>
                        <a:pt x="3924" y="1930"/>
                      </a:lnTo>
                      <a:lnTo>
                        <a:pt x="3924" y="1936"/>
                      </a:lnTo>
                      <a:lnTo>
                        <a:pt x="3926" y="1936"/>
                      </a:lnTo>
                      <a:lnTo>
                        <a:pt x="3928" y="1934"/>
                      </a:lnTo>
                      <a:lnTo>
                        <a:pt x="3928" y="1934"/>
                      </a:lnTo>
                      <a:lnTo>
                        <a:pt x="3932" y="1932"/>
                      </a:lnTo>
                      <a:lnTo>
                        <a:pt x="3936" y="1930"/>
                      </a:lnTo>
                      <a:lnTo>
                        <a:pt x="3946" y="1930"/>
                      </a:lnTo>
                      <a:lnTo>
                        <a:pt x="3952" y="1928"/>
                      </a:lnTo>
                      <a:lnTo>
                        <a:pt x="3952" y="1924"/>
                      </a:lnTo>
                      <a:lnTo>
                        <a:pt x="3952" y="1920"/>
                      </a:lnTo>
                      <a:lnTo>
                        <a:pt x="3952" y="1920"/>
                      </a:lnTo>
                      <a:lnTo>
                        <a:pt x="3948" y="1906"/>
                      </a:lnTo>
                      <a:lnTo>
                        <a:pt x="3946" y="1904"/>
                      </a:lnTo>
                      <a:lnTo>
                        <a:pt x="3942" y="1904"/>
                      </a:lnTo>
                      <a:lnTo>
                        <a:pt x="3942" y="1904"/>
                      </a:lnTo>
                      <a:lnTo>
                        <a:pt x="3940" y="1904"/>
                      </a:lnTo>
                      <a:lnTo>
                        <a:pt x="3942" y="1906"/>
                      </a:lnTo>
                      <a:lnTo>
                        <a:pt x="3946" y="1908"/>
                      </a:lnTo>
                      <a:lnTo>
                        <a:pt x="3948" y="1914"/>
                      </a:lnTo>
                      <a:lnTo>
                        <a:pt x="3948" y="1914"/>
                      </a:lnTo>
                      <a:lnTo>
                        <a:pt x="3944" y="1920"/>
                      </a:lnTo>
                      <a:lnTo>
                        <a:pt x="3940" y="1924"/>
                      </a:lnTo>
                      <a:lnTo>
                        <a:pt x="3936" y="1926"/>
                      </a:lnTo>
                      <a:lnTo>
                        <a:pt x="3932" y="1926"/>
                      </a:lnTo>
                      <a:lnTo>
                        <a:pt x="3930" y="1922"/>
                      </a:lnTo>
                      <a:lnTo>
                        <a:pt x="3928" y="1918"/>
                      </a:lnTo>
                      <a:lnTo>
                        <a:pt x="3928" y="1918"/>
                      </a:lnTo>
                      <a:lnTo>
                        <a:pt x="3924" y="1908"/>
                      </a:lnTo>
                      <a:lnTo>
                        <a:pt x="3924" y="1902"/>
                      </a:lnTo>
                      <a:lnTo>
                        <a:pt x="3920" y="1896"/>
                      </a:lnTo>
                      <a:lnTo>
                        <a:pt x="3912" y="1894"/>
                      </a:lnTo>
                      <a:lnTo>
                        <a:pt x="3912" y="1894"/>
                      </a:lnTo>
                      <a:lnTo>
                        <a:pt x="3910" y="1894"/>
                      </a:lnTo>
                      <a:lnTo>
                        <a:pt x="3910" y="1892"/>
                      </a:lnTo>
                      <a:lnTo>
                        <a:pt x="3918" y="1884"/>
                      </a:lnTo>
                      <a:lnTo>
                        <a:pt x="3926" y="1876"/>
                      </a:lnTo>
                      <a:lnTo>
                        <a:pt x="3926" y="1874"/>
                      </a:lnTo>
                      <a:lnTo>
                        <a:pt x="3924" y="1872"/>
                      </a:lnTo>
                      <a:lnTo>
                        <a:pt x="3924" y="1872"/>
                      </a:lnTo>
                      <a:lnTo>
                        <a:pt x="3922" y="1868"/>
                      </a:lnTo>
                      <a:lnTo>
                        <a:pt x="3920" y="1864"/>
                      </a:lnTo>
                      <a:lnTo>
                        <a:pt x="3922" y="1850"/>
                      </a:lnTo>
                      <a:lnTo>
                        <a:pt x="3928" y="1836"/>
                      </a:lnTo>
                      <a:lnTo>
                        <a:pt x="3936" y="1826"/>
                      </a:lnTo>
                      <a:lnTo>
                        <a:pt x="3936" y="1826"/>
                      </a:lnTo>
                      <a:lnTo>
                        <a:pt x="3940" y="1820"/>
                      </a:lnTo>
                      <a:lnTo>
                        <a:pt x="3940" y="1816"/>
                      </a:lnTo>
                      <a:lnTo>
                        <a:pt x="3940" y="1814"/>
                      </a:lnTo>
                      <a:lnTo>
                        <a:pt x="3942" y="1810"/>
                      </a:lnTo>
                      <a:lnTo>
                        <a:pt x="3942" y="1810"/>
                      </a:lnTo>
                      <a:lnTo>
                        <a:pt x="3944" y="1808"/>
                      </a:lnTo>
                      <a:lnTo>
                        <a:pt x="3946" y="1808"/>
                      </a:lnTo>
                      <a:lnTo>
                        <a:pt x="3948" y="1812"/>
                      </a:lnTo>
                      <a:lnTo>
                        <a:pt x="3952" y="1814"/>
                      </a:lnTo>
                      <a:lnTo>
                        <a:pt x="3954" y="1814"/>
                      </a:lnTo>
                      <a:lnTo>
                        <a:pt x="3958" y="1812"/>
                      </a:lnTo>
                      <a:lnTo>
                        <a:pt x="3958" y="1812"/>
                      </a:lnTo>
                      <a:lnTo>
                        <a:pt x="3966" y="1806"/>
                      </a:lnTo>
                      <a:lnTo>
                        <a:pt x="3970" y="1802"/>
                      </a:lnTo>
                      <a:lnTo>
                        <a:pt x="3974" y="1800"/>
                      </a:lnTo>
                      <a:lnTo>
                        <a:pt x="3976" y="1800"/>
                      </a:lnTo>
                      <a:lnTo>
                        <a:pt x="3976" y="1800"/>
                      </a:lnTo>
                      <a:lnTo>
                        <a:pt x="3982" y="1798"/>
                      </a:lnTo>
                      <a:lnTo>
                        <a:pt x="3984" y="1796"/>
                      </a:lnTo>
                      <a:lnTo>
                        <a:pt x="3988" y="1786"/>
                      </a:lnTo>
                      <a:lnTo>
                        <a:pt x="3992" y="1778"/>
                      </a:lnTo>
                      <a:lnTo>
                        <a:pt x="3996" y="1776"/>
                      </a:lnTo>
                      <a:lnTo>
                        <a:pt x="4000" y="1778"/>
                      </a:lnTo>
                      <a:lnTo>
                        <a:pt x="4000" y="1778"/>
                      </a:lnTo>
                      <a:lnTo>
                        <a:pt x="4006" y="1782"/>
                      </a:lnTo>
                      <a:lnTo>
                        <a:pt x="4008" y="1780"/>
                      </a:lnTo>
                      <a:lnTo>
                        <a:pt x="4010" y="1780"/>
                      </a:lnTo>
                      <a:lnTo>
                        <a:pt x="4012" y="1776"/>
                      </a:lnTo>
                      <a:lnTo>
                        <a:pt x="4016" y="1772"/>
                      </a:lnTo>
                      <a:lnTo>
                        <a:pt x="4016" y="1772"/>
                      </a:lnTo>
                      <a:lnTo>
                        <a:pt x="4022" y="1772"/>
                      </a:lnTo>
                      <a:lnTo>
                        <a:pt x="4024" y="1774"/>
                      </a:lnTo>
                      <a:lnTo>
                        <a:pt x="4028" y="1776"/>
                      </a:lnTo>
                      <a:lnTo>
                        <a:pt x="4036" y="1772"/>
                      </a:lnTo>
                      <a:lnTo>
                        <a:pt x="4036" y="1772"/>
                      </a:lnTo>
                      <a:lnTo>
                        <a:pt x="4044" y="1766"/>
                      </a:lnTo>
                      <a:lnTo>
                        <a:pt x="4052" y="1764"/>
                      </a:lnTo>
                      <a:lnTo>
                        <a:pt x="4060" y="1762"/>
                      </a:lnTo>
                      <a:lnTo>
                        <a:pt x="4066" y="1756"/>
                      </a:lnTo>
                      <a:lnTo>
                        <a:pt x="4066" y="1756"/>
                      </a:lnTo>
                      <a:lnTo>
                        <a:pt x="4070" y="1752"/>
                      </a:lnTo>
                      <a:lnTo>
                        <a:pt x="4070" y="1748"/>
                      </a:lnTo>
                      <a:lnTo>
                        <a:pt x="4068" y="1746"/>
                      </a:lnTo>
                      <a:lnTo>
                        <a:pt x="4066" y="1742"/>
                      </a:lnTo>
                      <a:lnTo>
                        <a:pt x="4066" y="1742"/>
                      </a:lnTo>
                      <a:lnTo>
                        <a:pt x="4064" y="1736"/>
                      </a:lnTo>
                      <a:lnTo>
                        <a:pt x="4062" y="1734"/>
                      </a:lnTo>
                      <a:lnTo>
                        <a:pt x="4054" y="1730"/>
                      </a:lnTo>
                      <a:lnTo>
                        <a:pt x="4054" y="1730"/>
                      </a:lnTo>
                      <a:lnTo>
                        <a:pt x="4052" y="1726"/>
                      </a:lnTo>
                      <a:lnTo>
                        <a:pt x="4050" y="1718"/>
                      </a:lnTo>
                      <a:lnTo>
                        <a:pt x="4050" y="1704"/>
                      </a:lnTo>
                      <a:lnTo>
                        <a:pt x="4050" y="1704"/>
                      </a:lnTo>
                      <a:lnTo>
                        <a:pt x="4052" y="1706"/>
                      </a:lnTo>
                      <a:lnTo>
                        <a:pt x="4054" y="1708"/>
                      </a:lnTo>
                      <a:lnTo>
                        <a:pt x="4054" y="1716"/>
                      </a:lnTo>
                      <a:lnTo>
                        <a:pt x="4054" y="1716"/>
                      </a:lnTo>
                      <a:lnTo>
                        <a:pt x="4054" y="1720"/>
                      </a:lnTo>
                      <a:lnTo>
                        <a:pt x="4056" y="1724"/>
                      </a:lnTo>
                      <a:lnTo>
                        <a:pt x="4060" y="1728"/>
                      </a:lnTo>
                      <a:lnTo>
                        <a:pt x="4066" y="1730"/>
                      </a:lnTo>
                      <a:lnTo>
                        <a:pt x="4066" y="1730"/>
                      </a:lnTo>
                      <a:lnTo>
                        <a:pt x="4078" y="1734"/>
                      </a:lnTo>
                      <a:lnTo>
                        <a:pt x="4088" y="1734"/>
                      </a:lnTo>
                      <a:lnTo>
                        <a:pt x="4096" y="1734"/>
                      </a:lnTo>
                      <a:lnTo>
                        <a:pt x="4106" y="1732"/>
                      </a:lnTo>
                      <a:lnTo>
                        <a:pt x="4122" y="1724"/>
                      </a:lnTo>
                      <a:lnTo>
                        <a:pt x="4144" y="1714"/>
                      </a:lnTo>
                      <a:lnTo>
                        <a:pt x="4144" y="1714"/>
                      </a:lnTo>
                      <a:lnTo>
                        <a:pt x="4152" y="1708"/>
                      </a:lnTo>
                      <a:lnTo>
                        <a:pt x="4156" y="1708"/>
                      </a:lnTo>
                      <a:lnTo>
                        <a:pt x="4156" y="1708"/>
                      </a:lnTo>
                      <a:lnTo>
                        <a:pt x="4158" y="1712"/>
                      </a:lnTo>
                      <a:lnTo>
                        <a:pt x="4160" y="1714"/>
                      </a:lnTo>
                      <a:lnTo>
                        <a:pt x="4164" y="1718"/>
                      </a:lnTo>
                      <a:lnTo>
                        <a:pt x="4172" y="1718"/>
                      </a:lnTo>
                      <a:lnTo>
                        <a:pt x="4188" y="1716"/>
                      </a:lnTo>
                      <a:lnTo>
                        <a:pt x="4188" y="1716"/>
                      </a:lnTo>
                      <a:lnTo>
                        <a:pt x="4202" y="1716"/>
                      </a:lnTo>
                      <a:lnTo>
                        <a:pt x="4194" y="1720"/>
                      </a:lnTo>
                      <a:lnTo>
                        <a:pt x="4172" y="1728"/>
                      </a:lnTo>
                      <a:lnTo>
                        <a:pt x="4148" y="1740"/>
                      </a:lnTo>
                      <a:lnTo>
                        <a:pt x="4148" y="1740"/>
                      </a:lnTo>
                      <a:lnTo>
                        <a:pt x="4136" y="1746"/>
                      </a:lnTo>
                      <a:lnTo>
                        <a:pt x="4126" y="1754"/>
                      </a:lnTo>
                      <a:lnTo>
                        <a:pt x="4118" y="1762"/>
                      </a:lnTo>
                      <a:lnTo>
                        <a:pt x="4110" y="1770"/>
                      </a:lnTo>
                      <a:lnTo>
                        <a:pt x="4106" y="1780"/>
                      </a:lnTo>
                      <a:lnTo>
                        <a:pt x="4104" y="1790"/>
                      </a:lnTo>
                      <a:lnTo>
                        <a:pt x="4106" y="1802"/>
                      </a:lnTo>
                      <a:lnTo>
                        <a:pt x="4110" y="1812"/>
                      </a:lnTo>
                      <a:lnTo>
                        <a:pt x="4110" y="1812"/>
                      </a:lnTo>
                      <a:lnTo>
                        <a:pt x="4116" y="1822"/>
                      </a:lnTo>
                      <a:lnTo>
                        <a:pt x="4124" y="1826"/>
                      </a:lnTo>
                      <a:lnTo>
                        <a:pt x="4130" y="1828"/>
                      </a:lnTo>
                      <a:lnTo>
                        <a:pt x="4138" y="1824"/>
                      </a:lnTo>
                      <a:lnTo>
                        <a:pt x="4146" y="1818"/>
                      </a:lnTo>
                      <a:lnTo>
                        <a:pt x="4154" y="1810"/>
                      </a:lnTo>
                      <a:lnTo>
                        <a:pt x="4174" y="1786"/>
                      </a:lnTo>
                      <a:lnTo>
                        <a:pt x="4174" y="1786"/>
                      </a:lnTo>
                      <a:lnTo>
                        <a:pt x="4182" y="1776"/>
                      </a:lnTo>
                      <a:lnTo>
                        <a:pt x="4190" y="1770"/>
                      </a:lnTo>
                      <a:lnTo>
                        <a:pt x="4196" y="1768"/>
                      </a:lnTo>
                      <a:lnTo>
                        <a:pt x="4202" y="1768"/>
                      </a:lnTo>
                      <a:lnTo>
                        <a:pt x="4208" y="1768"/>
                      </a:lnTo>
                      <a:lnTo>
                        <a:pt x="4216" y="1766"/>
                      </a:lnTo>
                      <a:lnTo>
                        <a:pt x="4224" y="1764"/>
                      </a:lnTo>
                      <a:lnTo>
                        <a:pt x="4238" y="1756"/>
                      </a:lnTo>
                      <a:lnTo>
                        <a:pt x="4238" y="1756"/>
                      </a:lnTo>
                      <a:lnTo>
                        <a:pt x="4252" y="1748"/>
                      </a:lnTo>
                      <a:lnTo>
                        <a:pt x="4266" y="1742"/>
                      </a:lnTo>
                      <a:lnTo>
                        <a:pt x="4290" y="1734"/>
                      </a:lnTo>
                      <a:lnTo>
                        <a:pt x="4300" y="1730"/>
                      </a:lnTo>
                      <a:lnTo>
                        <a:pt x="4306" y="1728"/>
                      </a:lnTo>
                      <a:lnTo>
                        <a:pt x="4308" y="1724"/>
                      </a:lnTo>
                      <a:lnTo>
                        <a:pt x="4304" y="1720"/>
                      </a:lnTo>
                      <a:lnTo>
                        <a:pt x="4304" y="1720"/>
                      </a:lnTo>
                      <a:lnTo>
                        <a:pt x="4284" y="1700"/>
                      </a:lnTo>
                      <a:lnTo>
                        <a:pt x="4280" y="1698"/>
                      </a:lnTo>
                      <a:lnTo>
                        <a:pt x="4276" y="1696"/>
                      </a:lnTo>
                      <a:lnTo>
                        <a:pt x="4270" y="1696"/>
                      </a:lnTo>
                      <a:lnTo>
                        <a:pt x="4264" y="1698"/>
                      </a:lnTo>
                      <a:lnTo>
                        <a:pt x="4264" y="1698"/>
                      </a:lnTo>
                      <a:lnTo>
                        <a:pt x="4258" y="1700"/>
                      </a:lnTo>
                      <a:lnTo>
                        <a:pt x="4246" y="1700"/>
                      </a:lnTo>
                      <a:lnTo>
                        <a:pt x="4236" y="1700"/>
                      </a:lnTo>
                      <a:lnTo>
                        <a:pt x="4224" y="1696"/>
                      </a:lnTo>
                      <a:lnTo>
                        <a:pt x="4212" y="1694"/>
                      </a:lnTo>
                      <a:lnTo>
                        <a:pt x="4204" y="1690"/>
                      </a:lnTo>
                      <a:lnTo>
                        <a:pt x="4198" y="1684"/>
                      </a:lnTo>
                      <a:lnTo>
                        <a:pt x="4196" y="1682"/>
                      </a:lnTo>
                      <a:lnTo>
                        <a:pt x="4196" y="1680"/>
                      </a:lnTo>
                      <a:lnTo>
                        <a:pt x="4196" y="1680"/>
                      </a:lnTo>
                      <a:lnTo>
                        <a:pt x="4196" y="1676"/>
                      </a:lnTo>
                      <a:lnTo>
                        <a:pt x="4194" y="1674"/>
                      </a:lnTo>
                      <a:lnTo>
                        <a:pt x="4186" y="1672"/>
                      </a:lnTo>
                      <a:lnTo>
                        <a:pt x="4178" y="1668"/>
                      </a:lnTo>
                      <a:lnTo>
                        <a:pt x="4172" y="1664"/>
                      </a:lnTo>
                      <a:lnTo>
                        <a:pt x="4166" y="1654"/>
                      </a:lnTo>
                      <a:lnTo>
                        <a:pt x="4160" y="1640"/>
                      </a:lnTo>
                      <a:lnTo>
                        <a:pt x="4160" y="1640"/>
                      </a:lnTo>
                      <a:lnTo>
                        <a:pt x="4156" y="1624"/>
                      </a:lnTo>
                      <a:lnTo>
                        <a:pt x="4156" y="1610"/>
                      </a:lnTo>
                      <a:lnTo>
                        <a:pt x="4158" y="1598"/>
                      </a:lnTo>
                      <a:lnTo>
                        <a:pt x="4160" y="1588"/>
                      </a:lnTo>
                      <a:lnTo>
                        <a:pt x="4162" y="1580"/>
                      </a:lnTo>
                      <a:lnTo>
                        <a:pt x="4162" y="1576"/>
                      </a:lnTo>
                      <a:lnTo>
                        <a:pt x="4158" y="1574"/>
                      </a:lnTo>
                      <a:lnTo>
                        <a:pt x="4148" y="1576"/>
                      </a:lnTo>
                      <a:lnTo>
                        <a:pt x="4148" y="1576"/>
                      </a:lnTo>
                      <a:lnTo>
                        <a:pt x="4134" y="1578"/>
                      </a:lnTo>
                      <a:lnTo>
                        <a:pt x="4126" y="1580"/>
                      </a:lnTo>
                      <a:lnTo>
                        <a:pt x="4124" y="1578"/>
                      </a:lnTo>
                      <a:lnTo>
                        <a:pt x="4126" y="1574"/>
                      </a:lnTo>
                      <a:lnTo>
                        <a:pt x="4140" y="1564"/>
                      </a:lnTo>
                      <a:lnTo>
                        <a:pt x="4164" y="1550"/>
                      </a:lnTo>
                      <a:lnTo>
                        <a:pt x="4164" y="1550"/>
                      </a:lnTo>
                      <a:lnTo>
                        <a:pt x="4178" y="1538"/>
                      </a:lnTo>
                      <a:lnTo>
                        <a:pt x="4182" y="1532"/>
                      </a:lnTo>
                      <a:lnTo>
                        <a:pt x="4184" y="1528"/>
                      </a:lnTo>
                      <a:lnTo>
                        <a:pt x="4184" y="1522"/>
                      </a:lnTo>
                      <a:lnTo>
                        <a:pt x="4180" y="1516"/>
                      </a:lnTo>
                      <a:lnTo>
                        <a:pt x="4174" y="1508"/>
                      </a:lnTo>
                      <a:lnTo>
                        <a:pt x="4166" y="1502"/>
                      </a:lnTo>
                      <a:lnTo>
                        <a:pt x="4166" y="1502"/>
                      </a:lnTo>
                      <a:lnTo>
                        <a:pt x="4160" y="1498"/>
                      </a:lnTo>
                      <a:lnTo>
                        <a:pt x="4150" y="1496"/>
                      </a:lnTo>
                      <a:lnTo>
                        <a:pt x="4140" y="1496"/>
                      </a:lnTo>
                      <a:lnTo>
                        <a:pt x="4130" y="1496"/>
                      </a:lnTo>
                      <a:lnTo>
                        <a:pt x="4102" y="1500"/>
                      </a:lnTo>
                      <a:lnTo>
                        <a:pt x="4074" y="1508"/>
                      </a:lnTo>
                      <a:lnTo>
                        <a:pt x="4044" y="1518"/>
                      </a:lnTo>
                      <a:lnTo>
                        <a:pt x="4018" y="1532"/>
                      </a:lnTo>
                      <a:lnTo>
                        <a:pt x="3996" y="1546"/>
                      </a:lnTo>
                      <a:lnTo>
                        <a:pt x="3988" y="1554"/>
                      </a:lnTo>
                      <a:lnTo>
                        <a:pt x="3982" y="1560"/>
                      </a:lnTo>
                      <a:lnTo>
                        <a:pt x="3982" y="1560"/>
                      </a:lnTo>
                      <a:lnTo>
                        <a:pt x="3964" y="1584"/>
                      </a:lnTo>
                      <a:lnTo>
                        <a:pt x="3948" y="1602"/>
                      </a:lnTo>
                      <a:lnTo>
                        <a:pt x="3934" y="1616"/>
                      </a:lnTo>
                      <a:lnTo>
                        <a:pt x="3922" y="1626"/>
                      </a:lnTo>
                      <a:lnTo>
                        <a:pt x="3914" y="1634"/>
                      </a:lnTo>
                      <a:lnTo>
                        <a:pt x="3908" y="1636"/>
                      </a:lnTo>
                      <a:lnTo>
                        <a:pt x="3908" y="1636"/>
                      </a:lnTo>
                      <a:lnTo>
                        <a:pt x="3908" y="1634"/>
                      </a:lnTo>
                      <a:lnTo>
                        <a:pt x="3914" y="1628"/>
                      </a:lnTo>
                      <a:lnTo>
                        <a:pt x="3914" y="1628"/>
                      </a:lnTo>
                      <a:lnTo>
                        <a:pt x="3924" y="1616"/>
                      </a:lnTo>
                      <a:lnTo>
                        <a:pt x="3936" y="1600"/>
                      </a:lnTo>
                      <a:lnTo>
                        <a:pt x="3964" y="1560"/>
                      </a:lnTo>
                      <a:lnTo>
                        <a:pt x="3978" y="1542"/>
                      </a:lnTo>
                      <a:lnTo>
                        <a:pt x="3994" y="1524"/>
                      </a:lnTo>
                      <a:lnTo>
                        <a:pt x="4010" y="1510"/>
                      </a:lnTo>
                      <a:lnTo>
                        <a:pt x="4020" y="1504"/>
                      </a:lnTo>
                      <a:lnTo>
                        <a:pt x="4030" y="1500"/>
                      </a:lnTo>
                      <a:lnTo>
                        <a:pt x="4030" y="1500"/>
                      </a:lnTo>
                      <a:lnTo>
                        <a:pt x="4040" y="1496"/>
                      </a:lnTo>
                      <a:lnTo>
                        <a:pt x="4050" y="1490"/>
                      </a:lnTo>
                      <a:lnTo>
                        <a:pt x="4056" y="1486"/>
                      </a:lnTo>
                      <a:lnTo>
                        <a:pt x="4060" y="1482"/>
                      </a:lnTo>
                      <a:lnTo>
                        <a:pt x="4066" y="1472"/>
                      </a:lnTo>
                      <a:lnTo>
                        <a:pt x="4068" y="1464"/>
                      </a:lnTo>
                      <a:lnTo>
                        <a:pt x="4072" y="1456"/>
                      </a:lnTo>
                      <a:lnTo>
                        <a:pt x="4076" y="1452"/>
                      </a:lnTo>
                      <a:lnTo>
                        <a:pt x="4082" y="1448"/>
                      </a:lnTo>
                      <a:lnTo>
                        <a:pt x="4090" y="1444"/>
                      </a:lnTo>
                      <a:lnTo>
                        <a:pt x="4102" y="1440"/>
                      </a:lnTo>
                      <a:lnTo>
                        <a:pt x="4136" y="1432"/>
                      </a:lnTo>
                      <a:lnTo>
                        <a:pt x="4136" y="1432"/>
                      </a:lnTo>
                      <a:lnTo>
                        <a:pt x="4160" y="1430"/>
                      </a:lnTo>
                      <a:lnTo>
                        <a:pt x="4182" y="1428"/>
                      </a:lnTo>
                      <a:lnTo>
                        <a:pt x="4202" y="1430"/>
                      </a:lnTo>
                      <a:lnTo>
                        <a:pt x="4220" y="1432"/>
                      </a:lnTo>
                      <a:lnTo>
                        <a:pt x="4252" y="1436"/>
                      </a:lnTo>
                      <a:lnTo>
                        <a:pt x="4278" y="1442"/>
                      </a:lnTo>
                      <a:lnTo>
                        <a:pt x="4304" y="1446"/>
                      </a:lnTo>
                      <a:lnTo>
                        <a:pt x="4316" y="1444"/>
                      </a:lnTo>
                      <a:lnTo>
                        <a:pt x="4330" y="1442"/>
                      </a:lnTo>
                      <a:lnTo>
                        <a:pt x="4342" y="1438"/>
                      </a:lnTo>
                      <a:lnTo>
                        <a:pt x="4356" y="1430"/>
                      </a:lnTo>
                      <a:lnTo>
                        <a:pt x="4370" y="1420"/>
                      </a:lnTo>
                      <a:lnTo>
                        <a:pt x="4386" y="1406"/>
                      </a:lnTo>
                      <a:lnTo>
                        <a:pt x="4386" y="1406"/>
                      </a:lnTo>
                      <a:lnTo>
                        <a:pt x="4414" y="1382"/>
                      </a:lnTo>
                      <a:lnTo>
                        <a:pt x="4434" y="1368"/>
                      </a:lnTo>
                      <a:lnTo>
                        <a:pt x="4448" y="1362"/>
                      </a:lnTo>
                      <a:lnTo>
                        <a:pt x="4458" y="1362"/>
                      </a:lnTo>
                      <a:lnTo>
                        <a:pt x="4470" y="1366"/>
                      </a:lnTo>
                      <a:lnTo>
                        <a:pt x="4474" y="1366"/>
                      </a:lnTo>
                      <a:lnTo>
                        <a:pt x="4482" y="1358"/>
                      </a:lnTo>
                      <a:lnTo>
                        <a:pt x="4482" y="1358"/>
                      </a:lnTo>
                      <a:lnTo>
                        <a:pt x="4492" y="1348"/>
                      </a:lnTo>
                      <a:lnTo>
                        <a:pt x="4502" y="1342"/>
                      </a:lnTo>
                      <a:lnTo>
                        <a:pt x="4518" y="1330"/>
                      </a:lnTo>
                      <a:lnTo>
                        <a:pt x="4524" y="1324"/>
                      </a:lnTo>
                      <a:lnTo>
                        <a:pt x="4526" y="1316"/>
                      </a:lnTo>
                      <a:lnTo>
                        <a:pt x="4526" y="1308"/>
                      </a:lnTo>
                      <a:lnTo>
                        <a:pt x="4522" y="1296"/>
                      </a:lnTo>
                      <a:lnTo>
                        <a:pt x="4522" y="1296"/>
                      </a:lnTo>
                      <a:lnTo>
                        <a:pt x="4518" y="1284"/>
                      </a:lnTo>
                      <a:lnTo>
                        <a:pt x="4518" y="1278"/>
                      </a:lnTo>
                      <a:lnTo>
                        <a:pt x="4518" y="1274"/>
                      </a:lnTo>
                      <a:lnTo>
                        <a:pt x="4522" y="1270"/>
                      </a:lnTo>
                      <a:lnTo>
                        <a:pt x="4524" y="1268"/>
                      </a:lnTo>
                      <a:lnTo>
                        <a:pt x="4526" y="1264"/>
                      </a:lnTo>
                      <a:lnTo>
                        <a:pt x="4524" y="1258"/>
                      </a:lnTo>
                      <a:lnTo>
                        <a:pt x="4522" y="1248"/>
                      </a:lnTo>
                      <a:lnTo>
                        <a:pt x="4522" y="1248"/>
                      </a:lnTo>
                      <a:lnTo>
                        <a:pt x="4516" y="1238"/>
                      </a:lnTo>
                      <a:lnTo>
                        <a:pt x="4510" y="1234"/>
                      </a:lnTo>
                      <a:lnTo>
                        <a:pt x="4502" y="1232"/>
                      </a:lnTo>
                      <a:lnTo>
                        <a:pt x="4496" y="1230"/>
                      </a:lnTo>
                      <a:lnTo>
                        <a:pt x="4488" y="1230"/>
                      </a:lnTo>
                      <a:lnTo>
                        <a:pt x="4480" y="1228"/>
                      </a:lnTo>
                      <a:lnTo>
                        <a:pt x="4472" y="1222"/>
                      </a:lnTo>
                      <a:lnTo>
                        <a:pt x="4464" y="1214"/>
                      </a:lnTo>
                      <a:lnTo>
                        <a:pt x="4464" y="1214"/>
                      </a:lnTo>
                      <a:lnTo>
                        <a:pt x="4454" y="1204"/>
                      </a:lnTo>
                      <a:lnTo>
                        <a:pt x="4446" y="1198"/>
                      </a:lnTo>
                      <a:lnTo>
                        <a:pt x="4436" y="1198"/>
                      </a:lnTo>
                      <a:lnTo>
                        <a:pt x="4428" y="1200"/>
                      </a:lnTo>
                      <a:lnTo>
                        <a:pt x="4416" y="1204"/>
                      </a:lnTo>
                      <a:lnTo>
                        <a:pt x="4406" y="1212"/>
                      </a:lnTo>
                      <a:lnTo>
                        <a:pt x="4376" y="1234"/>
                      </a:lnTo>
                      <a:lnTo>
                        <a:pt x="4376" y="1234"/>
                      </a:lnTo>
                      <a:lnTo>
                        <a:pt x="4362" y="1242"/>
                      </a:lnTo>
                      <a:lnTo>
                        <a:pt x="4352" y="1246"/>
                      </a:lnTo>
                      <a:lnTo>
                        <a:pt x="4344" y="1246"/>
                      </a:lnTo>
                      <a:lnTo>
                        <a:pt x="4342" y="1242"/>
                      </a:lnTo>
                      <a:lnTo>
                        <a:pt x="4342" y="1238"/>
                      </a:lnTo>
                      <a:lnTo>
                        <a:pt x="4346" y="1230"/>
                      </a:lnTo>
                      <a:lnTo>
                        <a:pt x="4354" y="1226"/>
                      </a:lnTo>
                      <a:lnTo>
                        <a:pt x="4364" y="1220"/>
                      </a:lnTo>
                      <a:lnTo>
                        <a:pt x="4364" y="1220"/>
                      </a:lnTo>
                      <a:lnTo>
                        <a:pt x="4376" y="1218"/>
                      </a:lnTo>
                      <a:lnTo>
                        <a:pt x="4386" y="1214"/>
                      </a:lnTo>
                      <a:lnTo>
                        <a:pt x="4400" y="1204"/>
                      </a:lnTo>
                      <a:lnTo>
                        <a:pt x="4414" y="1196"/>
                      </a:lnTo>
                      <a:lnTo>
                        <a:pt x="4424" y="1192"/>
                      </a:lnTo>
                      <a:lnTo>
                        <a:pt x="4438" y="1190"/>
                      </a:lnTo>
                      <a:lnTo>
                        <a:pt x="4438" y="1190"/>
                      </a:lnTo>
                      <a:lnTo>
                        <a:pt x="4450" y="1186"/>
                      </a:lnTo>
                      <a:lnTo>
                        <a:pt x="4456" y="1184"/>
                      </a:lnTo>
                      <a:lnTo>
                        <a:pt x="4458" y="1178"/>
                      </a:lnTo>
                      <a:lnTo>
                        <a:pt x="4456" y="1174"/>
                      </a:lnTo>
                      <a:lnTo>
                        <a:pt x="4450" y="1170"/>
                      </a:lnTo>
                      <a:lnTo>
                        <a:pt x="4442" y="1166"/>
                      </a:lnTo>
                      <a:lnTo>
                        <a:pt x="4432" y="1162"/>
                      </a:lnTo>
                      <a:lnTo>
                        <a:pt x="4418" y="1160"/>
                      </a:lnTo>
                      <a:lnTo>
                        <a:pt x="4418" y="1160"/>
                      </a:lnTo>
                      <a:lnTo>
                        <a:pt x="4406" y="1158"/>
                      </a:lnTo>
                      <a:lnTo>
                        <a:pt x="4400" y="1154"/>
                      </a:lnTo>
                      <a:lnTo>
                        <a:pt x="4396" y="1150"/>
                      </a:lnTo>
                      <a:lnTo>
                        <a:pt x="4394" y="1146"/>
                      </a:lnTo>
                      <a:lnTo>
                        <a:pt x="4392" y="1142"/>
                      </a:lnTo>
                      <a:lnTo>
                        <a:pt x="4388" y="1138"/>
                      </a:lnTo>
                      <a:lnTo>
                        <a:pt x="4378" y="1136"/>
                      </a:lnTo>
                      <a:lnTo>
                        <a:pt x="4364" y="1132"/>
                      </a:lnTo>
                      <a:lnTo>
                        <a:pt x="4364" y="1132"/>
                      </a:lnTo>
                      <a:lnTo>
                        <a:pt x="4350" y="1130"/>
                      </a:lnTo>
                      <a:lnTo>
                        <a:pt x="4342" y="1126"/>
                      </a:lnTo>
                      <a:lnTo>
                        <a:pt x="4340" y="1122"/>
                      </a:lnTo>
                      <a:lnTo>
                        <a:pt x="4338" y="1116"/>
                      </a:lnTo>
                      <a:lnTo>
                        <a:pt x="4340" y="1112"/>
                      </a:lnTo>
                      <a:lnTo>
                        <a:pt x="4338" y="1106"/>
                      </a:lnTo>
                      <a:lnTo>
                        <a:pt x="4334" y="1102"/>
                      </a:lnTo>
                      <a:lnTo>
                        <a:pt x="4324" y="1096"/>
                      </a:lnTo>
                      <a:lnTo>
                        <a:pt x="4324" y="1096"/>
                      </a:lnTo>
                      <a:lnTo>
                        <a:pt x="4314" y="1090"/>
                      </a:lnTo>
                      <a:lnTo>
                        <a:pt x="4304" y="1084"/>
                      </a:lnTo>
                      <a:lnTo>
                        <a:pt x="4296" y="1078"/>
                      </a:lnTo>
                      <a:lnTo>
                        <a:pt x="4290" y="1070"/>
                      </a:lnTo>
                      <a:lnTo>
                        <a:pt x="4286" y="1062"/>
                      </a:lnTo>
                      <a:lnTo>
                        <a:pt x="4286" y="1052"/>
                      </a:lnTo>
                      <a:lnTo>
                        <a:pt x="4288" y="1042"/>
                      </a:lnTo>
                      <a:lnTo>
                        <a:pt x="4294" y="1030"/>
                      </a:lnTo>
                      <a:lnTo>
                        <a:pt x="4294" y="1030"/>
                      </a:lnTo>
                      <a:lnTo>
                        <a:pt x="4298" y="1024"/>
                      </a:lnTo>
                      <a:lnTo>
                        <a:pt x="4298" y="1020"/>
                      </a:lnTo>
                      <a:lnTo>
                        <a:pt x="4298" y="1016"/>
                      </a:lnTo>
                      <a:lnTo>
                        <a:pt x="4296" y="1012"/>
                      </a:lnTo>
                      <a:lnTo>
                        <a:pt x="4290" y="1008"/>
                      </a:lnTo>
                      <a:lnTo>
                        <a:pt x="4282" y="1004"/>
                      </a:lnTo>
                      <a:lnTo>
                        <a:pt x="4274" y="1002"/>
                      </a:lnTo>
                      <a:lnTo>
                        <a:pt x="4268" y="998"/>
                      </a:lnTo>
                      <a:lnTo>
                        <a:pt x="4266" y="996"/>
                      </a:lnTo>
                      <a:lnTo>
                        <a:pt x="4266" y="994"/>
                      </a:lnTo>
                      <a:lnTo>
                        <a:pt x="4266" y="990"/>
                      </a:lnTo>
                      <a:lnTo>
                        <a:pt x="4270" y="986"/>
                      </a:lnTo>
                      <a:lnTo>
                        <a:pt x="4270" y="986"/>
                      </a:lnTo>
                      <a:lnTo>
                        <a:pt x="4274" y="978"/>
                      </a:lnTo>
                      <a:lnTo>
                        <a:pt x="4274" y="970"/>
                      </a:lnTo>
                      <a:lnTo>
                        <a:pt x="4270" y="966"/>
                      </a:lnTo>
                      <a:lnTo>
                        <a:pt x="4264" y="960"/>
                      </a:lnTo>
                      <a:lnTo>
                        <a:pt x="4258" y="954"/>
                      </a:lnTo>
                      <a:lnTo>
                        <a:pt x="4252" y="948"/>
                      </a:lnTo>
                      <a:lnTo>
                        <a:pt x="4246" y="940"/>
                      </a:lnTo>
                      <a:lnTo>
                        <a:pt x="4244" y="928"/>
                      </a:lnTo>
                      <a:lnTo>
                        <a:pt x="4244" y="928"/>
                      </a:lnTo>
                      <a:lnTo>
                        <a:pt x="4240" y="912"/>
                      </a:lnTo>
                      <a:lnTo>
                        <a:pt x="4238" y="908"/>
                      </a:lnTo>
                      <a:lnTo>
                        <a:pt x="4236" y="906"/>
                      </a:lnTo>
                      <a:lnTo>
                        <a:pt x="4230" y="902"/>
                      </a:lnTo>
                      <a:lnTo>
                        <a:pt x="4228" y="898"/>
                      </a:lnTo>
                      <a:lnTo>
                        <a:pt x="4226" y="890"/>
                      </a:lnTo>
                      <a:lnTo>
                        <a:pt x="4226" y="890"/>
                      </a:lnTo>
                      <a:lnTo>
                        <a:pt x="4222" y="882"/>
                      </a:lnTo>
                      <a:lnTo>
                        <a:pt x="4218" y="878"/>
                      </a:lnTo>
                      <a:lnTo>
                        <a:pt x="4210" y="872"/>
                      </a:lnTo>
                      <a:lnTo>
                        <a:pt x="4206" y="868"/>
                      </a:lnTo>
                      <a:lnTo>
                        <a:pt x="4200" y="862"/>
                      </a:lnTo>
                      <a:lnTo>
                        <a:pt x="4194" y="852"/>
                      </a:lnTo>
                      <a:lnTo>
                        <a:pt x="4186" y="838"/>
                      </a:lnTo>
                      <a:lnTo>
                        <a:pt x="4186" y="838"/>
                      </a:lnTo>
                      <a:lnTo>
                        <a:pt x="4180" y="824"/>
                      </a:lnTo>
                      <a:lnTo>
                        <a:pt x="4174" y="816"/>
                      </a:lnTo>
                      <a:lnTo>
                        <a:pt x="4168" y="812"/>
                      </a:lnTo>
                      <a:lnTo>
                        <a:pt x="4164" y="812"/>
                      </a:lnTo>
                      <a:lnTo>
                        <a:pt x="4158" y="814"/>
                      </a:lnTo>
                      <a:lnTo>
                        <a:pt x="4154" y="820"/>
                      </a:lnTo>
                      <a:lnTo>
                        <a:pt x="4140" y="836"/>
                      </a:lnTo>
                      <a:lnTo>
                        <a:pt x="4140" y="836"/>
                      </a:lnTo>
                      <a:lnTo>
                        <a:pt x="4132" y="848"/>
                      </a:lnTo>
                      <a:lnTo>
                        <a:pt x="4128" y="860"/>
                      </a:lnTo>
                      <a:lnTo>
                        <a:pt x="4124" y="884"/>
                      </a:lnTo>
                      <a:lnTo>
                        <a:pt x="4120" y="896"/>
                      </a:lnTo>
                      <a:lnTo>
                        <a:pt x="4116" y="904"/>
                      </a:lnTo>
                      <a:lnTo>
                        <a:pt x="4114" y="906"/>
                      </a:lnTo>
                      <a:lnTo>
                        <a:pt x="4110" y="908"/>
                      </a:lnTo>
                      <a:lnTo>
                        <a:pt x="4106" y="908"/>
                      </a:lnTo>
                      <a:lnTo>
                        <a:pt x="4100" y="906"/>
                      </a:lnTo>
                      <a:lnTo>
                        <a:pt x="4100" y="906"/>
                      </a:lnTo>
                      <a:lnTo>
                        <a:pt x="4090" y="904"/>
                      </a:lnTo>
                      <a:lnTo>
                        <a:pt x="4086" y="906"/>
                      </a:lnTo>
                      <a:lnTo>
                        <a:pt x="4084" y="908"/>
                      </a:lnTo>
                      <a:lnTo>
                        <a:pt x="4084" y="912"/>
                      </a:lnTo>
                      <a:lnTo>
                        <a:pt x="4082" y="916"/>
                      </a:lnTo>
                      <a:lnTo>
                        <a:pt x="4080" y="922"/>
                      </a:lnTo>
                      <a:lnTo>
                        <a:pt x="4074" y="928"/>
                      </a:lnTo>
                      <a:lnTo>
                        <a:pt x="4060" y="934"/>
                      </a:lnTo>
                      <a:lnTo>
                        <a:pt x="4060" y="934"/>
                      </a:lnTo>
                      <a:lnTo>
                        <a:pt x="4048" y="936"/>
                      </a:lnTo>
                      <a:lnTo>
                        <a:pt x="4038" y="934"/>
                      </a:lnTo>
                      <a:lnTo>
                        <a:pt x="4030" y="930"/>
                      </a:lnTo>
                      <a:lnTo>
                        <a:pt x="4024" y="922"/>
                      </a:lnTo>
                      <a:lnTo>
                        <a:pt x="4018" y="914"/>
                      </a:lnTo>
                      <a:lnTo>
                        <a:pt x="4010" y="908"/>
                      </a:lnTo>
                      <a:lnTo>
                        <a:pt x="4002" y="902"/>
                      </a:lnTo>
                      <a:lnTo>
                        <a:pt x="3988" y="900"/>
                      </a:lnTo>
                      <a:lnTo>
                        <a:pt x="3988" y="900"/>
                      </a:lnTo>
                      <a:lnTo>
                        <a:pt x="3976" y="900"/>
                      </a:lnTo>
                      <a:lnTo>
                        <a:pt x="3972" y="900"/>
                      </a:lnTo>
                      <a:lnTo>
                        <a:pt x="3970" y="896"/>
                      </a:lnTo>
                      <a:lnTo>
                        <a:pt x="3972" y="892"/>
                      </a:lnTo>
                      <a:lnTo>
                        <a:pt x="3974" y="888"/>
                      </a:lnTo>
                      <a:lnTo>
                        <a:pt x="3976" y="884"/>
                      </a:lnTo>
                      <a:lnTo>
                        <a:pt x="3974" y="880"/>
                      </a:lnTo>
                      <a:lnTo>
                        <a:pt x="3968" y="874"/>
                      </a:lnTo>
                      <a:lnTo>
                        <a:pt x="3968" y="874"/>
                      </a:lnTo>
                      <a:lnTo>
                        <a:pt x="3962" y="870"/>
                      </a:lnTo>
                      <a:lnTo>
                        <a:pt x="3960" y="866"/>
                      </a:lnTo>
                      <a:lnTo>
                        <a:pt x="3962" y="864"/>
                      </a:lnTo>
                      <a:lnTo>
                        <a:pt x="3964" y="860"/>
                      </a:lnTo>
                      <a:lnTo>
                        <a:pt x="3966" y="856"/>
                      </a:lnTo>
                      <a:lnTo>
                        <a:pt x="3968" y="850"/>
                      </a:lnTo>
                      <a:lnTo>
                        <a:pt x="3968" y="844"/>
                      </a:lnTo>
                      <a:lnTo>
                        <a:pt x="3964" y="836"/>
                      </a:lnTo>
                      <a:lnTo>
                        <a:pt x="3964" y="836"/>
                      </a:lnTo>
                      <a:lnTo>
                        <a:pt x="3960" y="824"/>
                      </a:lnTo>
                      <a:lnTo>
                        <a:pt x="3958" y="814"/>
                      </a:lnTo>
                      <a:lnTo>
                        <a:pt x="3962" y="802"/>
                      </a:lnTo>
                      <a:lnTo>
                        <a:pt x="3966" y="794"/>
                      </a:lnTo>
                      <a:lnTo>
                        <a:pt x="3974" y="776"/>
                      </a:lnTo>
                      <a:lnTo>
                        <a:pt x="3974" y="770"/>
                      </a:lnTo>
                      <a:lnTo>
                        <a:pt x="3972" y="764"/>
                      </a:lnTo>
                      <a:lnTo>
                        <a:pt x="3972" y="764"/>
                      </a:lnTo>
                      <a:lnTo>
                        <a:pt x="3968" y="758"/>
                      </a:lnTo>
                      <a:lnTo>
                        <a:pt x="3964" y="758"/>
                      </a:lnTo>
                      <a:lnTo>
                        <a:pt x="3960" y="760"/>
                      </a:lnTo>
                      <a:lnTo>
                        <a:pt x="3958" y="764"/>
                      </a:lnTo>
                      <a:lnTo>
                        <a:pt x="3954" y="770"/>
                      </a:lnTo>
                      <a:lnTo>
                        <a:pt x="3952" y="772"/>
                      </a:lnTo>
                      <a:lnTo>
                        <a:pt x="3950" y="770"/>
                      </a:lnTo>
                      <a:lnTo>
                        <a:pt x="3950" y="770"/>
                      </a:lnTo>
                      <a:lnTo>
                        <a:pt x="3944" y="766"/>
                      </a:lnTo>
                      <a:lnTo>
                        <a:pt x="3936" y="762"/>
                      </a:lnTo>
                      <a:lnTo>
                        <a:pt x="3914" y="756"/>
                      </a:lnTo>
                      <a:lnTo>
                        <a:pt x="3902" y="752"/>
                      </a:lnTo>
                      <a:lnTo>
                        <a:pt x="3894" y="748"/>
                      </a:lnTo>
                      <a:lnTo>
                        <a:pt x="3888" y="742"/>
                      </a:lnTo>
                      <a:lnTo>
                        <a:pt x="3886" y="740"/>
                      </a:lnTo>
                      <a:lnTo>
                        <a:pt x="3886" y="736"/>
                      </a:lnTo>
                      <a:lnTo>
                        <a:pt x="3886" y="736"/>
                      </a:lnTo>
                      <a:lnTo>
                        <a:pt x="3886" y="728"/>
                      </a:lnTo>
                      <a:lnTo>
                        <a:pt x="3882" y="722"/>
                      </a:lnTo>
                      <a:lnTo>
                        <a:pt x="3878" y="716"/>
                      </a:lnTo>
                      <a:lnTo>
                        <a:pt x="3870" y="710"/>
                      </a:lnTo>
                      <a:lnTo>
                        <a:pt x="3826" y="680"/>
                      </a:lnTo>
                      <a:lnTo>
                        <a:pt x="3826" y="680"/>
                      </a:lnTo>
                      <a:lnTo>
                        <a:pt x="3806" y="668"/>
                      </a:lnTo>
                      <a:lnTo>
                        <a:pt x="3800" y="668"/>
                      </a:lnTo>
                      <a:lnTo>
                        <a:pt x="3796" y="666"/>
                      </a:lnTo>
                      <a:lnTo>
                        <a:pt x="3790" y="668"/>
                      </a:lnTo>
                      <a:lnTo>
                        <a:pt x="3788" y="670"/>
                      </a:lnTo>
                      <a:lnTo>
                        <a:pt x="3780" y="678"/>
                      </a:lnTo>
                      <a:lnTo>
                        <a:pt x="3774" y="680"/>
                      </a:lnTo>
                      <a:lnTo>
                        <a:pt x="3768" y="684"/>
                      </a:lnTo>
                      <a:lnTo>
                        <a:pt x="3760" y="684"/>
                      </a:lnTo>
                      <a:lnTo>
                        <a:pt x="3750" y="686"/>
                      </a:lnTo>
                      <a:lnTo>
                        <a:pt x="3736" y="684"/>
                      </a:lnTo>
                      <a:lnTo>
                        <a:pt x="3720" y="680"/>
                      </a:lnTo>
                      <a:lnTo>
                        <a:pt x="3700" y="674"/>
                      </a:lnTo>
                      <a:lnTo>
                        <a:pt x="3676" y="664"/>
                      </a:lnTo>
                      <a:lnTo>
                        <a:pt x="3676" y="664"/>
                      </a:lnTo>
                      <a:lnTo>
                        <a:pt x="3666" y="662"/>
                      </a:lnTo>
                      <a:lnTo>
                        <a:pt x="3656" y="660"/>
                      </a:lnTo>
                      <a:lnTo>
                        <a:pt x="3648" y="660"/>
                      </a:lnTo>
                      <a:lnTo>
                        <a:pt x="3642" y="662"/>
                      </a:lnTo>
                      <a:lnTo>
                        <a:pt x="3636" y="664"/>
                      </a:lnTo>
                      <a:lnTo>
                        <a:pt x="3632" y="668"/>
                      </a:lnTo>
                      <a:lnTo>
                        <a:pt x="3626" y="678"/>
                      </a:lnTo>
                      <a:lnTo>
                        <a:pt x="3622" y="690"/>
                      </a:lnTo>
                      <a:lnTo>
                        <a:pt x="3622" y="702"/>
                      </a:lnTo>
                      <a:lnTo>
                        <a:pt x="3626" y="712"/>
                      </a:lnTo>
                      <a:lnTo>
                        <a:pt x="3630" y="720"/>
                      </a:lnTo>
                      <a:lnTo>
                        <a:pt x="3630" y="720"/>
                      </a:lnTo>
                      <a:lnTo>
                        <a:pt x="3634" y="726"/>
                      </a:lnTo>
                      <a:lnTo>
                        <a:pt x="3636" y="732"/>
                      </a:lnTo>
                      <a:lnTo>
                        <a:pt x="3638" y="738"/>
                      </a:lnTo>
                      <a:lnTo>
                        <a:pt x="3638" y="746"/>
                      </a:lnTo>
                      <a:lnTo>
                        <a:pt x="3634" y="760"/>
                      </a:lnTo>
                      <a:lnTo>
                        <a:pt x="3626" y="772"/>
                      </a:lnTo>
                      <a:lnTo>
                        <a:pt x="3626" y="772"/>
                      </a:lnTo>
                      <a:lnTo>
                        <a:pt x="3622" y="776"/>
                      </a:lnTo>
                      <a:lnTo>
                        <a:pt x="3622" y="780"/>
                      </a:lnTo>
                      <a:lnTo>
                        <a:pt x="3624" y="782"/>
                      </a:lnTo>
                      <a:lnTo>
                        <a:pt x="3626" y="786"/>
                      </a:lnTo>
                      <a:lnTo>
                        <a:pt x="3634" y="794"/>
                      </a:lnTo>
                      <a:lnTo>
                        <a:pt x="3640" y="802"/>
                      </a:lnTo>
                      <a:lnTo>
                        <a:pt x="3644" y="814"/>
                      </a:lnTo>
                      <a:lnTo>
                        <a:pt x="3644" y="814"/>
                      </a:lnTo>
                      <a:lnTo>
                        <a:pt x="3648" y="824"/>
                      </a:lnTo>
                      <a:lnTo>
                        <a:pt x="3650" y="832"/>
                      </a:lnTo>
                      <a:lnTo>
                        <a:pt x="3650" y="840"/>
                      </a:lnTo>
                      <a:lnTo>
                        <a:pt x="3648" y="844"/>
                      </a:lnTo>
                      <a:lnTo>
                        <a:pt x="3642" y="854"/>
                      </a:lnTo>
                      <a:lnTo>
                        <a:pt x="3636" y="870"/>
                      </a:lnTo>
                      <a:lnTo>
                        <a:pt x="3636" y="870"/>
                      </a:lnTo>
                      <a:lnTo>
                        <a:pt x="3634" y="878"/>
                      </a:lnTo>
                      <a:lnTo>
                        <a:pt x="3630" y="882"/>
                      </a:lnTo>
                      <a:lnTo>
                        <a:pt x="3620" y="888"/>
                      </a:lnTo>
                      <a:lnTo>
                        <a:pt x="3616" y="890"/>
                      </a:lnTo>
                      <a:lnTo>
                        <a:pt x="3612" y="894"/>
                      </a:lnTo>
                      <a:lnTo>
                        <a:pt x="3610" y="900"/>
                      </a:lnTo>
                      <a:lnTo>
                        <a:pt x="3606" y="910"/>
                      </a:lnTo>
                      <a:lnTo>
                        <a:pt x="3606" y="910"/>
                      </a:lnTo>
                      <a:lnTo>
                        <a:pt x="3606" y="916"/>
                      </a:lnTo>
                      <a:lnTo>
                        <a:pt x="3608" y="920"/>
                      </a:lnTo>
                      <a:lnTo>
                        <a:pt x="3614" y="926"/>
                      </a:lnTo>
                      <a:lnTo>
                        <a:pt x="3622" y="932"/>
                      </a:lnTo>
                      <a:lnTo>
                        <a:pt x="3634" y="940"/>
                      </a:lnTo>
                      <a:lnTo>
                        <a:pt x="3648" y="950"/>
                      </a:lnTo>
                      <a:lnTo>
                        <a:pt x="3660" y="964"/>
                      </a:lnTo>
                      <a:lnTo>
                        <a:pt x="3666" y="972"/>
                      </a:lnTo>
                      <a:lnTo>
                        <a:pt x="3672" y="984"/>
                      </a:lnTo>
                      <a:lnTo>
                        <a:pt x="3678" y="996"/>
                      </a:lnTo>
                      <a:lnTo>
                        <a:pt x="3684" y="1010"/>
                      </a:lnTo>
                      <a:lnTo>
                        <a:pt x="3684" y="1010"/>
                      </a:lnTo>
                      <a:lnTo>
                        <a:pt x="3686" y="1026"/>
                      </a:lnTo>
                      <a:lnTo>
                        <a:pt x="3688" y="1040"/>
                      </a:lnTo>
                      <a:lnTo>
                        <a:pt x="3688" y="1052"/>
                      </a:lnTo>
                      <a:lnTo>
                        <a:pt x="3684" y="1066"/>
                      </a:lnTo>
                      <a:lnTo>
                        <a:pt x="3680" y="1078"/>
                      </a:lnTo>
                      <a:lnTo>
                        <a:pt x="3674" y="1088"/>
                      </a:lnTo>
                      <a:lnTo>
                        <a:pt x="3668" y="1100"/>
                      </a:lnTo>
                      <a:lnTo>
                        <a:pt x="3660" y="1108"/>
                      </a:lnTo>
                      <a:lnTo>
                        <a:pt x="3642" y="1126"/>
                      </a:lnTo>
                      <a:lnTo>
                        <a:pt x="3624" y="1140"/>
                      </a:lnTo>
                      <a:lnTo>
                        <a:pt x="3604" y="1150"/>
                      </a:lnTo>
                      <a:lnTo>
                        <a:pt x="3584" y="1158"/>
                      </a:lnTo>
                      <a:lnTo>
                        <a:pt x="3584" y="1158"/>
                      </a:lnTo>
                      <a:lnTo>
                        <a:pt x="3570" y="1166"/>
                      </a:lnTo>
                      <a:lnTo>
                        <a:pt x="3562" y="1172"/>
                      </a:lnTo>
                      <a:lnTo>
                        <a:pt x="3562" y="1174"/>
                      </a:lnTo>
                      <a:lnTo>
                        <a:pt x="3562" y="1176"/>
                      </a:lnTo>
                      <a:lnTo>
                        <a:pt x="3566" y="1184"/>
                      </a:lnTo>
                      <a:lnTo>
                        <a:pt x="3572" y="1190"/>
                      </a:lnTo>
                      <a:lnTo>
                        <a:pt x="3578" y="1200"/>
                      </a:lnTo>
                      <a:lnTo>
                        <a:pt x="3582" y="1212"/>
                      </a:lnTo>
                      <a:lnTo>
                        <a:pt x="3584" y="1220"/>
                      </a:lnTo>
                      <a:lnTo>
                        <a:pt x="3584" y="1228"/>
                      </a:lnTo>
                      <a:lnTo>
                        <a:pt x="3584" y="1228"/>
                      </a:lnTo>
                      <a:lnTo>
                        <a:pt x="3586" y="1244"/>
                      </a:lnTo>
                      <a:lnTo>
                        <a:pt x="3588" y="1260"/>
                      </a:lnTo>
                      <a:lnTo>
                        <a:pt x="3598" y="1290"/>
                      </a:lnTo>
                      <a:lnTo>
                        <a:pt x="3602" y="1302"/>
                      </a:lnTo>
                      <a:lnTo>
                        <a:pt x="3604" y="1314"/>
                      </a:lnTo>
                      <a:lnTo>
                        <a:pt x="3604" y="1324"/>
                      </a:lnTo>
                      <a:lnTo>
                        <a:pt x="3600" y="1328"/>
                      </a:lnTo>
                      <a:lnTo>
                        <a:pt x="3598" y="1330"/>
                      </a:lnTo>
                      <a:lnTo>
                        <a:pt x="3598" y="1330"/>
                      </a:lnTo>
                      <a:lnTo>
                        <a:pt x="3594" y="1334"/>
                      </a:lnTo>
                      <a:lnTo>
                        <a:pt x="3592" y="1336"/>
                      </a:lnTo>
                      <a:lnTo>
                        <a:pt x="3590" y="1344"/>
                      </a:lnTo>
                      <a:lnTo>
                        <a:pt x="3592" y="1352"/>
                      </a:lnTo>
                      <a:lnTo>
                        <a:pt x="3594" y="1358"/>
                      </a:lnTo>
                      <a:lnTo>
                        <a:pt x="3596" y="1362"/>
                      </a:lnTo>
                      <a:lnTo>
                        <a:pt x="3594" y="1366"/>
                      </a:lnTo>
                      <a:lnTo>
                        <a:pt x="3590" y="1364"/>
                      </a:lnTo>
                      <a:lnTo>
                        <a:pt x="3580" y="1358"/>
                      </a:lnTo>
                      <a:lnTo>
                        <a:pt x="3580" y="1358"/>
                      </a:lnTo>
                      <a:lnTo>
                        <a:pt x="3570" y="1354"/>
                      </a:lnTo>
                      <a:lnTo>
                        <a:pt x="3568" y="1354"/>
                      </a:lnTo>
                      <a:lnTo>
                        <a:pt x="3566" y="1356"/>
                      </a:lnTo>
                      <a:lnTo>
                        <a:pt x="3562" y="1362"/>
                      </a:lnTo>
                      <a:lnTo>
                        <a:pt x="3562" y="1370"/>
                      </a:lnTo>
                      <a:lnTo>
                        <a:pt x="3562" y="1376"/>
                      </a:lnTo>
                      <a:lnTo>
                        <a:pt x="3560" y="1382"/>
                      </a:lnTo>
                      <a:lnTo>
                        <a:pt x="3558" y="1384"/>
                      </a:lnTo>
                      <a:lnTo>
                        <a:pt x="3554" y="1384"/>
                      </a:lnTo>
                      <a:lnTo>
                        <a:pt x="3546" y="1380"/>
                      </a:lnTo>
                      <a:lnTo>
                        <a:pt x="3546" y="1380"/>
                      </a:lnTo>
                      <a:lnTo>
                        <a:pt x="3536" y="1372"/>
                      </a:lnTo>
                      <a:lnTo>
                        <a:pt x="3530" y="1366"/>
                      </a:lnTo>
                      <a:lnTo>
                        <a:pt x="3522" y="1352"/>
                      </a:lnTo>
                      <a:lnTo>
                        <a:pt x="3516" y="1342"/>
                      </a:lnTo>
                      <a:lnTo>
                        <a:pt x="3508" y="1332"/>
                      </a:lnTo>
                      <a:lnTo>
                        <a:pt x="3494" y="1316"/>
                      </a:lnTo>
                      <a:lnTo>
                        <a:pt x="3474" y="1298"/>
                      </a:lnTo>
                      <a:lnTo>
                        <a:pt x="3474" y="1298"/>
                      </a:lnTo>
                      <a:lnTo>
                        <a:pt x="3464" y="1286"/>
                      </a:lnTo>
                      <a:lnTo>
                        <a:pt x="3458" y="1276"/>
                      </a:lnTo>
                      <a:lnTo>
                        <a:pt x="3456" y="1266"/>
                      </a:lnTo>
                      <a:lnTo>
                        <a:pt x="3456" y="1254"/>
                      </a:lnTo>
                      <a:lnTo>
                        <a:pt x="3456" y="1234"/>
                      </a:lnTo>
                      <a:lnTo>
                        <a:pt x="3456" y="1222"/>
                      </a:lnTo>
                      <a:lnTo>
                        <a:pt x="3454" y="1210"/>
                      </a:lnTo>
                      <a:lnTo>
                        <a:pt x="3454" y="1210"/>
                      </a:lnTo>
                      <a:lnTo>
                        <a:pt x="3450" y="1194"/>
                      </a:lnTo>
                      <a:lnTo>
                        <a:pt x="3450" y="1182"/>
                      </a:lnTo>
                      <a:lnTo>
                        <a:pt x="3454" y="1172"/>
                      </a:lnTo>
                      <a:lnTo>
                        <a:pt x="3456" y="1162"/>
                      </a:lnTo>
                      <a:lnTo>
                        <a:pt x="3458" y="1154"/>
                      </a:lnTo>
                      <a:lnTo>
                        <a:pt x="3456" y="1148"/>
                      </a:lnTo>
                      <a:lnTo>
                        <a:pt x="3452" y="1142"/>
                      </a:lnTo>
                      <a:lnTo>
                        <a:pt x="3440" y="1138"/>
                      </a:lnTo>
                      <a:lnTo>
                        <a:pt x="3440" y="1138"/>
                      </a:lnTo>
                      <a:lnTo>
                        <a:pt x="3414" y="1134"/>
                      </a:lnTo>
                      <a:lnTo>
                        <a:pt x="3394" y="1130"/>
                      </a:lnTo>
                      <a:lnTo>
                        <a:pt x="3378" y="1130"/>
                      </a:lnTo>
                      <a:lnTo>
                        <a:pt x="3368" y="1130"/>
                      </a:lnTo>
                      <a:lnTo>
                        <a:pt x="3354" y="1132"/>
                      </a:lnTo>
                      <a:lnTo>
                        <a:pt x="3346" y="1132"/>
                      </a:lnTo>
                      <a:lnTo>
                        <a:pt x="3340" y="1130"/>
                      </a:lnTo>
                      <a:lnTo>
                        <a:pt x="3340" y="1130"/>
                      </a:lnTo>
                      <a:lnTo>
                        <a:pt x="3334" y="1128"/>
                      </a:lnTo>
                      <a:lnTo>
                        <a:pt x="3330" y="1124"/>
                      </a:lnTo>
                      <a:lnTo>
                        <a:pt x="3322" y="1116"/>
                      </a:lnTo>
                      <a:lnTo>
                        <a:pt x="3316" y="1110"/>
                      </a:lnTo>
                      <a:lnTo>
                        <a:pt x="3306" y="1104"/>
                      </a:lnTo>
                      <a:lnTo>
                        <a:pt x="3290" y="1098"/>
                      </a:lnTo>
                      <a:lnTo>
                        <a:pt x="3268" y="1092"/>
                      </a:lnTo>
                      <a:lnTo>
                        <a:pt x="3268" y="1092"/>
                      </a:lnTo>
                      <a:lnTo>
                        <a:pt x="3246" y="1084"/>
                      </a:lnTo>
                      <a:lnTo>
                        <a:pt x="3236" y="1078"/>
                      </a:lnTo>
                      <a:lnTo>
                        <a:pt x="3232" y="1072"/>
                      </a:lnTo>
                      <a:lnTo>
                        <a:pt x="3230" y="1066"/>
                      </a:lnTo>
                      <a:lnTo>
                        <a:pt x="3226" y="1058"/>
                      </a:lnTo>
                      <a:lnTo>
                        <a:pt x="3216" y="1048"/>
                      </a:lnTo>
                      <a:lnTo>
                        <a:pt x="3198" y="1036"/>
                      </a:lnTo>
                      <a:lnTo>
                        <a:pt x="3166" y="1022"/>
                      </a:lnTo>
                      <a:lnTo>
                        <a:pt x="3166" y="1022"/>
                      </a:lnTo>
                      <a:lnTo>
                        <a:pt x="3146" y="1016"/>
                      </a:lnTo>
                      <a:lnTo>
                        <a:pt x="3130" y="1012"/>
                      </a:lnTo>
                      <a:lnTo>
                        <a:pt x="3114" y="1010"/>
                      </a:lnTo>
                      <a:lnTo>
                        <a:pt x="3102" y="1010"/>
                      </a:lnTo>
                      <a:lnTo>
                        <a:pt x="3090" y="1012"/>
                      </a:lnTo>
                      <a:lnTo>
                        <a:pt x="3080" y="1014"/>
                      </a:lnTo>
                      <a:lnTo>
                        <a:pt x="3064" y="1020"/>
                      </a:lnTo>
                      <a:lnTo>
                        <a:pt x="3052" y="1026"/>
                      </a:lnTo>
                      <a:lnTo>
                        <a:pt x="3046" y="1028"/>
                      </a:lnTo>
                      <a:lnTo>
                        <a:pt x="3044" y="1026"/>
                      </a:lnTo>
                      <a:lnTo>
                        <a:pt x="3042" y="1022"/>
                      </a:lnTo>
                      <a:lnTo>
                        <a:pt x="3040" y="1008"/>
                      </a:lnTo>
                      <a:lnTo>
                        <a:pt x="3040" y="1008"/>
                      </a:lnTo>
                      <a:lnTo>
                        <a:pt x="3040" y="992"/>
                      </a:lnTo>
                      <a:lnTo>
                        <a:pt x="3038" y="978"/>
                      </a:lnTo>
                      <a:lnTo>
                        <a:pt x="3032" y="962"/>
                      </a:lnTo>
                      <a:lnTo>
                        <a:pt x="3026" y="948"/>
                      </a:lnTo>
                      <a:lnTo>
                        <a:pt x="3024" y="938"/>
                      </a:lnTo>
                      <a:lnTo>
                        <a:pt x="3020" y="928"/>
                      </a:lnTo>
                      <a:lnTo>
                        <a:pt x="3020" y="928"/>
                      </a:lnTo>
                      <a:lnTo>
                        <a:pt x="3018" y="922"/>
                      </a:lnTo>
                      <a:lnTo>
                        <a:pt x="3016" y="918"/>
                      </a:lnTo>
                      <a:lnTo>
                        <a:pt x="3012" y="914"/>
                      </a:lnTo>
                      <a:lnTo>
                        <a:pt x="3008" y="914"/>
                      </a:lnTo>
                      <a:lnTo>
                        <a:pt x="2998" y="912"/>
                      </a:lnTo>
                      <a:lnTo>
                        <a:pt x="2986" y="912"/>
                      </a:lnTo>
                      <a:lnTo>
                        <a:pt x="2974" y="910"/>
                      </a:lnTo>
                      <a:lnTo>
                        <a:pt x="2968" y="908"/>
                      </a:lnTo>
                      <a:lnTo>
                        <a:pt x="2962" y="904"/>
                      </a:lnTo>
                      <a:lnTo>
                        <a:pt x="2958" y="898"/>
                      </a:lnTo>
                      <a:lnTo>
                        <a:pt x="2954" y="890"/>
                      </a:lnTo>
                      <a:lnTo>
                        <a:pt x="2950" y="882"/>
                      </a:lnTo>
                      <a:lnTo>
                        <a:pt x="2948" y="868"/>
                      </a:lnTo>
                      <a:lnTo>
                        <a:pt x="2948" y="868"/>
                      </a:lnTo>
                      <a:lnTo>
                        <a:pt x="2948" y="854"/>
                      </a:lnTo>
                      <a:lnTo>
                        <a:pt x="2948" y="840"/>
                      </a:lnTo>
                      <a:lnTo>
                        <a:pt x="2952" y="824"/>
                      </a:lnTo>
                      <a:lnTo>
                        <a:pt x="2956" y="808"/>
                      </a:lnTo>
                      <a:lnTo>
                        <a:pt x="2968" y="778"/>
                      </a:lnTo>
                      <a:lnTo>
                        <a:pt x="2982" y="750"/>
                      </a:lnTo>
                      <a:lnTo>
                        <a:pt x="2998" y="724"/>
                      </a:lnTo>
                      <a:lnTo>
                        <a:pt x="3014" y="706"/>
                      </a:lnTo>
                      <a:lnTo>
                        <a:pt x="3026" y="692"/>
                      </a:lnTo>
                      <a:lnTo>
                        <a:pt x="3030" y="690"/>
                      </a:lnTo>
                      <a:lnTo>
                        <a:pt x="3034" y="690"/>
                      </a:lnTo>
                      <a:lnTo>
                        <a:pt x="3034" y="690"/>
                      </a:lnTo>
                      <a:lnTo>
                        <a:pt x="3038" y="688"/>
                      </a:lnTo>
                      <a:lnTo>
                        <a:pt x="3042" y="684"/>
                      </a:lnTo>
                      <a:lnTo>
                        <a:pt x="3044" y="670"/>
                      </a:lnTo>
                      <a:lnTo>
                        <a:pt x="3048" y="662"/>
                      </a:lnTo>
                      <a:lnTo>
                        <a:pt x="3052" y="654"/>
                      </a:lnTo>
                      <a:lnTo>
                        <a:pt x="3060" y="648"/>
                      </a:lnTo>
                      <a:lnTo>
                        <a:pt x="3070" y="646"/>
                      </a:lnTo>
                      <a:lnTo>
                        <a:pt x="3070" y="646"/>
                      </a:lnTo>
                      <a:lnTo>
                        <a:pt x="3096" y="644"/>
                      </a:lnTo>
                      <a:lnTo>
                        <a:pt x="3106" y="640"/>
                      </a:lnTo>
                      <a:lnTo>
                        <a:pt x="3116" y="636"/>
                      </a:lnTo>
                      <a:lnTo>
                        <a:pt x="3120" y="630"/>
                      </a:lnTo>
                      <a:lnTo>
                        <a:pt x="3120" y="624"/>
                      </a:lnTo>
                      <a:lnTo>
                        <a:pt x="3116" y="614"/>
                      </a:lnTo>
                      <a:lnTo>
                        <a:pt x="3106" y="604"/>
                      </a:lnTo>
                      <a:lnTo>
                        <a:pt x="3106" y="604"/>
                      </a:lnTo>
                      <a:lnTo>
                        <a:pt x="3098" y="596"/>
                      </a:lnTo>
                      <a:lnTo>
                        <a:pt x="3098" y="594"/>
                      </a:lnTo>
                      <a:lnTo>
                        <a:pt x="3098" y="592"/>
                      </a:lnTo>
                      <a:lnTo>
                        <a:pt x="3104" y="590"/>
                      </a:lnTo>
                      <a:lnTo>
                        <a:pt x="3112" y="590"/>
                      </a:lnTo>
                      <a:lnTo>
                        <a:pt x="3124" y="590"/>
                      </a:lnTo>
                      <a:lnTo>
                        <a:pt x="3136" y="586"/>
                      </a:lnTo>
                      <a:lnTo>
                        <a:pt x="3140" y="584"/>
                      </a:lnTo>
                      <a:lnTo>
                        <a:pt x="3144" y="580"/>
                      </a:lnTo>
                      <a:lnTo>
                        <a:pt x="3148" y="576"/>
                      </a:lnTo>
                      <a:lnTo>
                        <a:pt x="3150" y="568"/>
                      </a:lnTo>
                      <a:lnTo>
                        <a:pt x="3150" y="568"/>
                      </a:lnTo>
                      <a:lnTo>
                        <a:pt x="3152" y="562"/>
                      </a:lnTo>
                      <a:lnTo>
                        <a:pt x="3154" y="558"/>
                      </a:lnTo>
                      <a:lnTo>
                        <a:pt x="3156" y="556"/>
                      </a:lnTo>
                      <a:lnTo>
                        <a:pt x="3158" y="556"/>
                      </a:lnTo>
                      <a:lnTo>
                        <a:pt x="3166" y="560"/>
                      </a:lnTo>
                      <a:lnTo>
                        <a:pt x="3176" y="566"/>
                      </a:lnTo>
                      <a:lnTo>
                        <a:pt x="3188" y="570"/>
                      </a:lnTo>
                      <a:lnTo>
                        <a:pt x="3194" y="572"/>
                      </a:lnTo>
                      <a:lnTo>
                        <a:pt x="3200" y="570"/>
                      </a:lnTo>
                      <a:lnTo>
                        <a:pt x="3206" y="568"/>
                      </a:lnTo>
                      <a:lnTo>
                        <a:pt x="3214" y="562"/>
                      </a:lnTo>
                      <a:lnTo>
                        <a:pt x="3220" y="554"/>
                      </a:lnTo>
                      <a:lnTo>
                        <a:pt x="3228" y="542"/>
                      </a:lnTo>
                      <a:lnTo>
                        <a:pt x="3228" y="542"/>
                      </a:lnTo>
                      <a:lnTo>
                        <a:pt x="3242" y="520"/>
                      </a:lnTo>
                      <a:lnTo>
                        <a:pt x="3252" y="506"/>
                      </a:lnTo>
                      <a:lnTo>
                        <a:pt x="3258" y="496"/>
                      </a:lnTo>
                      <a:lnTo>
                        <a:pt x="3260" y="492"/>
                      </a:lnTo>
                      <a:lnTo>
                        <a:pt x="3258" y="490"/>
                      </a:lnTo>
                      <a:lnTo>
                        <a:pt x="3256" y="488"/>
                      </a:lnTo>
                      <a:lnTo>
                        <a:pt x="3244" y="486"/>
                      </a:lnTo>
                      <a:lnTo>
                        <a:pt x="3228" y="484"/>
                      </a:lnTo>
                      <a:lnTo>
                        <a:pt x="3204" y="478"/>
                      </a:lnTo>
                      <a:lnTo>
                        <a:pt x="3204" y="478"/>
                      </a:lnTo>
                      <a:lnTo>
                        <a:pt x="3186" y="474"/>
                      </a:lnTo>
                      <a:lnTo>
                        <a:pt x="3176" y="470"/>
                      </a:lnTo>
                      <a:lnTo>
                        <a:pt x="3170" y="464"/>
                      </a:lnTo>
                      <a:lnTo>
                        <a:pt x="3164" y="460"/>
                      </a:lnTo>
                      <a:lnTo>
                        <a:pt x="3154" y="450"/>
                      </a:lnTo>
                      <a:lnTo>
                        <a:pt x="3144" y="444"/>
                      </a:lnTo>
                      <a:lnTo>
                        <a:pt x="3132" y="438"/>
                      </a:lnTo>
                      <a:lnTo>
                        <a:pt x="3132" y="438"/>
                      </a:lnTo>
                      <a:lnTo>
                        <a:pt x="3140" y="438"/>
                      </a:lnTo>
                      <a:lnTo>
                        <a:pt x="3148" y="438"/>
                      </a:lnTo>
                      <a:lnTo>
                        <a:pt x="3158" y="440"/>
                      </a:lnTo>
                      <a:lnTo>
                        <a:pt x="3166" y="442"/>
                      </a:lnTo>
                      <a:lnTo>
                        <a:pt x="3184" y="452"/>
                      </a:lnTo>
                      <a:lnTo>
                        <a:pt x="3202" y="462"/>
                      </a:lnTo>
                      <a:lnTo>
                        <a:pt x="3220" y="470"/>
                      </a:lnTo>
                      <a:lnTo>
                        <a:pt x="3230" y="472"/>
                      </a:lnTo>
                      <a:lnTo>
                        <a:pt x="3238" y="474"/>
                      </a:lnTo>
                      <a:lnTo>
                        <a:pt x="3246" y="474"/>
                      </a:lnTo>
                      <a:lnTo>
                        <a:pt x="3254" y="472"/>
                      </a:lnTo>
                      <a:lnTo>
                        <a:pt x="3262" y="466"/>
                      </a:lnTo>
                      <a:lnTo>
                        <a:pt x="3270" y="460"/>
                      </a:lnTo>
                      <a:lnTo>
                        <a:pt x="3270" y="460"/>
                      </a:lnTo>
                      <a:lnTo>
                        <a:pt x="3296" y="434"/>
                      </a:lnTo>
                      <a:lnTo>
                        <a:pt x="3302" y="426"/>
                      </a:lnTo>
                      <a:lnTo>
                        <a:pt x="3304" y="420"/>
                      </a:lnTo>
                      <a:lnTo>
                        <a:pt x="3304" y="416"/>
                      </a:lnTo>
                      <a:lnTo>
                        <a:pt x="3298" y="412"/>
                      </a:lnTo>
                      <a:lnTo>
                        <a:pt x="3278" y="402"/>
                      </a:lnTo>
                      <a:lnTo>
                        <a:pt x="3278" y="402"/>
                      </a:lnTo>
                      <a:lnTo>
                        <a:pt x="3270" y="394"/>
                      </a:lnTo>
                      <a:lnTo>
                        <a:pt x="3270" y="392"/>
                      </a:lnTo>
                      <a:lnTo>
                        <a:pt x="3270" y="390"/>
                      </a:lnTo>
                      <a:lnTo>
                        <a:pt x="3278" y="388"/>
                      </a:lnTo>
                      <a:lnTo>
                        <a:pt x="3288" y="388"/>
                      </a:lnTo>
                      <a:lnTo>
                        <a:pt x="3302" y="388"/>
                      </a:lnTo>
                      <a:lnTo>
                        <a:pt x="3316" y="390"/>
                      </a:lnTo>
                      <a:lnTo>
                        <a:pt x="3328" y="394"/>
                      </a:lnTo>
                      <a:lnTo>
                        <a:pt x="3336" y="400"/>
                      </a:lnTo>
                      <a:lnTo>
                        <a:pt x="3336" y="400"/>
                      </a:lnTo>
                      <a:lnTo>
                        <a:pt x="3346" y="410"/>
                      </a:lnTo>
                      <a:lnTo>
                        <a:pt x="3356" y="418"/>
                      </a:lnTo>
                      <a:lnTo>
                        <a:pt x="3366" y="426"/>
                      </a:lnTo>
                      <a:lnTo>
                        <a:pt x="3374" y="438"/>
                      </a:lnTo>
                      <a:lnTo>
                        <a:pt x="3374" y="438"/>
                      </a:lnTo>
                      <a:lnTo>
                        <a:pt x="3380" y="448"/>
                      </a:lnTo>
                      <a:lnTo>
                        <a:pt x="3388" y="452"/>
                      </a:lnTo>
                      <a:lnTo>
                        <a:pt x="3398" y="454"/>
                      </a:lnTo>
                      <a:lnTo>
                        <a:pt x="3410" y="452"/>
                      </a:lnTo>
                      <a:lnTo>
                        <a:pt x="3410" y="452"/>
                      </a:lnTo>
                      <a:lnTo>
                        <a:pt x="3412" y="450"/>
                      </a:lnTo>
                      <a:lnTo>
                        <a:pt x="3414" y="448"/>
                      </a:lnTo>
                      <a:lnTo>
                        <a:pt x="3412" y="444"/>
                      </a:lnTo>
                      <a:lnTo>
                        <a:pt x="3398" y="436"/>
                      </a:lnTo>
                      <a:lnTo>
                        <a:pt x="3392" y="432"/>
                      </a:lnTo>
                      <a:lnTo>
                        <a:pt x="3386" y="426"/>
                      </a:lnTo>
                      <a:lnTo>
                        <a:pt x="3384" y="424"/>
                      </a:lnTo>
                      <a:lnTo>
                        <a:pt x="3384" y="422"/>
                      </a:lnTo>
                      <a:lnTo>
                        <a:pt x="3386" y="418"/>
                      </a:lnTo>
                      <a:lnTo>
                        <a:pt x="3390" y="416"/>
                      </a:lnTo>
                      <a:lnTo>
                        <a:pt x="3390" y="416"/>
                      </a:lnTo>
                      <a:lnTo>
                        <a:pt x="3398" y="412"/>
                      </a:lnTo>
                      <a:lnTo>
                        <a:pt x="3404" y="406"/>
                      </a:lnTo>
                      <a:lnTo>
                        <a:pt x="3414" y="396"/>
                      </a:lnTo>
                      <a:lnTo>
                        <a:pt x="3426" y="388"/>
                      </a:lnTo>
                      <a:lnTo>
                        <a:pt x="3432" y="386"/>
                      </a:lnTo>
                      <a:lnTo>
                        <a:pt x="3438" y="386"/>
                      </a:lnTo>
                      <a:lnTo>
                        <a:pt x="3438" y="386"/>
                      </a:lnTo>
                      <a:lnTo>
                        <a:pt x="3444" y="386"/>
                      </a:lnTo>
                      <a:lnTo>
                        <a:pt x="3450" y="384"/>
                      </a:lnTo>
                      <a:lnTo>
                        <a:pt x="3456" y="380"/>
                      </a:lnTo>
                      <a:lnTo>
                        <a:pt x="3460" y="374"/>
                      </a:lnTo>
                      <a:lnTo>
                        <a:pt x="3468" y="364"/>
                      </a:lnTo>
                      <a:lnTo>
                        <a:pt x="3474" y="360"/>
                      </a:lnTo>
                      <a:lnTo>
                        <a:pt x="3478" y="360"/>
                      </a:lnTo>
                      <a:lnTo>
                        <a:pt x="3478" y="360"/>
                      </a:lnTo>
                      <a:lnTo>
                        <a:pt x="3484" y="358"/>
                      </a:lnTo>
                      <a:lnTo>
                        <a:pt x="3490" y="354"/>
                      </a:lnTo>
                      <a:lnTo>
                        <a:pt x="3492" y="348"/>
                      </a:lnTo>
                      <a:lnTo>
                        <a:pt x="3494" y="342"/>
                      </a:lnTo>
                      <a:lnTo>
                        <a:pt x="3492" y="334"/>
                      </a:lnTo>
                      <a:lnTo>
                        <a:pt x="3488" y="324"/>
                      </a:lnTo>
                      <a:lnTo>
                        <a:pt x="3482" y="316"/>
                      </a:lnTo>
                      <a:lnTo>
                        <a:pt x="3472" y="306"/>
                      </a:lnTo>
                      <a:lnTo>
                        <a:pt x="3472" y="306"/>
                      </a:lnTo>
                      <a:lnTo>
                        <a:pt x="3464" y="298"/>
                      </a:lnTo>
                      <a:lnTo>
                        <a:pt x="3460" y="292"/>
                      </a:lnTo>
                      <a:lnTo>
                        <a:pt x="3460" y="288"/>
                      </a:lnTo>
                      <a:lnTo>
                        <a:pt x="3462" y="284"/>
                      </a:lnTo>
                      <a:lnTo>
                        <a:pt x="3464" y="282"/>
                      </a:lnTo>
                      <a:lnTo>
                        <a:pt x="3466" y="278"/>
                      </a:lnTo>
                      <a:lnTo>
                        <a:pt x="3464" y="272"/>
                      </a:lnTo>
                      <a:lnTo>
                        <a:pt x="3458" y="266"/>
                      </a:lnTo>
                      <a:lnTo>
                        <a:pt x="3458" y="266"/>
                      </a:lnTo>
                      <a:lnTo>
                        <a:pt x="3452" y="260"/>
                      </a:lnTo>
                      <a:lnTo>
                        <a:pt x="3452" y="258"/>
                      </a:lnTo>
                      <a:lnTo>
                        <a:pt x="3452" y="258"/>
                      </a:lnTo>
                      <a:lnTo>
                        <a:pt x="3458" y="256"/>
                      </a:lnTo>
                      <a:lnTo>
                        <a:pt x="3466" y="256"/>
                      </a:lnTo>
                      <a:lnTo>
                        <a:pt x="3476" y="256"/>
                      </a:lnTo>
                      <a:lnTo>
                        <a:pt x="3484" y="254"/>
                      </a:lnTo>
                      <a:lnTo>
                        <a:pt x="3492" y="250"/>
                      </a:lnTo>
                      <a:lnTo>
                        <a:pt x="3494" y="248"/>
                      </a:lnTo>
                      <a:lnTo>
                        <a:pt x="3496" y="242"/>
                      </a:lnTo>
                      <a:lnTo>
                        <a:pt x="3496" y="242"/>
                      </a:lnTo>
                      <a:lnTo>
                        <a:pt x="3498" y="234"/>
                      </a:lnTo>
                      <a:lnTo>
                        <a:pt x="3496" y="230"/>
                      </a:lnTo>
                      <a:lnTo>
                        <a:pt x="3492" y="228"/>
                      </a:lnTo>
                      <a:lnTo>
                        <a:pt x="3488" y="226"/>
                      </a:lnTo>
                      <a:lnTo>
                        <a:pt x="3486" y="224"/>
                      </a:lnTo>
                      <a:lnTo>
                        <a:pt x="3484" y="222"/>
                      </a:lnTo>
                      <a:lnTo>
                        <a:pt x="3484" y="220"/>
                      </a:lnTo>
                      <a:lnTo>
                        <a:pt x="3490" y="214"/>
                      </a:lnTo>
                      <a:lnTo>
                        <a:pt x="3490" y="214"/>
                      </a:lnTo>
                      <a:lnTo>
                        <a:pt x="3492" y="206"/>
                      </a:lnTo>
                      <a:lnTo>
                        <a:pt x="3492" y="204"/>
                      </a:lnTo>
                      <a:lnTo>
                        <a:pt x="3486" y="202"/>
                      </a:lnTo>
                      <a:lnTo>
                        <a:pt x="3480" y="200"/>
                      </a:lnTo>
                      <a:lnTo>
                        <a:pt x="3472" y="198"/>
                      </a:lnTo>
                      <a:lnTo>
                        <a:pt x="3464" y="196"/>
                      </a:lnTo>
                      <a:lnTo>
                        <a:pt x="3458" y="192"/>
                      </a:lnTo>
                      <a:lnTo>
                        <a:pt x="3454" y="182"/>
                      </a:lnTo>
                      <a:lnTo>
                        <a:pt x="3454" y="182"/>
                      </a:lnTo>
                      <a:lnTo>
                        <a:pt x="3452" y="174"/>
                      </a:lnTo>
                      <a:lnTo>
                        <a:pt x="3446" y="170"/>
                      </a:lnTo>
                      <a:lnTo>
                        <a:pt x="3438" y="168"/>
                      </a:lnTo>
                      <a:lnTo>
                        <a:pt x="3428" y="168"/>
                      </a:lnTo>
                      <a:lnTo>
                        <a:pt x="3404" y="166"/>
                      </a:lnTo>
                      <a:lnTo>
                        <a:pt x="3392" y="164"/>
                      </a:lnTo>
                      <a:lnTo>
                        <a:pt x="3378" y="160"/>
                      </a:lnTo>
                      <a:lnTo>
                        <a:pt x="3378" y="160"/>
                      </a:lnTo>
                      <a:lnTo>
                        <a:pt x="3360" y="152"/>
                      </a:lnTo>
                      <a:lnTo>
                        <a:pt x="3356" y="152"/>
                      </a:lnTo>
                      <a:lnTo>
                        <a:pt x="3354" y="152"/>
                      </a:lnTo>
                      <a:lnTo>
                        <a:pt x="3348" y="156"/>
                      </a:lnTo>
                      <a:lnTo>
                        <a:pt x="3344" y="158"/>
                      </a:lnTo>
                      <a:lnTo>
                        <a:pt x="3334" y="158"/>
                      </a:lnTo>
                      <a:lnTo>
                        <a:pt x="3334" y="158"/>
                      </a:lnTo>
                      <a:lnTo>
                        <a:pt x="3326" y="160"/>
                      </a:lnTo>
                      <a:lnTo>
                        <a:pt x="3320" y="164"/>
                      </a:lnTo>
                      <a:lnTo>
                        <a:pt x="3318" y="172"/>
                      </a:lnTo>
                      <a:lnTo>
                        <a:pt x="3318" y="180"/>
                      </a:lnTo>
                      <a:lnTo>
                        <a:pt x="3322" y="190"/>
                      </a:lnTo>
                      <a:lnTo>
                        <a:pt x="3326" y="198"/>
                      </a:lnTo>
                      <a:lnTo>
                        <a:pt x="3330" y="206"/>
                      </a:lnTo>
                      <a:lnTo>
                        <a:pt x="3338" y="210"/>
                      </a:lnTo>
                      <a:lnTo>
                        <a:pt x="3338" y="210"/>
                      </a:lnTo>
                      <a:lnTo>
                        <a:pt x="3342" y="212"/>
                      </a:lnTo>
                      <a:lnTo>
                        <a:pt x="3346" y="216"/>
                      </a:lnTo>
                      <a:lnTo>
                        <a:pt x="3346" y="222"/>
                      </a:lnTo>
                      <a:lnTo>
                        <a:pt x="3344" y="226"/>
                      </a:lnTo>
                      <a:lnTo>
                        <a:pt x="3342" y="230"/>
                      </a:lnTo>
                      <a:lnTo>
                        <a:pt x="3338" y="232"/>
                      </a:lnTo>
                      <a:lnTo>
                        <a:pt x="3332" y="234"/>
                      </a:lnTo>
                      <a:lnTo>
                        <a:pt x="3326" y="234"/>
                      </a:lnTo>
                      <a:lnTo>
                        <a:pt x="3326" y="234"/>
                      </a:lnTo>
                      <a:lnTo>
                        <a:pt x="3322" y="236"/>
                      </a:lnTo>
                      <a:lnTo>
                        <a:pt x="3320" y="240"/>
                      </a:lnTo>
                      <a:lnTo>
                        <a:pt x="3318" y="256"/>
                      </a:lnTo>
                      <a:lnTo>
                        <a:pt x="3318" y="266"/>
                      </a:lnTo>
                      <a:lnTo>
                        <a:pt x="3316" y="278"/>
                      </a:lnTo>
                      <a:lnTo>
                        <a:pt x="3310" y="288"/>
                      </a:lnTo>
                      <a:lnTo>
                        <a:pt x="3300" y="296"/>
                      </a:lnTo>
                      <a:lnTo>
                        <a:pt x="3300" y="296"/>
                      </a:lnTo>
                      <a:lnTo>
                        <a:pt x="3292" y="302"/>
                      </a:lnTo>
                      <a:lnTo>
                        <a:pt x="3286" y="310"/>
                      </a:lnTo>
                      <a:lnTo>
                        <a:pt x="3284" y="316"/>
                      </a:lnTo>
                      <a:lnTo>
                        <a:pt x="3282" y="322"/>
                      </a:lnTo>
                      <a:lnTo>
                        <a:pt x="3280" y="328"/>
                      </a:lnTo>
                      <a:lnTo>
                        <a:pt x="3278" y="332"/>
                      </a:lnTo>
                      <a:lnTo>
                        <a:pt x="3274" y="338"/>
                      </a:lnTo>
                      <a:lnTo>
                        <a:pt x="3264" y="342"/>
                      </a:lnTo>
                      <a:lnTo>
                        <a:pt x="3264" y="342"/>
                      </a:lnTo>
                      <a:lnTo>
                        <a:pt x="3250" y="344"/>
                      </a:lnTo>
                      <a:lnTo>
                        <a:pt x="3246" y="344"/>
                      </a:lnTo>
                      <a:lnTo>
                        <a:pt x="3244" y="340"/>
                      </a:lnTo>
                      <a:lnTo>
                        <a:pt x="3238" y="330"/>
                      </a:lnTo>
                      <a:lnTo>
                        <a:pt x="3232" y="322"/>
                      </a:lnTo>
                      <a:lnTo>
                        <a:pt x="3222" y="312"/>
                      </a:lnTo>
                      <a:lnTo>
                        <a:pt x="3222" y="312"/>
                      </a:lnTo>
                      <a:lnTo>
                        <a:pt x="3214" y="304"/>
                      </a:lnTo>
                      <a:lnTo>
                        <a:pt x="3210" y="298"/>
                      </a:lnTo>
                      <a:lnTo>
                        <a:pt x="3212" y="292"/>
                      </a:lnTo>
                      <a:lnTo>
                        <a:pt x="3216" y="288"/>
                      </a:lnTo>
                      <a:lnTo>
                        <a:pt x="3226" y="280"/>
                      </a:lnTo>
                      <a:lnTo>
                        <a:pt x="3232" y="276"/>
                      </a:lnTo>
                      <a:lnTo>
                        <a:pt x="3234" y="270"/>
                      </a:lnTo>
                      <a:lnTo>
                        <a:pt x="3234" y="270"/>
                      </a:lnTo>
                      <a:lnTo>
                        <a:pt x="3232" y="260"/>
                      </a:lnTo>
                      <a:lnTo>
                        <a:pt x="3228" y="248"/>
                      </a:lnTo>
                      <a:lnTo>
                        <a:pt x="3220" y="234"/>
                      </a:lnTo>
                      <a:lnTo>
                        <a:pt x="3212" y="220"/>
                      </a:lnTo>
                      <a:lnTo>
                        <a:pt x="3200" y="210"/>
                      </a:lnTo>
                      <a:lnTo>
                        <a:pt x="3190" y="202"/>
                      </a:lnTo>
                      <a:lnTo>
                        <a:pt x="3184" y="200"/>
                      </a:lnTo>
                      <a:lnTo>
                        <a:pt x="3178" y="200"/>
                      </a:lnTo>
                      <a:lnTo>
                        <a:pt x="3172" y="202"/>
                      </a:lnTo>
                      <a:lnTo>
                        <a:pt x="3168" y="206"/>
                      </a:lnTo>
                      <a:lnTo>
                        <a:pt x="3168" y="206"/>
                      </a:lnTo>
                      <a:lnTo>
                        <a:pt x="3158" y="216"/>
                      </a:lnTo>
                      <a:lnTo>
                        <a:pt x="3154" y="230"/>
                      </a:lnTo>
                      <a:lnTo>
                        <a:pt x="3148" y="254"/>
                      </a:lnTo>
                      <a:lnTo>
                        <a:pt x="3146" y="262"/>
                      </a:lnTo>
                      <a:lnTo>
                        <a:pt x="3142" y="268"/>
                      </a:lnTo>
                      <a:lnTo>
                        <a:pt x="3140" y="268"/>
                      </a:lnTo>
                      <a:lnTo>
                        <a:pt x="3138" y="268"/>
                      </a:lnTo>
                      <a:lnTo>
                        <a:pt x="3130" y="260"/>
                      </a:lnTo>
                      <a:lnTo>
                        <a:pt x="3130" y="260"/>
                      </a:lnTo>
                      <a:lnTo>
                        <a:pt x="3124" y="252"/>
                      </a:lnTo>
                      <a:lnTo>
                        <a:pt x="3122" y="246"/>
                      </a:lnTo>
                      <a:lnTo>
                        <a:pt x="3122" y="242"/>
                      </a:lnTo>
                      <a:lnTo>
                        <a:pt x="3124" y="238"/>
                      </a:lnTo>
                      <a:lnTo>
                        <a:pt x="3126" y="236"/>
                      </a:lnTo>
                      <a:lnTo>
                        <a:pt x="3128" y="232"/>
                      </a:lnTo>
                      <a:lnTo>
                        <a:pt x="3124" y="226"/>
                      </a:lnTo>
                      <a:lnTo>
                        <a:pt x="3118" y="216"/>
                      </a:lnTo>
                      <a:lnTo>
                        <a:pt x="3118" y="216"/>
                      </a:lnTo>
                      <a:lnTo>
                        <a:pt x="3112" y="208"/>
                      </a:lnTo>
                      <a:lnTo>
                        <a:pt x="3110" y="204"/>
                      </a:lnTo>
                      <a:lnTo>
                        <a:pt x="3110" y="202"/>
                      </a:lnTo>
                      <a:lnTo>
                        <a:pt x="3114" y="198"/>
                      </a:lnTo>
                      <a:lnTo>
                        <a:pt x="3120" y="194"/>
                      </a:lnTo>
                      <a:lnTo>
                        <a:pt x="3126" y="192"/>
                      </a:lnTo>
                      <a:lnTo>
                        <a:pt x="3128" y="190"/>
                      </a:lnTo>
                      <a:lnTo>
                        <a:pt x="3126" y="186"/>
                      </a:lnTo>
                      <a:lnTo>
                        <a:pt x="3116" y="180"/>
                      </a:lnTo>
                      <a:lnTo>
                        <a:pt x="3116" y="180"/>
                      </a:lnTo>
                      <a:lnTo>
                        <a:pt x="3104" y="174"/>
                      </a:lnTo>
                      <a:lnTo>
                        <a:pt x="3094" y="172"/>
                      </a:lnTo>
                      <a:lnTo>
                        <a:pt x="3088" y="172"/>
                      </a:lnTo>
                      <a:lnTo>
                        <a:pt x="3082" y="174"/>
                      </a:lnTo>
                      <a:lnTo>
                        <a:pt x="3076" y="176"/>
                      </a:lnTo>
                      <a:lnTo>
                        <a:pt x="3070" y="178"/>
                      </a:lnTo>
                      <a:lnTo>
                        <a:pt x="3064" y="176"/>
                      </a:lnTo>
                      <a:lnTo>
                        <a:pt x="3054" y="172"/>
                      </a:lnTo>
                      <a:lnTo>
                        <a:pt x="3054" y="172"/>
                      </a:lnTo>
                      <a:lnTo>
                        <a:pt x="3050" y="170"/>
                      </a:lnTo>
                      <a:lnTo>
                        <a:pt x="3048" y="168"/>
                      </a:lnTo>
                      <a:lnTo>
                        <a:pt x="3048" y="164"/>
                      </a:lnTo>
                      <a:lnTo>
                        <a:pt x="3048" y="162"/>
                      </a:lnTo>
                      <a:lnTo>
                        <a:pt x="3054" y="154"/>
                      </a:lnTo>
                      <a:lnTo>
                        <a:pt x="3062" y="148"/>
                      </a:lnTo>
                      <a:lnTo>
                        <a:pt x="3076" y="134"/>
                      </a:lnTo>
                      <a:lnTo>
                        <a:pt x="3080" y="130"/>
                      </a:lnTo>
                      <a:lnTo>
                        <a:pt x="3080" y="126"/>
                      </a:lnTo>
                      <a:lnTo>
                        <a:pt x="3078" y="124"/>
                      </a:lnTo>
                      <a:lnTo>
                        <a:pt x="3078" y="124"/>
                      </a:lnTo>
                      <a:lnTo>
                        <a:pt x="3064" y="114"/>
                      </a:lnTo>
                      <a:lnTo>
                        <a:pt x="3046" y="102"/>
                      </a:lnTo>
                      <a:lnTo>
                        <a:pt x="3038" y="94"/>
                      </a:lnTo>
                      <a:lnTo>
                        <a:pt x="3032" y="86"/>
                      </a:lnTo>
                      <a:lnTo>
                        <a:pt x="3028" y="78"/>
                      </a:lnTo>
                      <a:lnTo>
                        <a:pt x="3026" y="66"/>
                      </a:lnTo>
                      <a:lnTo>
                        <a:pt x="3026" y="66"/>
                      </a:lnTo>
                      <a:lnTo>
                        <a:pt x="3026" y="62"/>
                      </a:lnTo>
                      <a:lnTo>
                        <a:pt x="3026" y="56"/>
                      </a:lnTo>
                      <a:lnTo>
                        <a:pt x="3020" y="44"/>
                      </a:lnTo>
                      <a:lnTo>
                        <a:pt x="3010" y="34"/>
                      </a:lnTo>
                      <a:lnTo>
                        <a:pt x="2998" y="24"/>
                      </a:lnTo>
                      <a:lnTo>
                        <a:pt x="2986" y="14"/>
                      </a:lnTo>
                      <a:lnTo>
                        <a:pt x="2972" y="8"/>
                      </a:lnTo>
                      <a:lnTo>
                        <a:pt x="2960" y="2"/>
                      </a:lnTo>
                      <a:lnTo>
                        <a:pt x="2948" y="0"/>
                      </a:lnTo>
                      <a:lnTo>
                        <a:pt x="2948" y="0"/>
                      </a:lnTo>
                      <a:lnTo>
                        <a:pt x="2940" y="0"/>
                      </a:lnTo>
                      <a:lnTo>
                        <a:pt x="2936" y="2"/>
                      </a:lnTo>
                      <a:lnTo>
                        <a:pt x="2934" y="4"/>
                      </a:lnTo>
                      <a:lnTo>
                        <a:pt x="2932" y="8"/>
                      </a:lnTo>
                      <a:lnTo>
                        <a:pt x="2932" y="12"/>
                      </a:lnTo>
                      <a:lnTo>
                        <a:pt x="2928" y="16"/>
                      </a:lnTo>
                      <a:lnTo>
                        <a:pt x="2924" y="20"/>
                      </a:lnTo>
                      <a:lnTo>
                        <a:pt x="2916" y="22"/>
                      </a:lnTo>
                      <a:lnTo>
                        <a:pt x="2916" y="22"/>
                      </a:lnTo>
                      <a:lnTo>
                        <a:pt x="2908" y="26"/>
                      </a:lnTo>
                      <a:lnTo>
                        <a:pt x="2904" y="28"/>
                      </a:lnTo>
                      <a:lnTo>
                        <a:pt x="2902" y="30"/>
                      </a:lnTo>
                      <a:lnTo>
                        <a:pt x="2902" y="34"/>
                      </a:lnTo>
                      <a:lnTo>
                        <a:pt x="2902" y="38"/>
                      </a:lnTo>
                      <a:lnTo>
                        <a:pt x="2900" y="42"/>
                      </a:lnTo>
                      <a:lnTo>
                        <a:pt x="2894" y="46"/>
                      </a:lnTo>
                      <a:lnTo>
                        <a:pt x="2886" y="50"/>
                      </a:lnTo>
                      <a:lnTo>
                        <a:pt x="2886" y="50"/>
                      </a:lnTo>
                      <a:lnTo>
                        <a:pt x="2878" y="56"/>
                      </a:lnTo>
                      <a:lnTo>
                        <a:pt x="2876" y="62"/>
                      </a:lnTo>
                      <a:lnTo>
                        <a:pt x="2876" y="70"/>
                      </a:lnTo>
                      <a:lnTo>
                        <a:pt x="2878" y="80"/>
                      </a:lnTo>
                      <a:lnTo>
                        <a:pt x="2886" y="98"/>
                      </a:lnTo>
                      <a:lnTo>
                        <a:pt x="2888" y="106"/>
                      </a:lnTo>
                      <a:lnTo>
                        <a:pt x="2886" y="114"/>
                      </a:lnTo>
                      <a:lnTo>
                        <a:pt x="2886" y="114"/>
                      </a:lnTo>
                      <a:lnTo>
                        <a:pt x="2884" y="128"/>
                      </a:lnTo>
                      <a:lnTo>
                        <a:pt x="2884" y="136"/>
                      </a:lnTo>
                      <a:lnTo>
                        <a:pt x="2886" y="142"/>
                      </a:lnTo>
                      <a:lnTo>
                        <a:pt x="2890" y="150"/>
                      </a:lnTo>
                      <a:lnTo>
                        <a:pt x="2898" y="156"/>
                      </a:lnTo>
                      <a:lnTo>
                        <a:pt x="2910" y="162"/>
                      </a:lnTo>
                      <a:lnTo>
                        <a:pt x="2924" y="168"/>
                      </a:lnTo>
                      <a:lnTo>
                        <a:pt x="2924" y="168"/>
                      </a:lnTo>
                      <a:lnTo>
                        <a:pt x="2940" y="172"/>
                      </a:lnTo>
                      <a:lnTo>
                        <a:pt x="2954" y="180"/>
                      </a:lnTo>
                      <a:lnTo>
                        <a:pt x="2964" y="186"/>
                      </a:lnTo>
                      <a:lnTo>
                        <a:pt x="2970" y="194"/>
                      </a:lnTo>
                      <a:lnTo>
                        <a:pt x="2974" y="202"/>
                      </a:lnTo>
                      <a:lnTo>
                        <a:pt x="2974" y="208"/>
                      </a:lnTo>
                      <a:lnTo>
                        <a:pt x="2972" y="214"/>
                      </a:lnTo>
                      <a:lnTo>
                        <a:pt x="2966" y="218"/>
                      </a:lnTo>
                      <a:lnTo>
                        <a:pt x="2966" y="218"/>
                      </a:lnTo>
                      <a:lnTo>
                        <a:pt x="2958" y="222"/>
                      </a:lnTo>
                      <a:lnTo>
                        <a:pt x="2954" y="226"/>
                      </a:lnTo>
                      <a:lnTo>
                        <a:pt x="2954" y="232"/>
                      </a:lnTo>
                      <a:lnTo>
                        <a:pt x="2956" y="234"/>
                      </a:lnTo>
                      <a:lnTo>
                        <a:pt x="2960" y="238"/>
                      </a:lnTo>
                      <a:lnTo>
                        <a:pt x="2966" y="238"/>
                      </a:lnTo>
                      <a:lnTo>
                        <a:pt x="2972" y="236"/>
                      </a:lnTo>
                      <a:lnTo>
                        <a:pt x="2980" y="234"/>
                      </a:lnTo>
                      <a:lnTo>
                        <a:pt x="2980" y="234"/>
                      </a:lnTo>
                      <a:lnTo>
                        <a:pt x="2986" y="230"/>
                      </a:lnTo>
                      <a:lnTo>
                        <a:pt x="2992" y="230"/>
                      </a:lnTo>
                      <a:lnTo>
                        <a:pt x="2996" y="232"/>
                      </a:lnTo>
                      <a:lnTo>
                        <a:pt x="2996" y="238"/>
                      </a:lnTo>
                      <a:lnTo>
                        <a:pt x="2994" y="246"/>
                      </a:lnTo>
                      <a:lnTo>
                        <a:pt x="2988" y="254"/>
                      </a:lnTo>
                      <a:lnTo>
                        <a:pt x="2980" y="262"/>
                      </a:lnTo>
                      <a:lnTo>
                        <a:pt x="2968" y="272"/>
                      </a:lnTo>
                      <a:lnTo>
                        <a:pt x="2968" y="272"/>
                      </a:lnTo>
                      <a:lnTo>
                        <a:pt x="2956" y="280"/>
                      </a:lnTo>
                      <a:lnTo>
                        <a:pt x="2946" y="282"/>
                      </a:lnTo>
                      <a:lnTo>
                        <a:pt x="2940" y="284"/>
                      </a:lnTo>
                      <a:lnTo>
                        <a:pt x="2934" y="282"/>
                      </a:lnTo>
                      <a:lnTo>
                        <a:pt x="2930" y="280"/>
                      </a:lnTo>
                      <a:lnTo>
                        <a:pt x="2928" y="282"/>
                      </a:lnTo>
                      <a:lnTo>
                        <a:pt x="2926" y="284"/>
                      </a:lnTo>
                      <a:lnTo>
                        <a:pt x="2922" y="290"/>
                      </a:lnTo>
                      <a:lnTo>
                        <a:pt x="2922" y="290"/>
                      </a:lnTo>
                      <a:lnTo>
                        <a:pt x="2920" y="300"/>
                      </a:lnTo>
                      <a:lnTo>
                        <a:pt x="2924" y="312"/>
                      </a:lnTo>
                      <a:lnTo>
                        <a:pt x="2930" y="334"/>
                      </a:lnTo>
                      <a:lnTo>
                        <a:pt x="2934" y="342"/>
                      </a:lnTo>
                      <a:lnTo>
                        <a:pt x="2934" y="348"/>
                      </a:lnTo>
                      <a:lnTo>
                        <a:pt x="2934" y="350"/>
                      </a:lnTo>
                      <a:lnTo>
                        <a:pt x="2930" y="348"/>
                      </a:lnTo>
                      <a:lnTo>
                        <a:pt x="2922" y="344"/>
                      </a:lnTo>
                      <a:lnTo>
                        <a:pt x="2922" y="344"/>
                      </a:lnTo>
                      <a:lnTo>
                        <a:pt x="2902" y="330"/>
                      </a:lnTo>
                      <a:lnTo>
                        <a:pt x="2896" y="326"/>
                      </a:lnTo>
                      <a:lnTo>
                        <a:pt x="2892" y="320"/>
                      </a:lnTo>
                      <a:lnTo>
                        <a:pt x="2892" y="316"/>
                      </a:lnTo>
                      <a:lnTo>
                        <a:pt x="2892" y="312"/>
                      </a:lnTo>
                      <a:lnTo>
                        <a:pt x="2896" y="298"/>
                      </a:lnTo>
                      <a:lnTo>
                        <a:pt x="2896" y="298"/>
                      </a:lnTo>
                      <a:lnTo>
                        <a:pt x="2900" y="286"/>
                      </a:lnTo>
                      <a:lnTo>
                        <a:pt x="2902" y="280"/>
                      </a:lnTo>
                      <a:lnTo>
                        <a:pt x="2900" y="276"/>
                      </a:lnTo>
                      <a:lnTo>
                        <a:pt x="2898" y="272"/>
                      </a:lnTo>
                      <a:lnTo>
                        <a:pt x="2892" y="270"/>
                      </a:lnTo>
                      <a:lnTo>
                        <a:pt x="2886" y="270"/>
                      </a:lnTo>
                      <a:lnTo>
                        <a:pt x="2876" y="270"/>
                      </a:lnTo>
                      <a:lnTo>
                        <a:pt x="2876" y="270"/>
                      </a:lnTo>
                      <a:lnTo>
                        <a:pt x="2866" y="270"/>
                      </a:lnTo>
                      <a:lnTo>
                        <a:pt x="2858" y="268"/>
                      </a:lnTo>
                      <a:lnTo>
                        <a:pt x="2844" y="260"/>
                      </a:lnTo>
                      <a:lnTo>
                        <a:pt x="2838" y="256"/>
                      </a:lnTo>
                      <a:lnTo>
                        <a:pt x="2830" y="254"/>
                      </a:lnTo>
                      <a:lnTo>
                        <a:pt x="2820" y="254"/>
                      </a:lnTo>
                      <a:lnTo>
                        <a:pt x="2810" y="258"/>
                      </a:lnTo>
                      <a:lnTo>
                        <a:pt x="2810" y="258"/>
                      </a:lnTo>
                      <a:lnTo>
                        <a:pt x="2800" y="264"/>
                      </a:lnTo>
                      <a:lnTo>
                        <a:pt x="2796" y="272"/>
                      </a:lnTo>
                      <a:lnTo>
                        <a:pt x="2796" y="278"/>
                      </a:lnTo>
                      <a:lnTo>
                        <a:pt x="2796" y="286"/>
                      </a:lnTo>
                      <a:lnTo>
                        <a:pt x="2798" y="292"/>
                      </a:lnTo>
                      <a:lnTo>
                        <a:pt x="2798" y="298"/>
                      </a:lnTo>
                      <a:lnTo>
                        <a:pt x="2794" y="304"/>
                      </a:lnTo>
                      <a:lnTo>
                        <a:pt x="2786" y="308"/>
                      </a:lnTo>
                      <a:lnTo>
                        <a:pt x="2786" y="308"/>
                      </a:lnTo>
                      <a:lnTo>
                        <a:pt x="2778" y="310"/>
                      </a:lnTo>
                      <a:lnTo>
                        <a:pt x="2772" y="308"/>
                      </a:lnTo>
                      <a:lnTo>
                        <a:pt x="2760" y="302"/>
                      </a:lnTo>
                      <a:lnTo>
                        <a:pt x="2752" y="300"/>
                      </a:lnTo>
                      <a:lnTo>
                        <a:pt x="2742" y="298"/>
                      </a:lnTo>
                      <a:lnTo>
                        <a:pt x="2726" y="298"/>
                      </a:lnTo>
                      <a:lnTo>
                        <a:pt x="2708" y="302"/>
                      </a:lnTo>
                      <a:lnTo>
                        <a:pt x="2708" y="302"/>
                      </a:lnTo>
                      <a:lnTo>
                        <a:pt x="2680" y="306"/>
                      </a:lnTo>
                      <a:lnTo>
                        <a:pt x="2658" y="306"/>
                      </a:lnTo>
                      <a:lnTo>
                        <a:pt x="2640" y="302"/>
                      </a:lnTo>
                      <a:lnTo>
                        <a:pt x="2626" y="298"/>
                      </a:lnTo>
                      <a:lnTo>
                        <a:pt x="2606" y="286"/>
                      </a:lnTo>
                      <a:lnTo>
                        <a:pt x="2598" y="284"/>
                      </a:lnTo>
                      <a:lnTo>
                        <a:pt x="2590" y="286"/>
                      </a:lnTo>
                      <a:lnTo>
                        <a:pt x="2590" y="286"/>
                      </a:lnTo>
                      <a:lnTo>
                        <a:pt x="2580" y="288"/>
                      </a:lnTo>
                      <a:lnTo>
                        <a:pt x="2572" y="288"/>
                      </a:lnTo>
                      <a:lnTo>
                        <a:pt x="2564" y="286"/>
                      </a:lnTo>
                      <a:lnTo>
                        <a:pt x="2556" y="282"/>
                      </a:lnTo>
                      <a:lnTo>
                        <a:pt x="2544" y="272"/>
                      </a:lnTo>
                      <a:lnTo>
                        <a:pt x="2532" y="260"/>
                      </a:lnTo>
                      <a:lnTo>
                        <a:pt x="2520" y="246"/>
                      </a:lnTo>
                      <a:lnTo>
                        <a:pt x="2510" y="234"/>
                      </a:lnTo>
                      <a:lnTo>
                        <a:pt x="2504" y="230"/>
                      </a:lnTo>
                      <a:lnTo>
                        <a:pt x="2498" y="226"/>
                      </a:lnTo>
                      <a:lnTo>
                        <a:pt x="2492" y="224"/>
                      </a:lnTo>
                      <a:lnTo>
                        <a:pt x="2486" y="224"/>
                      </a:lnTo>
                      <a:lnTo>
                        <a:pt x="2486" y="224"/>
                      </a:lnTo>
                      <a:lnTo>
                        <a:pt x="2456" y="230"/>
                      </a:lnTo>
                      <a:lnTo>
                        <a:pt x="2438" y="234"/>
                      </a:lnTo>
                      <a:lnTo>
                        <a:pt x="2422" y="240"/>
                      </a:lnTo>
                      <a:lnTo>
                        <a:pt x="2408" y="246"/>
                      </a:lnTo>
                      <a:lnTo>
                        <a:pt x="2398" y="252"/>
                      </a:lnTo>
                      <a:lnTo>
                        <a:pt x="2394" y="256"/>
                      </a:lnTo>
                      <a:lnTo>
                        <a:pt x="2392" y="262"/>
                      </a:lnTo>
                      <a:lnTo>
                        <a:pt x="2392" y="266"/>
                      </a:lnTo>
                      <a:lnTo>
                        <a:pt x="2394" y="270"/>
                      </a:lnTo>
                      <a:lnTo>
                        <a:pt x="2394" y="270"/>
                      </a:lnTo>
                      <a:lnTo>
                        <a:pt x="2398" y="274"/>
                      </a:lnTo>
                      <a:lnTo>
                        <a:pt x="2400" y="278"/>
                      </a:lnTo>
                      <a:lnTo>
                        <a:pt x="2406" y="280"/>
                      </a:lnTo>
                      <a:lnTo>
                        <a:pt x="2410" y="280"/>
                      </a:lnTo>
                      <a:lnTo>
                        <a:pt x="2420" y="278"/>
                      </a:lnTo>
                      <a:lnTo>
                        <a:pt x="2432" y="274"/>
                      </a:lnTo>
                      <a:lnTo>
                        <a:pt x="2456" y="264"/>
                      </a:lnTo>
                      <a:lnTo>
                        <a:pt x="2464" y="262"/>
                      </a:lnTo>
                      <a:lnTo>
                        <a:pt x="2468" y="262"/>
                      </a:lnTo>
                      <a:lnTo>
                        <a:pt x="2472" y="264"/>
                      </a:lnTo>
                      <a:lnTo>
                        <a:pt x="2472" y="264"/>
                      </a:lnTo>
                      <a:lnTo>
                        <a:pt x="2474" y="266"/>
                      </a:lnTo>
                      <a:lnTo>
                        <a:pt x="2476" y="268"/>
                      </a:lnTo>
                      <a:lnTo>
                        <a:pt x="2472" y="272"/>
                      </a:lnTo>
                      <a:lnTo>
                        <a:pt x="2456" y="278"/>
                      </a:lnTo>
                      <a:lnTo>
                        <a:pt x="2436" y="286"/>
                      </a:lnTo>
                      <a:lnTo>
                        <a:pt x="2428" y="292"/>
                      </a:lnTo>
                      <a:lnTo>
                        <a:pt x="2422" y="298"/>
                      </a:lnTo>
                      <a:lnTo>
                        <a:pt x="2422" y="298"/>
                      </a:lnTo>
                      <a:lnTo>
                        <a:pt x="2422" y="304"/>
                      </a:lnTo>
                      <a:lnTo>
                        <a:pt x="2424" y="308"/>
                      </a:lnTo>
                      <a:lnTo>
                        <a:pt x="2428" y="320"/>
                      </a:lnTo>
                      <a:lnTo>
                        <a:pt x="2440" y="342"/>
                      </a:lnTo>
                      <a:lnTo>
                        <a:pt x="2444" y="350"/>
                      </a:lnTo>
                      <a:lnTo>
                        <a:pt x="2444" y="352"/>
                      </a:lnTo>
                      <a:lnTo>
                        <a:pt x="2444" y="354"/>
                      </a:lnTo>
                      <a:lnTo>
                        <a:pt x="2436" y="350"/>
                      </a:lnTo>
                      <a:lnTo>
                        <a:pt x="2418" y="340"/>
                      </a:lnTo>
                      <a:lnTo>
                        <a:pt x="2418" y="340"/>
                      </a:lnTo>
                      <a:lnTo>
                        <a:pt x="2398" y="326"/>
                      </a:lnTo>
                      <a:lnTo>
                        <a:pt x="2382" y="318"/>
                      </a:lnTo>
                      <a:lnTo>
                        <a:pt x="2364" y="310"/>
                      </a:lnTo>
                      <a:lnTo>
                        <a:pt x="2354" y="306"/>
                      </a:lnTo>
                      <a:lnTo>
                        <a:pt x="2348" y="302"/>
                      </a:lnTo>
                      <a:lnTo>
                        <a:pt x="2340" y="294"/>
                      </a:lnTo>
                      <a:lnTo>
                        <a:pt x="2340" y="294"/>
                      </a:lnTo>
                      <a:lnTo>
                        <a:pt x="2334" y="288"/>
                      </a:lnTo>
                      <a:lnTo>
                        <a:pt x="2330" y="286"/>
                      </a:lnTo>
                      <a:lnTo>
                        <a:pt x="2326" y="288"/>
                      </a:lnTo>
                      <a:lnTo>
                        <a:pt x="2320" y="290"/>
                      </a:lnTo>
                      <a:lnTo>
                        <a:pt x="2314" y="296"/>
                      </a:lnTo>
                      <a:lnTo>
                        <a:pt x="2304" y="300"/>
                      </a:lnTo>
                      <a:lnTo>
                        <a:pt x="2286" y="304"/>
                      </a:lnTo>
                      <a:lnTo>
                        <a:pt x="2262" y="308"/>
                      </a:lnTo>
                      <a:lnTo>
                        <a:pt x="2262" y="308"/>
                      </a:lnTo>
                      <a:lnTo>
                        <a:pt x="2206" y="308"/>
                      </a:lnTo>
                      <a:lnTo>
                        <a:pt x="2180" y="308"/>
                      </a:lnTo>
                      <a:lnTo>
                        <a:pt x="2156" y="306"/>
                      </a:lnTo>
                      <a:lnTo>
                        <a:pt x="2140" y="302"/>
                      </a:lnTo>
                      <a:lnTo>
                        <a:pt x="2128" y="298"/>
                      </a:lnTo>
                      <a:lnTo>
                        <a:pt x="2124" y="296"/>
                      </a:lnTo>
                      <a:lnTo>
                        <a:pt x="2124" y="292"/>
                      </a:lnTo>
                      <a:lnTo>
                        <a:pt x="2126" y="288"/>
                      </a:lnTo>
                      <a:lnTo>
                        <a:pt x="2130" y="284"/>
                      </a:lnTo>
                      <a:lnTo>
                        <a:pt x="2130" y="284"/>
                      </a:lnTo>
                      <a:lnTo>
                        <a:pt x="2142" y="278"/>
                      </a:lnTo>
                      <a:lnTo>
                        <a:pt x="2154" y="274"/>
                      </a:lnTo>
                      <a:lnTo>
                        <a:pt x="2172" y="272"/>
                      </a:lnTo>
                      <a:lnTo>
                        <a:pt x="2178" y="270"/>
                      </a:lnTo>
                      <a:lnTo>
                        <a:pt x="2180" y="268"/>
                      </a:lnTo>
                      <a:lnTo>
                        <a:pt x="2178" y="264"/>
                      </a:lnTo>
                      <a:lnTo>
                        <a:pt x="2170" y="256"/>
                      </a:lnTo>
                      <a:lnTo>
                        <a:pt x="2170" y="256"/>
                      </a:lnTo>
                      <a:lnTo>
                        <a:pt x="2154" y="240"/>
                      </a:lnTo>
                      <a:lnTo>
                        <a:pt x="2144" y="232"/>
                      </a:lnTo>
                      <a:lnTo>
                        <a:pt x="2134" y="228"/>
                      </a:lnTo>
                      <a:lnTo>
                        <a:pt x="2124" y="222"/>
                      </a:lnTo>
                      <a:lnTo>
                        <a:pt x="2110" y="220"/>
                      </a:lnTo>
                      <a:lnTo>
                        <a:pt x="2096" y="220"/>
                      </a:lnTo>
                      <a:lnTo>
                        <a:pt x="2080" y="220"/>
                      </a:lnTo>
                      <a:lnTo>
                        <a:pt x="2080" y="220"/>
                      </a:lnTo>
                      <a:lnTo>
                        <a:pt x="2064" y="222"/>
                      </a:lnTo>
                      <a:lnTo>
                        <a:pt x="2046" y="220"/>
                      </a:lnTo>
                      <a:lnTo>
                        <a:pt x="2030" y="218"/>
                      </a:lnTo>
                      <a:lnTo>
                        <a:pt x="2014" y="212"/>
                      </a:lnTo>
                      <a:lnTo>
                        <a:pt x="1982" y="202"/>
                      </a:lnTo>
                      <a:lnTo>
                        <a:pt x="1948" y="194"/>
                      </a:lnTo>
                      <a:lnTo>
                        <a:pt x="1948" y="194"/>
                      </a:lnTo>
                      <a:lnTo>
                        <a:pt x="1932" y="190"/>
                      </a:lnTo>
                      <a:lnTo>
                        <a:pt x="1918" y="184"/>
                      </a:lnTo>
                      <a:lnTo>
                        <a:pt x="1890" y="172"/>
                      </a:lnTo>
                      <a:lnTo>
                        <a:pt x="1876" y="166"/>
                      </a:lnTo>
                      <a:lnTo>
                        <a:pt x="1862" y="160"/>
                      </a:lnTo>
                      <a:lnTo>
                        <a:pt x="1848" y="158"/>
                      </a:lnTo>
                      <a:lnTo>
                        <a:pt x="1832" y="158"/>
                      </a:lnTo>
                      <a:lnTo>
                        <a:pt x="1832" y="158"/>
                      </a:lnTo>
                      <a:lnTo>
                        <a:pt x="1820" y="160"/>
                      </a:lnTo>
                      <a:lnTo>
                        <a:pt x="1812" y="164"/>
                      </a:lnTo>
                      <a:lnTo>
                        <a:pt x="1808" y="170"/>
                      </a:lnTo>
                      <a:lnTo>
                        <a:pt x="1806" y="176"/>
                      </a:lnTo>
                      <a:lnTo>
                        <a:pt x="1804" y="182"/>
                      </a:lnTo>
                      <a:lnTo>
                        <a:pt x="1800" y="186"/>
                      </a:lnTo>
                      <a:lnTo>
                        <a:pt x="1792" y="188"/>
                      </a:lnTo>
                      <a:lnTo>
                        <a:pt x="1780" y="188"/>
                      </a:lnTo>
                      <a:lnTo>
                        <a:pt x="1780" y="188"/>
                      </a:lnTo>
                      <a:lnTo>
                        <a:pt x="1774" y="186"/>
                      </a:lnTo>
                      <a:lnTo>
                        <a:pt x="1768" y="184"/>
                      </a:lnTo>
                      <a:lnTo>
                        <a:pt x="1764" y="180"/>
                      </a:lnTo>
                      <a:lnTo>
                        <a:pt x="1762" y="176"/>
                      </a:lnTo>
                      <a:lnTo>
                        <a:pt x="1760" y="166"/>
                      </a:lnTo>
                      <a:lnTo>
                        <a:pt x="1760" y="156"/>
                      </a:lnTo>
                      <a:lnTo>
                        <a:pt x="1760" y="146"/>
                      </a:lnTo>
                      <a:lnTo>
                        <a:pt x="1758" y="138"/>
                      </a:lnTo>
                      <a:lnTo>
                        <a:pt x="1756" y="136"/>
                      </a:lnTo>
                      <a:lnTo>
                        <a:pt x="1750" y="134"/>
                      </a:lnTo>
                      <a:lnTo>
                        <a:pt x="1744" y="134"/>
                      </a:lnTo>
                      <a:lnTo>
                        <a:pt x="1736" y="134"/>
                      </a:lnTo>
                      <a:lnTo>
                        <a:pt x="1736" y="134"/>
                      </a:lnTo>
                      <a:lnTo>
                        <a:pt x="1732" y="136"/>
                      </a:lnTo>
                      <a:lnTo>
                        <a:pt x="1730" y="140"/>
                      </a:lnTo>
                      <a:lnTo>
                        <a:pt x="1726" y="148"/>
                      </a:lnTo>
                      <a:lnTo>
                        <a:pt x="1724" y="172"/>
                      </a:lnTo>
                      <a:lnTo>
                        <a:pt x="1720" y="182"/>
                      </a:lnTo>
                      <a:lnTo>
                        <a:pt x="1718" y="186"/>
                      </a:lnTo>
                      <a:lnTo>
                        <a:pt x="1716" y="190"/>
                      </a:lnTo>
                      <a:lnTo>
                        <a:pt x="1712" y="190"/>
                      </a:lnTo>
                      <a:lnTo>
                        <a:pt x="1706" y="190"/>
                      </a:lnTo>
                      <a:lnTo>
                        <a:pt x="1698" y="188"/>
                      </a:lnTo>
                      <a:lnTo>
                        <a:pt x="1688" y="184"/>
                      </a:lnTo>
                      <a:lnTo>
                        <a:pt x="1688" y="184"/>
                      </a:lnTo>
                      <a:lnTo>
                        <a:pt x="1684" y="182"/>
                      </a:lnTo>
                      <a:lnTo>
                        <a:pt x="1678" y="176"/>
                      </a:lnTo>
                      <a:lnTo>
                        <a:pt x="1668" y="162"/>
                      </a:lnTo>
                      <a:lnTo>
                        <a:pt x="1650" y="132"/>
                      </a:lnTo>
                      <a:lnTo>
                        <a:pt x="1640" y="116"/>
                      </a:lnTo>
                      <a:lnTo>
                        <a:pt x="1630" y="106"/>
                      </a:lnTo>
                      <a:lnTo>
                        <a:pt x="1624" y="104"/>
                      </a:lnTo>
                      <a:lnTo>
                        <a:pt x="1620" y="102"/>
                      </a:lnTo>
                      <a:lnTo>
                        <a:pt x="1614" y="102"/>
                      </a:lnTo>
                      <a:lnTo>
                        <a:pt x="1608" y="106"/>
                      </a:lnTo>
                      <a:lnTo>
                        <a:pt x="1608" y="106"/>
                      </a:lnTo>
                      <a:lnTo>
                        <a:pt x="1600" y="114"/>
                      </a:lnTo>
                      <a:lnTo>
                        <a:pt x="1598" y="116"/>
                      </a:lnTo>
                      <a:lnTo>
                        <a:pt x="1600" y="118"/>
                      </a:lnTo>
                      <a:lnTo>
                        <a:pt x="1604" y="120"/>
                      </a:lnTo>
                      <a:lnTo>
                        <a:pt x="1610" y="122"/>
                      </a:lnTo>
                      <a:lnTo>
                        <a:pt x="1616" y="124"/>
                      </a:lnTo>
                      <a:lnTo>
                        <a:pt x="1616" y="126"/>
                      </a:lnTo>
                      <a:lnTo>
                        <a:pt x="1616" y="130"/>
                      </a:lnTo>
                      <a:lnTo>
                        <a:pt x="1610" y="138"/>
                      </a:lnTo>
                      <a:lnTo>
                        <a:pt x="1592" y="150"/>
                      </a:lnTo>
                      <a:lnTo>
                        <a:pt x="1592" y="150"/>
                      </a:lnTo>
                      <a:lnTo>
                        <a:pt x="1574" y="160"/>
                      </a:lnTo>
                      <a:lnTo>
                        <a:pt x="1572" y="160"/>
                      </a:lnTo>
                      <a:lnTo>
                        <a:pt x="1570" y="158"/>
                      </a:lnTo>
                      <a:lnTo>
                        <a:pt x="1568" y="156"/>
                      </a:lnTo>
                      <a:lnTo>
                        <a:pt x="1560" y="156"/>
                      </a:lnTo>
                      <a:lnTo>
                        <a:pt x="1546" y="160"/>
                      </a:lnTo>
                      <a:lnTo>
                        <a:pt x="1522" y="168"/>
                      </a:lnTo>
                      <a:lnTo>
                        <a:pt x="1522" y="168"/>
                      </a:lnTo>
                      <a:lnTo>
                        <a:pt x="1482" y="180"/>
                      </a:lnTo>
                      <a:lnTo>
                        <a:pt x="1476" y="182"/>
                      </a:lnTo>
                      <a:lnTo>
                        <a:pt x="1476" y="180"/>
                      </a:lnTo>
                      <a:lnTo>
                        <a:pt x="1476" y="180"/>
                      </a:lnTo>
                      <a:lnTo>
                        <a:pt x="1494" y="168"/>
                      </a:lnTo>
                      <a:lnTo>
                        <a:pt x="1526" y="152"/>
                      </a:lnTo>
                      <a:lnTo>
                        <a:pt x="1526" y="152"/>
                      </a:lnTo>
                      <a:lnTo>
                        <a:pt x="1552" y="140"/>
                      </a:lnTo>
                      <a:lnTo>
                        <a:pt x="1558" y="136"/>
                      </a:lnTo>
                      <a:lnTo>
                        <a:pt x="1560" y="132"/>
                      </a:lnTo>
                      <a:lnTo>
                        <a:pt x="1560" y="132"/>
                      </a:lnTo>
                      <a:lnTo>
                        <a:pt x="1556" y="132"/>
                      </a:lnTo>
                      <a:lnTo>
                        <a:pt x="1538" y="134"/>
                      </a:lnTo>
                      <a:lnTo>
                        <a:pt x="1538" y="134"/>
                      </a:lnTo>
                      <a:lnTo>
                        <a:pt x="1530" y="136"/>
                      </a:lnTo>
                      <a:lnTo>
                        <a:pt x="1522" y="134"/>
                      </a:lnTo>
                      <a:lnTo>
                        <a:pt x="1510" y="134"/>
                      </a:lnTo>
                      <a:lnTo>
                        <a:pt x="1506" y="134"/>
                      </a:lnTo>
                      <a:lnTo>
                        <a:pt x="1498" y="136"/>
                      </a:lnTo>
                      <a:lnTo>
                        <a:pt x="1488" y="140"/>
                      </a:lnTo>
                      <a:lnTo>
                        <a:pt x="1474" y="148"/>
                      </a:lnTo>
                      <a:lnTo>
                        <a:pt x="1474" y="148"/>
                      </a:lnTo>
                      <a:lnTo>
                        <a:pt x="1462" y="156"/>
                      </a:lnTo>
                      <a:lnTo>
                        <a:pt x="1454" y="160"/>
                      </a:lnTo>
                      <a:lnTo>
                        <a:pt x="1448" y="160"/>
                      </a:lnTo>
                      <a:lnTo>
                        <a:pt x="1442" y="162"/>
                      </a:lnTo>
                      <a:lnTo>
                        <a:pt x="1438" y="162"/>
                      </a:lnTo>
                      <a:lnTo>
                        <a:pt x="1432" y="164"/>
                      </a:lnTo>
                      <a:lnTo>
                        <a:pt x="1422" y="168"/>
                      </a:lnTo>
                      <a:lnTo>
                        <a:pt x="1406" y="178"/>
                      </a:lnTo>
                      <a:lnTo>
                        <a:pt x="1406" y="178"/>
                      </a:lnTo>
                      <a:lnTo>
                        <a:pt x="1378" y="198"/>
                      </a:lnTo>
                      <a:lnTo>
                        <a:pt x="1358" y="210"/>
                      </a:lnTo>
                      <a:lnTo>
                        <a:pt x="1352" y="214"/>
                      </a:lnTo>
                      <a:lnTo>
                        <a:pt x="1350" y="218"/>
                      </a:lnTo>
                      <a:lnTo>
                        <a:pt x="1350" y="224"/>
                      </a:lnTo>
                      <a:lnTo>
                        <a:pt x="1352" y="230"/>
                      </a:lnTo>
                      <a:lnTo>
                        <a:pt x="1352" y="230"/>
                      </a:lnTo>
                      <a:lnTo>
                        <a:pt x="1352" y="234"/>
                      </a:lnTo>
                      <a:lnTo>
                        <a:pt x="1352" y="236"/>
                      </a:lnTo>
                      <a:lnTo>
                        <a:pt x="1340" y="232"/>
                      </a:lnTo>
                      <a:lnTo>
                        <a:pt x="1332" y="230"/>
                      </a:lnTo>
                      <a:lnTo>
                        <a:pt x="1324" y="228"/>
                      </a:lnTo>
                      <a:lnTo>
                        <a:pt x="1316" y="230"/>
                      </a:lnTo>
                      <a:lnTo>
                        <a:pt x="1308" y="232"/>
                      </a:lnTo>
                      <a:lnTo>
                        <a:pt x="1308" y="232"/>
                      </a:lnTo>
                      <a:lnTo>
                        <a:pt x="1300" y="236"/>
                      </a:lnTo>
                      <a:lnTo>
                        <a:pt x="1296" y="236"/>
                      </a:lnTo>
                      <a:lnTo>
                        <a:pt x="1294" y="236"/>
                      </a:lnTo>
                      <a:lnTo>
                        <a:pt x="1290" y="232"/>
                      </a:lnTo>
                      <a:lnTo>
                        <a:pt x="1286" y="228"/>
                      </a:lnTo>
                      <a:lnTo>
                        <a:pt x="1280" y="226"/>
                      </a:lnTo>
                      <a:lnTo>
                        <a:pt x="1270" y="224"/>
                      </a:lnTo>
                      <a:lnTo>
                        <a:pt x="1258" y="222"/>
                      </a:lnTo>
                      <a:lnTo>
                        <a:pt x="1258" y="222"/>
                      </a:lnTo>
                      <a:lnTo>
                        <a:pt x="1236" y="220"/>
                      </a:lnTo>
                      <a:lnTo>
                        <a:pt x="1216" y="214"/>
                      </a:lnTo>
                      <a:lnTo>
                        <a:pt x="1198" y="206"/>
                      </a:lnTo>
                      <a:lnTo>
                        <a:pt x="1178" y="196"/>
                      </a:lnTo>
                      <a:lnTo>
                        <a:pt x="1160" y="186"/>
                      </a:lnTo>
                      <a:lnTo>
                        <a:pt x="1138" y="178"/>
                      </a:lnTo>
                      <a:lnTo>
                        <a:pt x="1114" y="172"/>
                      </a:lnTo>
                      <a:lnTo>
                        <a:pt x="1102" y="172"/>
                      </a:lnTo>
                      <a:lnTo>
                        <a:pt x="1088" y="172"/>
                      </a:lnTo>
                      <a:lnTo>
                        <a:pt x="1088" y="172"/>
                      </a:lnTo>
                      <a:lnTo>
                        <a:pt x="1074" y="170"/>
                      </a:lnTo>
                      <a:lnTo>
                        <a:pt x="1062" y="168"/>
                      </a:lnTo>
                      <a:lnTo>
                        <a:pt x="1052" y="162"/>
                      </a:lnTo>
                      <a:lnTo>
                        <a:pt x="1044" y="158"/>
                      </a:lnTo>
                      <a:lnTo>
                        <a:pt x="1036" y="152"/>
                      </a:lnTo>
                      <a:lnTo>
                        <a:pt x="1026" y="146"/>
                      </a:lnTo>
                      <a:lnTo>
                        <a:pt x="1014" y="142"/>
                      </a:lnTo>
                      <a:lnTo>
                        <a:pt x="998" y="140"/>
                      </a:lnTo>
                      <a:lnTo>
                        <a:pt x="998" y="140"/>
                      </a:lnTo>
                      <a:lnTo>
                        <a:pt x="982" y="138"/>
                      </a:lnTo>
                      <a:lnTo>
                        <a:pt x="970" y="140"/>
                      </a:lnTo>
                      <a:lnTo>
                        <a:pt x="950" y="144"/>
                      </a:lnTo>
                      <a:lnTo>
                        <a:pt x="940" y="146"/>
                      </a:lnTo>
                      <a:lnTo>
                        <a:pt x="932" y="146"/>
                      </a:lnTo>
                      <a:lnTo>
                        <a:pt x="922" y="146"/>
                      </a:lnTo>
                      <a:lnTo>
                        <a:pt x="912" y="142"/>
                      </a:lnTo>
                      <a:lnTo>
                        <a:pt x="912" y="142"/>
                      </a:lnTo>
                      <a:lnTo>
                        <a:pt x="898" y="138"/>
                      </a:lnTo>
                      <a:lnTo>
                        <a:pt x="884" y="134"/>
                      </a:lnTo>
                      <a:lnTo>
                        <a:pt x="852" y="132"/>
                      </a:lnTo>
                      <a:lnTo>
                        <a:pt x="816" y="128"/>
                      </a:lnTo>
                      <a:lnTo>
                        <a:pt x="798" y="122"/>
                      </a:lnTo>
                      <a:lnTo>
                        <a:pt x="778" y="116"/>
                      </a:lnTo>
                      <a:lnTo>
                        <a:pt x="778" y="116"/>
                      </a:lnTo>
                      <a:lnTo>
                        <a:pt x="758" y="110"/>
                      </a:lnTo>
                      <a:lnTo>
                        <a:pt x="744" y="108"/>
                      </a:lnTo>
                      <a:lnTo>
                        <a:pt x="732" y="108"/>
                      </a:lnTo>
                      <a:lnTo>
                        <a:pt x="722" y="110"/>
                      </a:lnTo>
                      <a:lnTo>
                        <a:pt x="710" y="114"/>
                      </a:lnTo>
                      <a:lnTo>
                        <a:pt x="698" y="116"/>
                      </a:lnTo>
                      <a:lnTo>
                        <a:pt x="682" y="114"/>
                      </a:lnTo>
                      <a:lnTo>
                        <a:pt x="664" y="110"/>
                      </a:lnTo>
                      <a:lnTo>
                        <a:pt x="664" y="110"/>
                      </a:lnTo>
                      <a:lnTo>
                        <a:pt x="648" y="104"/>
                      </a:lnTo>
                      <a:lnTo>
                        <a:pt x="640" y="98"/>
                      </a:lnTo>
                      <a:lnTo>
                        <a:pt x="636" y="94"/>
                      </a:lnTo>
                      <a:lnTo>
                        <a:pt x="636" y="90"/>
                      </a:lnTo>
                      <a:lnTo>
                        <a:pt x="634" y="86"/>
                      </a:lnTo>
                      <a:lnTo>
                        <a:pt x="630" y="82"/>
                      </a:lnTo>
                      <a:lnTo>
                        <a:pt x="622" y="82"/>
                      </a:lnTo>
                      <a:lnTo>
                        <a:pt x="604" y="80"/>
                      </a:lnTo>
                      <a:lnTo>
                        <a:pt x="604" y="80"/>
                      </a:lnTo>
                      <a:lnTo>
                        <a:pt x="572" y="82"/>
                      </a:lnTo>
                      <a:lnTo>
                        <a:pt x="556" y="82"/>
                      </a:lnTo>
                      <a:lnTo>
                        <a:pt x="552" y="82"/>
                      </a:lnTo>
                      <a:lnTo>
                        <a:pt x="548" y="80"/>
                      </a:lnTo>
                      <a:lnTo>
                        <a:pt x="540" y="72"/>
                      </a:lnTo>
                      <a:lnTo>
                        <a:pt x="540" y="72"/>
                      </a:lnTo>
                      <a:lnTo>
                        <a:pt x="534" y="66"/>
                      </a:lnTo>
                      <a:lnTo>
                        <a:pt x="528" y="66"/>
                      </a:lnTo>
                      <a:lnTo>
                        <a:pt x="524" y="66"/>
                      </a:lnTo>
                      <a:lnTo>
                        <a:pt x="518" y="68"/>
                      </a:lnTo>
                      <a:lnTo>
                        <a:pt x="510" y="70"/>
                      </a:lnTo>
                      <a:lnTo>
                        <a:pt x="506" y="70"/>
                      </a:lnTo>
                      <a:lnTo>
                        <a:pt x="500" y="66"/>
                      </a:lnTo>
                      <a:lnTo>
                        <a:pt x="500" y="66"/>
                      </a:lnTo>
                      <a:lnTo>
                        <a:pt x="488" y="56"/>
                      </a:lnTo>
                      <a:lnTo>
                        <a:pt x="482" y="52"/>
                      </a:lnTo>
                      <a:lnTo>
                        <a:pt x="474" y="50"/>
                      </a:lnTo>
                      <a:lnTo>
                        <a:pt x="466" y="50"/>
                      </a:lnTo>
                      <a:lnTo>
                        <a:pt x="456" y="52"/>
                      </a:lnTo>
                      <a:lnTo>
                        <a:pt x="444" y="58"/>
                      </a:lnTo>
                      <a:lnTo>
                        <a:pt x="432" y="68"/>
                      </a:lnTo>
                      <a:lnTo>
                        <a:pt x="432" y="68"/>
                      </a:lnTo>
                      <a:lnTo>
                        <a:pt x="418" y="78"/>
                      </a:lnTo>
                      <a:lnTo>
                        <a:pt x="404" y="82"/>
                      </a:lnTo>
                      <a:lnTo>
                        <a:pt x="392" y="84"/>
                      </a:lnTo>
                      <a:lnTo>
                        <a:pt x="378" y="84"/>
                      </a:lnTo>
                      <a:lnTo>
                        <a:pt x="364" y="84"/>
                      </a:lnTo>
                      <a:lnTo>
                        <a:pt x="348" y="86"/>
                      </a:lnTo>
                      <a:lnTo>
                        <a:pt x="330" y="94"/>
                      </a:lnTo>
                      <a:lnTo>
                        <a:pt x="310" y="106"/>
                      </a:lnTo>
                      <a:lnTo>
                        <a:pt x="310" y="106"/>
                      </a:lnTo>
                      <a:lnTo>
                        <a:pt x="300" y="114"/>
                      </a:lnTo>
                      <a:lnTo>
                        <a:pt x="290" y="120"/>
                      </a:lnTo>
                      <a:lnTo>
                        <a:pt x="282" y="122"/>
                      </a:lnTo>
                      <a:lnTo>
                        <a:pt x="274" y="124"/>
                      </a:lnTo>
                      <a:lnTo>
                        <a:pt x="260" y="126"/>
                      </a:lnTo>
                      <a:lnTo>
                        <a:pt x="250" y="124"/>
                      </a:lnTo>
                      <a:lnTo>
                        <a:pt x="240" y="124"/>
                      </a:lnTo>
                      <a:lnTo>
                        <a:pt x="236" y="124"/>
                      </a:lnTo>
                      <a:lnTo>
                        <a:pt x="230" y="126"/>
                      </a:lnTo>
                      <a:lnTo>
                        <a:pt x="226" y="130"/>
                      </a:lnTo>
                      <a:lnTo>
                        <a:pt x="222" y="134"/>
                      </a:lnTo>
                      <a:lnTo>
                        <a:pt x="212" y="152"/>
                      </a:lnTo>
                      <a:lnTo>
                        <a:pt x="212" y="152"/>
                      </a:lnTo>
                      <a:lnTo>
                        <a:pt x="202" y="172"/>
                      </a:lnTo>
                      <a:lnTo>
                        <a:pt x="192" y="188"/>
                      </a:lnTo>
                      <a:lnTo>
                        <a:pt x="182" y="202"/>
                      </a:lnTo>
                      <a:lnTo>
                        <a:pt x="172" y="212"/>
                      </a:lnTo>
                      <a:lnTo>
                        <a:pt x="158" y="220"/>
                      </a:lnTo>
                      <a:lnTo>
                        <a:pt x="142" y="224"/>
                      </a:lnTo>
                      <a:lnTo>
                        <a:pt x="122" y="228"/>
                      </a:lnTo>
                      <a:lnTo>
                        <a:pt x="96" y="228"/>
                      </a:lnTo>
                      <a:lnTo>
                        <a:pt x="96" y="228"/>
                      </a:lnTo>
                      <a:lnTo>
                        <a:pt x="84" y="230"/>
                      </a:lnTo>
                      <a:lnTo>
                        <a:pt x="78" y="232"/>
                      </a:lnTo>
                      <a:lnTo>
                        <a:pt x="74" y="236"/>
                      </a:lnTo>
                      <a:lnTo>
                        <a:pt x="74" y="240"/>
                      </a:lnTo>
                      <a:lnTo>
                        <a:pt x="74" y="244"/>
                      </a:lnTo>
                      <a:lnTo>
                        <a:pt x="72" y="250"/>
                      </a:lnTo>
                      <a:lnTo>
                        <a:pt x="66" y="254"/>
                      </a:lnTo>
                      <a:lnTo>
                        <a:pt x="58" y="258"/>
                      </a:lnTo>
                      <a:lnTo>
                        <a:pt x="58" y="258"/>
                      </a:lnTo>
                      <a:lnTo>
                        <a:pt x="54" y="260"/>
                      </a:lnTo>
                      <a:lnTo>
                        <a:pt x="52" y="262"/>
                      </a:lnTo>
                      <a:lnTo>
                        <a:pt x="54" y="266"/>
                      </a:lnTo>
                      <a:lnTo>
                        <a:pt x="58" y="268"/>
                      </a:lnTo>
                      <a:lnTo>
                        <a:pt x="72" y="274"/>
                      </a:lnTo>
                      <a:lnTo>
                        <a:pt x="92" y="282"/>
                      </a:lnTo>
                      <a:lnTo>
                        <a:pt x="114" y="292"/>
                      </a:lnTo>
                      <a:lnTo>
                        <a:pt x="136" y="304"/>
                      </a:lnTo>
                      <a:lnTo>
                        <a:pt x="156" y="318"/>
                      </a:lnTo>
                      <a:lnTo>
                        <a:pt x="162" y="326"/>
                      </a:lnTo>
                      <a:lnTo>
                        <a:pt x="168" y="334"/>
                      </a:lnTo>
                      <a:lnTo>
                        <a:pt x="168" y="334"/>
                      </a:lnTo>
                      <a:lnTo>
                        <a:pt x="172" y="342"/>
                      </a:lnTo>
                      <a:lnTo>
                        <a:pt x="176" y="346"/>
                      </a:lnTo>
                      <a:lnTo>
                        <a:pt x="186" y="354"/>
                      </a:lnTo>
                      <a:lnTo>
                        <a:pt x="196" y="356"/>
                      </a:lnTo>
                      <a:lnTo>
                        <a:pt x="206" y="356"/>
                      </a:lnTo>
                      <a:lnTo>
                        <a:pt x="212" y="356"/>
                      </a:lnTo>
                      <a:lnTo>
                        <a:pt x="218" y="356"/>
                      </a:lnTo>
                      <a:lnTo>
                        <a:pt x="220" y="356"/>
                      </a:lnTo>
                      <a:lnTo>
                        <a:pt x="222" y="358"/>
                      </a:lnTo>
                      <a:lnTo>
                        <a:pt x="220" y="364"/>
                      </a:lnTo>
                      <a:lnTo>
                        <a:pt x="220" y="364"/>
                      </a:lnTo>
                      <a:lnTo>
                        <a:pt x="220" y="372"/>
                      </a:lnTo>
                      <a:lnTo>
                        <a:pt x="220" y="376"/>
                      </a:lnTo>
                      <a:lnTo>
                        <a:pt x="224" y="378"/>
                      </a:lnTo>
                      <a:lnTo>
                        <a:pt x="228" y="380"/>
                      </a:lnTo>
                      <a:lnTo>
                        <a:pt x="232" y="380"/>
                      </a:lnTo>
                      <a:lnTo>
                        <a:pt x="236" y="382"/>
                      </a:lnTo>
                      <a:lnTo>
                        <a:pt x="240" y="386"/>
                      </a:lnTo>
                      <a:lnTo>
                        <a:pt x="242" y="392"/>
                      </a:lnTo>
                      <a:lnTo>
                        <a:pt x="242" y="392"/>
                      </a:lnTo>
                      <a:lnTo>
                        <a:pt x="244" y="400"/>
                      </a:lnTo>
                      <a:lnTo>
                        <a:pt x="248" y="402"/>
                      </a:lnTo>
                      <a:lnTo>
                        <a:pt x="254" y="404"/>
                      </a:lnTo>
                      <a:lnTo>
                        <a:pt x="260" y="402"/>
                      </a:lnTo>
                      <a:lnTo>
                        <a:pt x="266" y="402"/>
                      </a:lnTo>
                      <a:lnTo>
                        <a:pt x="270" y="402"/>
                      </a:lnTo>
                      <a:lnTo>
                        <a:pt x="274" y="404"/>
                      </a:lnTo>
                      <a:lnTo>
                        <a:pt x="276" y="410"/>
                      </a:lnTo>
                      <a:lnTo>
                        <a:pt x="276" y="410"/>
                      </a:lnTo>
                      <a:lnTo>
                        <a:pt x="274" y="418"/>
                      </a:lnTo>
                      <a:lnTo>
                        <a:pt x="272" y="418"/>
                      </a:lnTo>
                      <a:lnTo>
                        <a:pt x="270" y="418"/>
                      </a:lnTo>
                      <a:lnTo>
                        <a:pt x="266" y="416"/>
                      </a:lnTo>
                      <a:lnTo>
                        <a:pt x="262" y="416"/>
                      </a:lnTo>
                      <a:lnTo>
                        <a:pt x="258" y="418"/>
                      </a:lnTo>
                      <a:lnTo>
                        <a:pt x="252" y="424"/>
                      </a:lnTo>
                      <a:lnTo>
                        <a:pt x="252" y="424"/>
                      </a:lnTo>
                      <a:lnTo>
                        <a:pt x="250" y="426"/>
                      </a:lnTo>
                      <a:lnTo>
                        <a:pt x="248" y="426"/>
                      </a:lnTo>
                      <a:lnTo>
                        <a:pt x="240" y="422"/>
                      </a:lnTo>
                      <a:lnTo>
                        <a:pt x="234" y="420"/>
                      </a:lnTo>
                      <a:lnTo>
                        <a:pt x="224" y="420"/>
                      </a:lnTo>
                      <a:lnTo>
                        <a:pt x="212" y="420"/>
                      </a:lnTo>
                      <a:lnTo>
                        <a:pt x="194" y="422"/>
                      </a:lnTo>
                      <a:lnTo>
                        <a:pt x="194" y="422"/>
                      </a:lnTo>
                      <a:lnTo>
                        <a:pt x="186" y="422"/>
                      </a:lnTo>
                      <a:lnTo>
                        <a:pt x="180" y="420"/>
                      </a:lnTo>
                      <a:lnTo>
                        <a:pt x="176" y="418"/>
                      </a:lnTo>
                      <a:lnTo>
                        <a:pt x="174" y="416"/>
                      </a:lnTo>
                      <a:lnTo>
                        <a:pt x="174" y="408"/>
                      </a:lnTo>
                      <a:lnTo>
                        <a:pt x="176" y="398"/>
                      </a:lnTo>
                      <a:lnTo>
                        <a:pt x="176" y="390"/>
                      </a:lnTo>
                      <a:lnTo>
                        <a:pt x="174" y="388"/>
                      </a:lnTo>
                      <a:lnTo>
                        <a:pt x="172" y="384"/>
                      </a:lnTo>
                      <a:lnTo>
                        <a:pt x="168" y="384"/>
                      </a:lnTo>
                      <a:lnTo>
                        <a:pt x="162" y="384"/>
                      </a:lnTo>
                      <a:lnTo>
                        <a:pt x="140" y="388"/>
                      </a:lnTo>
                      <a:lnTo>
                        <a:pt x="140" y="388"/>
                      </a:lnTo>
                      <a:lnTo>
                        <a:pt x="116" y="396"/>
                      </a:lnTo>
                      <a:lnTo>
                        <a:pt x="92" y="406"/>
                      </a:lnTo>
                      <a:lnTo>
                        <a:pt x="56" y="424"/>
                      </a:lnTo>
                      <a:lnTo>
                        <a:pt x="28" y="440"/>
                      </a:lnTo>
                      <a:lnTo>
                        <a:pt x="18" y="444"/>
                      </a:lnTo>
                      <a:lnTo>
                        <a:pt x="10" y="446"/>
                      </a:lnTo>
                      <a:lnTo>
                        <a:pt x="10" y="446"/>
                      </a:lnTo>
                      <a:lnTo>
                        <a:pt x="4" y="448"/>
                      </a:lnTo>
                      <a:lnTo>
                        <a:pt x="0" y="452"/>
                      </a:lnTo>
                      <a:lnTo>
                        <a:pt x="0" y="456"/>
                      </a:lnTo>
                      <a:lnTo>
                        <a:pt x="2" y="460"/>
                      </a:lnTo>
                      <a:lnTo>
                        <a:pt x="8" y="466"/>
                      </a:lnTo>
                      <a:lnTo>
                        <a:pt x="16" y="470"/>
                      </a:lnTo>
                      <a:lnTo>
                        <a:pt x="28" y="472"/>
                      </a:lnTo>
                      <a:lnTo>
                        <a:pt x="42" y="474"/>
                      </a:lnTo>
                      <a:lnTo>
                        <a:pt x="42" y="474"/>
                      </a:lnTo>
                      <a:lnTo>
                        <a:pt x="54" y="474"/>
                      </a:lnTo>
                      <a:lnTo>
                        <a:pt x="60" y="478"/>
                      </a:lnTo>
                      <a:lnTo>
                        <a:pt x="58" y="480"/>
                      </a:lnTo>
                      <a:lnTo>
                        <a:pt x="56" y="484"/>
                      </a:lnTo>
                      <a:lnTo>
                        <a:pt x="52" y="488"/>
                      </a:lnTo>
                      <a:lnTo>
                        <a:pt x="50" y="492"/>
                      </a:lnTo>
                      <a:lnTo>
                        <a:pt x="50" y="498"/>
                      </a:lnTo>
                      <a:lnTo>
                        <a:pt x="56" y="502"/>
                      </a:lnTo>
                      <a:lnTo>
                        <a:pt x="56" y="502"/>
                      </a:lnTo>
                      <a:lnTo>
                        <a:pt x="64" y="506"/>
                      </a:lnTo>
                      <a:lnTo>
                        <a:pt x="66" y="512"/>
                      </a:lnTo>
                      <a:lnTo>
                        <a:pt x="68" y="520"/>
                      </a:lnTo>
                      <a:lnTo>
                        <a:pt x="70" y="524"/>
                      </a:lnTo>
                      <a:lnTo>
                        <a:pt x="74" y="528"/>
                      </a:lnTo>
                      <a:lnTo>
                        <a:pt x="82" y="532"/>
                      </a:lnTo>
                      <a:lnTo>
                        <a:pt x="94" y="534"/>
                      </a:lnTo>
                      <a:lnTo>
                        <a:pt x="94" y="534"/>
                      </a:lnTo>
                      <a:lnTo>
                        <a:pt x="110" y="534"/>
                      </a:lnTo>
                      <a:lnTo>
                        <a:pt x="122" y="534"/>
                      </a:lnTo>
                      <a:lnTo>
                        <a:pt x="144" y="528"/>
                      </a:lnTo>
                      <a:lnTo>
                        <a:pt x="154" y="526"/>
                      </a:lnTo>
                      <a:lnTo>
                        <a:pt x="166" y="526"/>
                      </a:lnTo>
                      <a:lnTo>
                        <a:pt x="176" y="528"/>
                      </a:lnTo>
                      <a:lnTo>
                        <a:pt x="190" y="534"/>
                      </a:lnTo>
                      <a:lnTo>
                        <a:pt x="190" y="534"/>
                      </a:lnTo>
                      <a:lnTo>
                        <a:pt x="198" y="536"/>
                      </a:lnTo>
                      <a:lnTo>
                        <a:pt x="204" y="538"/>
                      </a:lnTo>
                      <a:lnTo>
                        <a:pt x="210" y="538"/>
                      </a:lnTo>
                      <a:lnTo>
                        <a:pt x="218" y="536"/>
                      </a:lnTo>
                      <a:lnTo>
                        <a:pt x="230" y="530"/>
                      </a:lnTo>
                      <a:lnTo>
                        <a:pt x="242" y="522"/>
                      </a:lnTo>
                      <a:lnTo>
                        <a:pt x="254" y="512"/>
                      </a:lnTo>
                      <a:lnTo>
                        <a:pt x="266" y="506"/>
                      </a:lnTo>
                      <a:lnTo>
                        <a:pt x="270" y="506"/>
                      </a:lnTo>
                      <a:lnTo>
                        <a:pt x="276" y="506"/>
                      </a:lnTo>
                      <a:lnTo>
                        <a:pt x="280" y="508"/>
                      </a:lnTo>
                      <a:lnTo>
                        <a:pt x="286" y="510"/>
                      </a:lnTo>
                      <a:lnTo>
                        <a:pt x="286" y="510"/>
                      </a:lnTo>
                      <a:lnTo>
                        <a:pt x="290" y="516"/>
                      </a:lnTo>
                      <a:lnTo>
                        <a:pt x="290" y="518"/>
                      </a:lnTo>
                      <a:lnTo>
                        <a:pt x="290" y="522"/>
                      </a:lnTo>
                      <a:lnTo>
                        <a:pt x="288" y="524"/>
                      </a:lnTo>
                      <a:lnTo>
                        <a:pt x="282" y="526"/>
                      </a:lnTo>
                      <a:lnTo>
                        <a:pt x="272" y="528"/>
                      </a:lnTo>
                      <a:lnTo>
                        <a:pt x="264" y="530"/>
                      </a:lnTo>
                      <a:lnTo>
                        <a:pt x="260" y="534"/>
                      </a:lnTo>
                      <a:lnTo>
                        <a:pt x="260" y="536"/>
                      </a:lnTo>
                      <a:lnTo>
                        <a:pt x="262" y="538"/>
                      </a:lnTo>
                      <a:lnTo>
                        <a:pt x="274" y="544"/>
                      </a:lnTo>
                      <a:lnTo>
                        <a:pt x="274" y="544"/>
                      </a:lnTo>
                      <a:lnTo>
                        <a:pt x="280" y="550"/>
                      </a:lnTo>
                      <a:lnTo>
                        <a:pt x="286" y="554"/>
                      </a:lnTo>
                      <a:lnTo>
                        <a:pt x="290" y="558"/>
                      </a:lnTo>
                      <a:lnTo>
                        <a:pt x="292" y="564"/>
                      </a:lnTo>
                      <a:lnTo>
                        <a:pt x="292" y="570"/>
                      </a:lnTo>
                      <a:lnTo>
                        <a:pt x="292" y="574"/>
                      </a:lnTo>
                      <a:lnTo>
                        <a:pt x="288" y="584"/>
                      </a:lnTo>
                      <a:lnTo>
                        <a:pt x="280" y="592"/>
                      </a:lnTo>
                      <a:lnTo>
                        <a:pt x="270" y="598"/>
                      </a:lnTo>
                      <a:lnTo>
                        <a:pt x="258" y="600"/>
                      </a:lnTo>
                      <a:lnTo>
                        <a:pt x="244" y="598"/>
                      </a:lnTo>
                      <a:lnTo>
                        <a:pt x="244" y="598"/>
                      </a:lnTo>
                      <a:lnTo>
                        <a:pt x="240" y="598"/>
                      </a:lnTo>
                      <a:lnTo>
                        <a:pt x="234" y="598"/>
                      </a:lnTo>
                      <a:lnTo>
                        <a:pt x="226" y="602"/>
                      </a:lnTo>
                      <a:lnTo>
                        <a:pt x="220" y="610"/>
                      </a:lnTo>
                      <a:lnTo>
                        <a:pt x="214" y="618"/>
                      </a:lnTo>
                      <a:lnTo>
                        <a:pt x="210" y="624"/>
                      </a:lnTo>
                      <a:lnTo>
                        <a:pt x="202" y="630"/>
                      </a:lnTo>
                      <a:lnTo>
                        <a:pt x="198" y="630"/>
                      </a:lnTo>
                      <a:lnTo>
                        <a:pt x="192" y="630"/>
                      </a:lnTo>
                      <a:lnTo>
                        <a:pt x="186" y="628"/>
                      </a:lnTo>
                      <a:lnTo>
                        <a:pt x="180" y="624"/>
                      </a:lnTo>
                      <a:lnTo>
                        <a:pt x="180" y="624"/>
                      </a:lnTo>
                      <a:lnTo>
                        <a:pt x="172" y="620"/>
                      </a:lnTo>
                      <a:lnTo>
                        <a:pt x="166" y="618"/>
                      </a:lnTo>
                      <a:lnTo>
                        <a:pt x="160" y="618"/>
                      </a:lnTo>
                      <a:lnTo>
                        <a:pt x="154" y="620"/>
                      </a:lnTo>
                      <a:lnTo>
                        <a:pt x="144" y="626"/>
                      </a:lnTo>
                      <a:lnTo>
                        <a:pt x="136" y="636"/>
                      </a:lnTo>
                      <a:lnTo>
                        <a:pt x="124" y="658"/>
                      </a:lnTo>
                      <a:lnTo>
                        <a:pt x="118" y="666"/>
                      </a:lnTo>
                      <a:lnTo>
                        <a:pt x="112" y="672"/>
                      </a:lnTo>
                      <a:lnTo>
                        <a:pt x="112" y="672"/>
                      </a:lnTo>
                      <a:lnTo>
                        <a:pt x="106" y="674"/>
                      </a:lnTo>
                      <a:lnTo>
                        <a:pt x="102" y="678"/>
                      </a:lnTo>
                      <a:lnTo>
                        <a:pt x="96" y="690"/>
                      </a:lnTo>
                      <a:lnTo>
                        <a:pt x="92" y="702"/>
                      </a:lnTo>
                      <a:lnTo>
                        <a:pt x="88" y="708"/>
                      </a:lnTo>
                      <a:lnTo>
                        <a:pt x="82" y="712"/>
                      </a:lnTo>
                      <a:lnTo>
                        <a:pt x="82" y="712"/>
                      </a:lnTo>
                      <a:lnTo>
                        <a:pt x="76" y="716"/>
                      </a:lnTo>
                      <a:lnTo>
                        <a:pt x="74" y="720"/>
                      </a:lnTo>
                      <a:lnTo>
                        <a:pt x="74" y="726"/>
                      </a:lnTo>
                      <a:lnTo>
                        <a:pt x="76" y="730"/>
                      </a:lnTo>
                      <a:lnTo>
                        <a:pt x="88" y="740"/>
                      </a:lnTo>
                      <a:lnTo>
                        <a:pt x="108" y="756"/>
                      </a:lnTo>
                      <a:lnTo>
                        <a:pt x="108" y="756"/>
                      </a:lnTo>
                      <a:lnTo>
                        <a:pt x="116" y="764"/>
                      </a:lnTo>
                      <a:lnTo>
                        <a:pt x="118" y="772"/>
                      </a:lnTo>
                      <a:lnTo>
                        <a:pt x="118" y="778"/>
                      </a:lnTo>
                      <a:lnTo>
                        <a:pt x="116" y="784"/>
                      </a:lnTo>
                      <a:lnTo>
                        <a:pt x="114" y="790"/>
                      </a:lnTo>
                      <a:lnTo>
                        <a:pt x="112" y="794"/>
                      </a:lnTo>
                      <a:lnTo>
                        <a:pt x="112" y="800"/>
                      </a:lnTo>
                      <a:lnTo>
                        <a:pt x="116" y="804"/>
                      </a:lnTo>
                      <a:lnTo>
                        <a:pt x="116" y="804"/>
                      </a:lnTo>
                      <a:lnTo>
                        <a:pt x="132" y="818"/>
                      </a:lnTo>
                      <a:lnTo>
                        <a:pt x="148" y="834"/>
                      </a:lnTo>
                      <a:lnTo>
                        <a:pt x="158" y="840"/>
                      </a:lnTo>
                      <a:lnTo>
                        <a:pt x="168" y="844"/>
                      </a:lnTo>
                      <a:lnTo>
                        <a:pt x="180" y="844"/>
                      </a:lnTo>
                      <a:lnTo>
                        <a:pt x="194" y="840"/>
                      </a:lnTo>
                      <a:lnTo>
                        <a:pt x="194" y="840"/>
                      </a:lnTo>
                      <a:lnTo>
                        <a:pt x="208" y="836"/>
                      </a:lnTo>
                      <a:lnTo>
                        <a:pt x="218" y="834"/>
                      </a:lnTo>
                      <a:lnTo>
                        <a:pt x="228" y="836"/>
                      </a:lnTo>
                      <a:lnTo>
                        <a:pt x="234" y="838"/>
                      </a:lnTo>
                      <a:lnTo>
                        <a:pt x="240" y="842"/>
                      </a:lnTo>
                      <a:lnTo>
                        <a:pt x="242" y="848"/>
                      </a:lnTo>
                      <a:lnTo>
                        <a:pt x="242" y="858"/>
                      </a:lnTo>
                      <a:lnTo>
                        <a:pt x="238" y="868"/>
                      </a:lnTo>
                      <a:lnTo>
                        <a:pt x="238" y="868"/>
                      </a:lnTo>
                      <a:lnTo>
                        <a:pt x="236" y="878"/>
                      </a:lnTo>
                      <a:lnTo>
                        <a:pt x="236" y="884"/>
                      </a:lnTo>
                      <a:lnTo>
                        <a:pt x="238" y="888"/>
                      </a:lnTo>
                      <a:lnTo>
                        <a:pt x="242" y="890"/>
                      </a:lnTo>
                      <a:lnTo>
                        <a:pt x="244" y="892"/>
                      </a:lnTo>
                      <a:lnTo>
                        <a:pt x="246" y="896"/>
                      </a:lnTo>
                      <a:lnTo>
                        <a:pt x="246" y="900"/>
                      </a:lnTo>
                      <a:lnTo>
                        <a:pt x="244" y="908"/>
                      </a:lnTo>
                      <a:lnTo>
                        <a:pt x="244" y="908"/>
                      </a:lnTo>
                      <a:lnTo>
                        <a:pt x="242" y="918"/>
                      </a:lnTo>
                      <a:lnTo>
                        <a:pt x="244" y="922"/>
                      </a:lnTo>
                      <a:lnTo>
                        <a:pt x="248" y="924"/>
                      </a:lnTo>
                      <a:lnTo>
                        <a:pt x="254" y="924"/>
                      </a:lnTo>
                      <a:lnTo>
                        <a:pt x="262" y="920"/>
                      </a:lnTo>
                      <a:lnTo>
                        <a:pt x="270" y="916"/>
                      </a:lnTo>
                      <a:lnTo>
                        <a:pt x="284" y="904"/>
                      </a:lnTo>
                      <a:lnTo>
                        <a:pt x="284" y="904"/>
                      </a:lnTo>
                      <a:lnTo>
                        <a:pt x="292" y="900"/>
                      </a:lnTo>
                      <a:lnTo>
                        <a:pt x="300" y="898"/>
                      </a:lnTo>
                      <a:lnTo>
                        <a:pt x="308" y="898"/>
                      </a:lnTo>
                      <a:lnTo>
                        <a:pt x="316" y="902"/>
                      </a:lnTo>
                      <a:lnTo>
                        <a:pt x="326" y="906"/>
                      </a:lnTo>
                      <a:lnTo>
                        <a:pt x="336" y="912"/>
                      </a:lnTo>
                      <a:lnTo>
                        <a:pt x="352" y="926"/>
                      </a:lnTo>
                      <a:lnTo>
                        <a:pt x="352" y="926"/>
                      </a:lnTo>
                      <a:lnTo>
                        <a:pt x="358" y="930"/>
                      </a:lnTo>
                      <a:lnTo>
                        <a:pt x="362" y="932"/>
                      </a:lnTo>
                      <a:lnTo>
                        <a:pt x="366" y="930"/>
                      </a:lnTo>
                      <a:lnTo>
                        <a:pt x="370" y="926"/>
                      </a:lnTo>
                      <a:lnTo>
                        <a:pt x="376" y="918"/>
                      </a:lnTo>
                      <a:lnTo>
                        <a:pt x="380" y="916"/>
                      </a:lnTo>
                      <a:lnTo>
                        <a:pt x="386" y="918"/>
                      </a:lnTo>
                      <a:lnTo>
                        <a:pt x="386" y="918"/>
                      </a:lnTo>
                      <a:lnTo>
                        <a:pt x="392" y="920"/>
                      </a:lnTo>
                      <a:lnTo>
                        <a:pt x="402" y="918"/>
                      </a:lnTo>
                      <a:lnTo>
                        <a:pt x="420" y="912"/>
                      </a:lnTo>
                      <a:lnTo>
                        <a:pt x="432" y="908"/>
                      </a:lnTo>
                      <a:lnTo>
                        <a:pt x="432" y="908"/>
                      </a:lnTo>
                      <a:lnTo>
                        <a:pt x="432" y="910"/>
                      </a:lnTo>
                      <a:lnTo>
                        <a:pt x="430" y="916"/>
                      </a:lnTo>
                      <a:lnTo>
                        <a:pt x="430" y="916"/>
                      </a:lnTo>
                      <a:lnTo>
                        <a:pt x="418" y="932"/>
                      </a:lnTo>
                      <a:lnTo>
                        <a:pt x="412" y="946"/>
                      </a:lnTo>
                      <a:lnTo>
                        <a:pt x="410" y="962"/>
                      </a:lnTo>
                      <a:lnTo>
                        <a:pt x="410" y="978"/>
                      </a:lnTo>
                      <a:lnTo>
                        <a:pt x="410" y="978"/>
                      </a:lnTo>
                      <a:lnTo>
                        <a:pt x="408" y="986"/>
                      </a:lnTo>
                      <a:lnTo>
                        <a:pt x="406" y="990"/>
                      </a:lnTo>
                      <a:lnTo>
                        <a:pt x="402" y="992"/>
                      </a:lnTo>
                      <a:lnTo>
                        <a:pt x="396" y="994"/>
                      </a:lnTo>
                      <a:lnTo>
                        <a:pt x="392" y="998"/>
                      </a:lnTo>
                      <a:lnTo>
                        <a:pt x="386" y="1000"/>
                      </a:lnTo>
                      <a:lnTo>
                        <a:pt x="380" y="1008"/>
                      </a:lnTo>
                      <a:lnTo>
                        <a:pt x="374" y="1018"/>
                      </a:lnTo>
                      <a:lnTo>
                        <a:pt x="374" y="1018"/>
                      </a:lnTo>
                      <a:lnTo>
                        <a:pt x="368" y="1028"/>
                      </a:lnTo>
                      <a:lnTo>
                        <a:pt x="360" y="1036"/>
                      </a:lnTo>
                      <a:lnTo>
                        <a:pt x="352" y="1040"/>
                      </a:lnTo>
                      <a:lnTo>
                        <a:pt x="342" y="1044"/>
                      </a:lnTo>
                      <a:lnTo>
                        <a:pt x="332" y="1048"/>
                      </a:lnTo>
                      <a:lnTo>
                        <a:pt x="324" y="1054"/>
                      </a:lnTo>
                      <a:lnTo>
                        <a:pt x="314" y="1060"/>
                      </a:lnTo>
                      <a:lnTo>
                        <a:pt x="306" y="1072"/>
                      </a:lnTo>
                      <a:lnTo>
                        <a:pt x="306" y="1072"/>
                      </a:lnTo>
                      <a:lnTo>
                        <a:pt x="300" y="1082"/>
                      </a:lnTo>
                      <a:lnTo>
                        <a:pt x="296" y="1088"/>
                      </a:lnTo>
                      <a:lnTo>
                        <a:pt x="292" y="1090"/>
                      </a:lnTo>
                      <a:lnTo>
                        <a:pt x="288" y="1088"/>
                      </a:lnTo>
                      <a:lnTo>
                        <a:pt x="276" y="1086"/>
                      </a:lnTo>
                      <a:lnTo>
                        <a:pt x="268" y="1088"/>
                      </a:lnTo>
                      <a:lnTo>
                        <a:pt x="254" y="1090"/>
                      </a:lnTo>
                      <a:lnTo>
                        <a:pt x="254" y="1090"/>
                      </a:lnTo>
                      <a:lnTo>
                        <a:pt x="244" y="1096"/>
                      </a:lnTo>
                      <a:lnTo>
                        <a:pt x="236" y="1100"/>
                      </a:lnTo>
                      <a:lnTo>
                        <a:pt x="232" y="1104"/>
                      </a:lnTo>
                      <a:lnTo>
                        <a:pt x="228" y="1110"/>
                      </a:lnTo>
                      <a:lnTo>
                        <a:pt x="222" y="1118"/>
                      </a:lnTo>
                      <a:lnTo>
                        <a:pt x="218" y="1124"/>
                      </a:lnTo>
                      <a:lnTo>
                        <a:pt x="210" y="1128"/>
                      </a:lnTo>
                      <a:lnTo>
                        <a:pt x="210" y="1128"/>
                      </a:lnTo>
                      <a:lnTo>
                        <a:pt x="200" y="1132"/>
                      </a:lnTo>
                      <a:lnTo>
                        <a:pt x="194" y="1138"/>
                      </a:lnTo>
                      <a:lnTo>
                        <a:pt x="188" y="1144"/>
                      </a:lnTo>
                      <a:lnTo>
                        <a:pt x="186" y="1148"/>
                      </a:lnTo>
                      <a:lnTo>
                        <a:pt x="188" y="1152"/>
                      </a:lnTo>
                      <a:lnTo>
                        <a:pt x="192" y="1154"/>
                      </a:lnTo>
                      <a:lnTo>
                        <a:pt x="200" y="1154"/>
                      </a:lnTo>
                      <a:lnTo>
                        <a:pt x="212" y="1150"/>
                      </a:lnTo>
                      <a:lnTo>
                        <a:pt x="212" y="1150"/>
                      </a:lnTo>
                      <a:lnTo>
                        <a:pt x="224" y="1144"/>
                      </a:lnTo>
                      <a:lnTo>
                        <a:pt x="234" y="1138"/>
                      </a:lnTo>
                      <a:lnTo>
                        <a:pt x="248" y="1124"/>
                      </a:lnTo>
                      <a:lnTo>
                        <a:pt x="256" y="1116"/>
                      </a:lnTo>
                      <a:lnTo>
                        <a:pt x="258" y="1116"/>
                      </a:lnTo>
                      <a:lnTo>
                        <a:pt x="262" y="1120"/>
                      </a:lnTo>
                      <a:lnTo>
                        <a:pt x="262" y="1120"/>
                      </a:lnTo>
                      <a:lnTo>
                        <a:pt x="266" y="1124"/>
                      </a:lnTo>
                      <a:lnTo>
                        <a:pt x="270" y="1124"/>
                      </a:lnTo>
                      <a:lnTo>
                        <a:pt x="278" y="1122"/>
                      </a:lnTo>
                      <a:lnTo>
                        <a:pt x="282" y="1120"/>
                      </a:lnTo>
                      <a:lnTo>
                        <a:pt x="284" y="1120"/>
                      </a:lnTo>
                      <a:lnTo>
                        <a:pt x="288" y="1124"/>
                      </a:lnTo>
                      <a:lnTo>
                        <a:pt x="290" y="1128"/>
                      </a:lnTo>
                      <a:lnTo>
                        <a:pt x="290" y="1128"/>
                      </a:lnTo>
                      <a:lnTo>
                        <a:pt x="292" y="1136"/>
                      </a:lnTo>
                      <a:lnTo>
                        <a:pt x="296" y="1138"/>
                      </a:lnTo>
                      <a:lnTo>
                        <a:pt x="298" y="1140"/>
                      </a:lnTo>
                      <a:lnTo>
                        <a:pt x="302" y="1138"/>
                      </a:lnTo>
                      <a:lnTo>
                        <a:pt x="306" y="1136"/>
                      </a:lnTo>
                      <a:lnTo>
                        <a:pt x="308" y="1130"/>
                      </a:lnTo>
                      <a:lnTo>
                        <a:pt x="308" y="1126"/>
                      </a:lnTo>
                      <a:lnTo>
                        <a:pt x="306" y="1120"/>
                      </a:lnTo>
                      <a:lnTo>
                        <a:pt x="306" y="1120"/>
                      </a:lnTo>
                      <a:lnTo>
                        <a:pt x="306" y="1114"/>
                      </a:lnTo>
                      <a:lnTo>
                        <a:pt x="308" y="1110"/>
                      </a:lnTo>
                      <a:lnTo>
                        <a:pt x="312" y="1106"/>
                      </a:lnTo>
                      <a:lnTo>
                        <a:pt x="316" y="1102"/>
                      </a:lnTo>
                      <a:lnTo>
                        <a:pt x="322" y="1100"/>
                      </a:lnTo>
                      <a:lnTo>
                        <a:pt x="328" y="1100"/>
                      </a:lnTo>
                      <a:lnTo>
                        <a:pt x="332" y="1102"/>
                      </a:lnTo>
                      <a:lnTo>
                        <a:pt x="334" y="1108"/>
                      </a:lnTo>
                      <a:lnTo>
                        <a:pt x="334" y="1108"/>
                      </a:lnTo>
                      <a:lnTo>
                        <a:pt x="334" y="1110"/>
                      </a:lnTo>
                      <a:lnTo>
                        <a:pt x="336" y="1110"/>
                      </a:lnTo>
                      <a:lnTo>
                        <a:pt x="340" y="1110"/>
                      </a:lnTo>
                      <a:lnTo>
                        <a:pt x="354" y="1100"/>
                      </a:lnTo>
                      <a:lnTo>
                        <a:pt x="372" y="1088"/>
                      </a:lnTo>
                      <a:lnTo>
                        <a:pt x="380" y="1084"/>
                      </a:lnTo>
                      <a:lnTo>
                        <a:pt x="388" y="1082"/>
                      </a:lnTo>
                      <a:lnTo>
                        <a:pt x="388" y="1082"/>
                      </a:lnTo>
                      <a:lnTo>
                        <a:pt x="394" y="1082"/>
                      </a:lnTo>
                      <a:lnTo>
                        <a:pt x="396" y="1080"/>
                      </a:lnTo>
                      <a:lnTo>
                        <a:pt x="394" y="1074"/>
                      </a:lnTo>
                      <a:lnTo>
                        <a:pt x="394" y="1068"/>
                      </a:lnTo>
                      <a:lnTo>
                        <a:pt x="398" y="1062"/>
                      </a:lnTo>
                      <a:lnTo>
                        <a:pt x="408" y="1052"/>
                      </a:lnTo>
                      <a:lnTo>
                        <a:pt x="424" y="1042"/>
                      </a:lnTo>
                      <a:lnTo>
                        <a:pt x="424" y="1042"/>
                      </a:lnTo>
                      <a:lnTo>
                        <a:pt x="440" y="1032"/>
                      </a:lnTo>
                      <a:lnTo>
                        <a:pt x="452" y="1024"/>
                      </a:lnTo>
                      <a:lnTo>
                        <a:pt x="462" y="1016"/>
                      </a:lnTo>
                      <a:lnTo>
                        <a:pt x="468" y="1010"/>
                      </a:lnTo>
                      <a:lnTo>
                        <a:pt x="478" y="998"/>
                      </a:lnTo>
                      <a:lnTo>
                        <a:pt x="484" y="994"/>
                      </a:lnTo>
                      <a:lnTo>
                        <a:pt x="492" y="988"/>
                      </a:lnTo>
                      <a:lnTo>
                        <a:pt x="492" y="988"/>
                      </a:lnTo>
                      <a:lnTo>
                        <a:pt x="516" y="976"/>
                      </a:lnTo>
                      <a:lnTo>
                        <a:pt x="538" y="964"/>
                      </a:lnTo>
                      <a:lnTo>
                        <a:pt x="548" y="956"/>
                      </a:lnTo>
                      <a:lnTo>
                        <a:pt x="556" y="950"/>
                      </a:lnTo>
                      <a:lnTo>
                        <a:pt x="562" y="942"/>
                      </a:lnTo>
                      <a:lnTo>
                        <a:pt x="566" y="934"/>
                      </a:lnTo>
                      <a:lnTo>
                        <a:pt x="566" y="934"/>
                      </a:lnTo>
                      <a:lnTo>
                        <a:pt x="568" y="928"/>
                      </a:lnTo>
                      <a:lnTo>
                        <a:pt x="572" y="922"/>
                      </a:lnTo>
                      <a:lnTo>
                        <a:pt x="580" y="916"/>
                      </a:lnTo>
                      <a:lnTo>
                        <a:pt x="588" y="912"/>
                      </a:lnTo>
                      <a:lnTo>
                        <a:pt x="592" y="906"/>
                      </a:lnTo>
                      <a:lnTo>
                        <a:pt x="592" y="900"/>
                      </a:lnTo>
                      <a:lnTo>
                        <a:pt x="592" y="900"/>
                      </a:lnTo>
                      <a:lnTo>
                        <a:pt x="592" y="898"/>
                      </a:lnTo>
                      <a:lnTo>
                        <a:pt x="590" y="896"/>
                      </a:lnTo>
                      <a:lnTo>
                        <a:pt x="582" y="892"/>
                      </a:lnTo>
                      <a:lnTo>
                        <a:pt x="564" y="892"/>
                      </a:lnTo>
                      <a:lnTo>
                        <a:pt x="556" y="890"/>
                      </a:lnTo>
                      <a:lnTo>
                        <a:pt x="554" y="890"/>
                      </a:lnTo>
                      <a:lnTo>
                        <a:pt x="554" y="888"/>
                      </a:lnTo>
                      <a:lnTo>
                        <a:pt x="554" y="886"/>
                      </a:lnTo>
                      <a:lnTo>
                        <a:pt x="556" y="882"/>
                      </a:lnTo>
                      <a:lnTo>
                        <a:pt x="570" y="870"/>
                      </a:lnTo>
                      <a:lnTo>
                        <a:pt x="570" y="870"/>
                      </a:lnTo>
                      <a:lnTo>
                        <a:pt x="598" y="846"/>
                      </a:lnTo>
                      <a:lnTo>
                        <a:pt x="616" y="828"/>
                      </a:lnTo>
                      <a:lnTo>
                        <a:pt x="630" y="810"/>
                      </a:lnTo>
                      <a:lnTo>
                        <a:pt x="644" y="786"/>
                      </a:lnTo>
                      <a:lnTo>
                        <a:pt x="644" y="786"/>
                      </a:lnTo>
                      <a:lnTo>
                        <a:pt x="654" y="774"/>
                      </a:lnTo>
                      <a:lnTo>
                        <a:pt x="666" y="764"/>
                      </a:lnTo>
                      <a:lnTo>
                        <a:pt x="680" y="756"/>
                      </a:lnTo>
                      <a:lnTo>
                        <a:pt x="694" y="750"/>
                      </a:lnTo>
                      <a:lnTo>
                        <a:pt x="710" y="750"/>
                      </a:lnTo>
                      <a:lnTo>
                        <a:pt x="726" y="752"/>
                      </a:lnTo>
                      <a:lnTo>
                        <a:pt x="742" y="758"/>
                      </a:lnTo>
                      <a:lnTo>
                        <a:pt x="750" y="764"/>
                      </a:lnTo>
                      <a:lnTo>
                        <a:pt x="758" y="770"/>
                      </a:lnTo>
                      <a:lnTo>
                        <a:pt x="758" y="770"/>
                      </a:lnTo>
                      <a:lnTo>
                        <a:pt x="768" y="782"/>
                      </a:lnTo>
                      <a:lnTo>
                        <a:pt x="770" y="784"/>
                      </a:lnTo>
                      <a:lnTo>
                        <a:pt x="770" y="784"/>
                      </a:lnTo>
                      <a:lnTo>
                        <a:pt x="752" y="776"/>
                      </a:lnTo>
                      <a:lnTo>
                        <a:pt x="738" y="768"/>
                      </a:lnTo>
                      <a:lnTo>
                        <a:pt x="720" y="764"/>
                      </a:lnTo>
                      <a:lnTo>
                        <a:pt x="712" y="762"/>
                      </a:lnTo>
                      <a:lnTo>
                        <a:pt x="704" y="762"/>
                      </a:lnTo>
                      <a:lnTo>
                        <a:pt x="696" y="764"/>
                      </a:lnTo>
                      <a:lnTo>
                        <a:pt x="690" y="768"/>
                      </a:lnTo>
                      <a:lnTo>
                        <a:pt x="690" y="768"/>
                      </a:lnTo>
                      <a:lnTo>
                        <a:pt x="680" y="776"/>
                      </a:lnTo>
                      <a:lnTo>
                        <a:pt x="674" y="784"/>
                      </a:lnTo>
                      <a:lnTo>
                        <a:pt x="672" y="790"/>
                      </a:lnTo>
                      <a:lnTo>
                        <a:pt x="672" y="796"/>
                      </a:lnTo>
                      <a:lnTo>
                        <a:pt x="672" y="802"/>
                      </a:lnTo>
                      <a:lnTo>
                        <a:pt x="670" y="810"/>
                      </a:lnTo>
                      <a:lnTo>
                        <a:pt x="666" y="818"/>
                      </a:lnTo>
                      <a:lnTo>
                        <a:pt x="658" y="828"/>
                      </a:lnTo>
                      <a:lnTo>
                        <a:pt x="658" y="828"/>
                      </a:lnTo>
                      <a:lnTo>
                        <a:pt x="652" y="836"/>
                      </a:lnTo>
                      <a:lnTo>
                        <a:pt x="650" y="844"/>
                      </a:lnTo>
                      <a:lnTo>
                        <a:pt x="652" y="848"/>
                      </a:lnTo>
                      <a:lnTo>
                        <a:pt x="656" y="852"/>
                      </a:lnTo>
                      <a:lnTo>
                        <a:pt x="660" y="856"/>
                      </a:lnTo>
                      <a:lnTo>
                        <a:pt x="662" y="858"/>
                      </a:lnTo>
                      <a:lnTo>
                        <a:pt x="662" y="862"/>
                      </a:lnTo>
                      <a:lnTo>
                        <a:pt x="656" y="866"/>
                      </a:lnTo>
                      <a:lnTo>
                        <a:pt x="656" y="866"/>
                      </a:lnTo>
                      <a:lnTo>
                        <a:pt x="646" y="874"/>
                      </a:lnTo>
                      <a:lnTo>
                        <a:pt x="644" y="876"/>
                      </a:lnTo>
                      <a:lnTo>
                        <a:pt x="644" y="878"/>
                      </a:lnTo>
                      <a:lnTo>
                        <a:pt x="646" y="880"/>
                      </a:lnTo>
                      <a:lnTo>
                        <a:pt x="648" y="882"/>
                      </a:lnTo>
                      <a:lnTo>
                        <a:pt x="658" y="884"/>
                      </a:lnTo>
                      <a:lnTo>
                        <a:pt x="670" y="884"/>
                      </a:lnTo>
                      <a:lnTo>
                        <a:pt x="684" y="882"/>
                      </a:lnTo>
                      <a:lnTo>
                        <a:pt x="698" y="876"/>
                      </a:lnTo>
                      <a:lnTo>
                        <a:pt x="712" y="866"/>
                      </a:lnTo>
                      <a:lnTo>
                        <a:pt x="712" y="866"/>
                      </a:lnTo>
                      <a:lnTo>
                        <a:pt x="732" y="850"/>
                      </a:lnTo>
                      <a:lnTo>
                        <a:pt x="748" y="840"/>
                      </a:lnTo>
                      <a:lnTo>
                        <a:pt x="762" y="834"/>
                      </a:lnTo>
                      <a:lnTo>
                        <a:pt x="778" y="834"/>
                      </a:lnTo>
                      <a:lnTo>
                        <a:pt x="778" y="834"/>
                      </a:lnTo>
                      <a:lnTo>
                        <a:pt x="786" y="832"/>
                      </a:lnTo>
                      <a:lnTo>
                        <a:pt x="790" y="830"/>
                      </a:lnTo>
                      <a:lnTo>
                        <a:pt x="790" y="828"/>
                      </a:lnTo>
                      <a:lnTo>
                        <a:pt x="790" y="824"/>
                      </a:lnTo>
                      <a:lnTo>
                        <a:pt x="790" y="820"/>
                      </a:lnTo>
                      <a:lnTo>
                        <a:pt x="790" y="818"/>
                      </a:lnTo>
                      <a:lnTo>
                        <a:pt x="794" y="814"/>
                      </a:lnTo>
                      <a:lnTo>
                        <a:pt x="800" y="810"/>
                      </a:lnTo>
                      <a:lnTo>
                        <a:pt x="800" y="810"/>
                      </a:lnTo>
                      <a:lnTo>
                        <a:pt x="804" y="806"/>
                      </a:lnTo>
                      <a:lnTo>
                        <a:pt x="806" y="802"/>
                      </a:lnTo>
                      <a:lnTo>
                        <a:pt x="804" y="796"/>
                      </a:lnTo>
                      <a:lnTo>
                        <a:pt x="802" y="790"/>
                      </a:lnTo>
                      <a:lnTo>
                        <a:pt x="800" y="784"/>
                      </a:lnTo>
                      <a:lnTo>
                        <a:pt x="800" y="780"/>
                      </a:lnTo>
                      <a:lnTo>
                        <a:pt x="804" y="776"/>
                      </a:lnTo>
                      <a:lnTo>
                        <a:pt x="812" y="774"/>
                      </a:lnTo>
                      <a:lnTo>
                        <a:pt x="812" y="774"/>
                      </a:lnTo>
                      <a:lnTo>
                        <a:pt x="824" y="772"/>
                      </a:lnTo>
                      <a:lnTo>
                        <a:pt x="834" y="770"/>
                      </a:lnTo>
                      <a:lnTo>
                        <a:pt x="850" y="764"/>
                      </a:lnTo>
                      <a:lnTo>
                        <a:pt x="856" y="764"/>
                      </a:lnTo>
                      <a:lnTo>
                        <a:pt x="860" y="764"/>
                      </a:lnTo>
                      <a:lnTo>
                        <a:pt x="862" y="768"/>
                      </a:lnTo>
                      <a:lnTo>
                        <a:pt x="862" y="774"/>
                      </a:lnTo>
                      <a:lnTo>
                        <a:pt x="862" y="774"/>
                      </a:lnTo>
                      <a:lnTo>
                        <a:pt x="862" y="780"/>
                      </a:lnTo>
                      <a:lnTo>
                        <a:pt x="866" y="784"/>
                      </a:lnTo>
                      <a:lnTo>
                        <a:pt x="870" y="788"/>
                      </a:lnTo>
                      <a:lnTo>
                        <a:pt x="874" y="790"/>
                      </a:lnTo>
                      <a:lnTo>
                        <a:pt x="888" y="794"/>
                      </a:lnTo>
                      <a:lnTo>
                        <a:pt x="896" y="798"/>
                      </a:lnTo>
                      <a:lnTo>
                        <a:pt x="906" y="802"/>
                      </a:lnTo>
                      <a:lnTo>
                        <a:pt x="906" y="802"/>
                      </a:lnTo>
                      <a:lnTo>
                        <a:pt x="912" y="806"/>
                      </a:lnTo>
                      <a:lnTo>
                        <a:pt x="918" y="806"/>
                      </a:lnTo>
                      <a:lnTo>
                        <a:pt x="922" y="804"/>
                      </a:lnTo>
                      <a:lnTo>
                        <a:pt x="924" y="802"/>
                      </a:lnTo>
                      <a:lnTo>
                        <a:pt x="926" y="800"/>
                      </a:lnTo>
                      <a:lnTo>
                        <a:pt x="930" y="800"/>
                      </a:lnTo>
                      <a:lnTo>
                        <a:pt x="934" y="804"/>
                      </a:lnTo>
                      <a:lnTo>
                        <a:pt x="940" y="810"/>
                      </a:lnTo>
                      <a:lnTo>
                        <a:pt x="940" y="810"/>
                      </a:lnTo>
                      <a:lnTo>
                        <a:pt x="948" y="820"/>
                      </a:lnTo>
                      <a:lnTo>
                        <a:pt x="958" y="824"/>
                      </a:lnTo>
                      <a:lnTo>
                        <a:pt x="968" y="828"/>
                      </a:lnTo>
                      <a:lnTo>
                        <a:pt x="978" y="828"/>
                      </a:lnTo>
                      <a:lnTo>
                        <a:pt x="1002" y="826"/>
                      </a:lnTo>
                      <a:lnTo>
                        <a:pt x="1024" y="824"/>
                      </a:lnTo>
                      <a:lnTo>
                        <a:pt x="1024" y="824"/>
                      </a:lnTo>
                      <a:lnTo>
                        <a:pt x="1036" y="826"/>
                      </a:lnTo>
                      <a:lnTo>
                        <a:pt x="1050" y="830"/>
                      </a:lnTo>
                      <a:lnTo>
                        <a:pt x="1076" y="842"/>
                      </a:lnTo>
                      <a:lnTo>
                        <a:pt x="1090" y="846"/>
                      </a:lnTo>
                      <a:lnTo>
                        <a:pt x="1104" y="850"/>
                      </a:lnTo>
                      <a:lnTo>
                        <a:pt x="1116" y="850"/>
                      </a:lnTo>
                      <a:lnTo>
                        <a:pt x="1122" y="848"/>
                      </a:lnTo>
                      <a:lnTo>
                        <a:pt x="1126" y="846"/>
                      </a:lnTo>
                      <a:lnTo>
                        <a:pt x="1126" y="846"/>
                      </a:lnTo>
                      <a:lnTo>
                        <a:pt x="1136" y="842"/>
                      </a:lnTo>
                      <a:lnTo>
                        <a:pt x="1142" y="840"/>
                      </a:lnTo>
                      <a:lnTo>
                        <a:pt x="1146" y="840"/>
                      </a:lnTo>
                      <a:lnTo>
                        <a:pt x="1150" y="842"/>
                      </a:lnTo>
                      <a:lnTo>
                        <a:pt x="1150" y="846"/>
                      </a:lnTo>
                      <a:lnTo>
                        <a:pt x="1150" y="850"/>
                      </a:lnTo>
                      <a:lnTo>
                        <a:pt x="1146" y="854"/>
                      </a:lnTo>
                      <a:lnTo>
                        <a:pt x="1142" y="858"/>
                      </a:lnTo>
                      <a:lnTo>
                        <a:pt x="1142" y="858"/>
                      </a:lnTo>
                      <a:lnTo>
                        <a:pt x="1138" y="860"/>
                      </a:lnTo>
                      <a:lnTo>
                        <a:pt x="1140" y="864"/>
                      </a:lnTo>
                      <a:lnTo>
                        <a:pt x="1146" y="868"/>
                      </a:lnTo>
                      <a:lnTo>
                        <a:pt x="1154" y="874"/>
                      </a:lnTo>
                      <a:lnTo>
                        <a:pt x="1174" y="882"/>
                      </a:lnTo>
                      <a:lnTo>
                        <a:pt x="1192" y="892"/>
                      </a:lnTo>
                      <a:lnTo>
                        <a:pt x="1192" y="892"/>
                      </a:lnTo>
                      <a:lnTo>
                        <a:pt x="1206" y="900"/>
                      </a:lnTo>
                      <a:lnTo>
                        <a:pt x="1216" y="912"/>
                      </a:lnTo>
                      <a:lnTo>
                        <a:pt x="1228" y="924"/>
                      </a:lnTo>
                      <a:lnTo>
                        <a:pt x="1244" y="934"/>
                      </a:lnTo>
                      <a:lnTo>
                        <a:pt x="1244" y="934"/>
                      </a:lnTo>
                      <a:lnTo>
                        <a:pt x="1254" y="938"/>
                      </a:lnTo>
                      <a:lnTo>
                        <a:pt x="1264" y="940"/>
                      </a:lnTo>
                      <a:lnTo>
                        <a:pt x="1272" y="940"/>
                      </a:lnTo>
                      <a:lnTo>
                        <a:pt x="1278" y="940"/>
                      </a:lnTo>
                      <a:lnTo>
                        <a:pt x="1282" y="938"/>
                      </a:lnTo>
                      <a:lnTo>
                        <a:pt x="1284" y="934"/>
                      </a:lnTo>
                      <a:lnTo>
                        <a:pt x="1284" y="930"/>
                      </a:lnTo>
                      <a:lnTo>
                        <a:pt x="1280" y="924"/>
                      </a:lnTo>
                      <a:lnTo>
                        <a:pt x="1280" y="924"/>
                      </a:lnTo>
                      <a:lnTo>
                        <a:pt x="1272" y="912"/>
                      </a:lnTo>
                      <a:lnTo>
                        <a:pt x="1268" y="904"/>
                      </a:lnTo>
                      <a:lnTo>
                        <a:pt x="1268" y="902"/>
                      </a:lnTo>
                      <a:lnTo>
                        <a:pt x="1270" y="902"/>
                      </a:lnTo>
                      <a:lnTo>
                        <a:pt x="1282" y="912"/>
                      </a:lnTo>
                      <a:lnTo>
                        <a:pt x="1282" y="912"/>
                      </a:lnTo>
                      <a:lnTo>
                        <a:pt x="1298" y="928"/>
                      </a:lnTo>
                      <a:lnTo>
                        <a:pt x="1314" y="938"/>
                      </a:lnTo>
                      <a:lnTo>
                        <a:pt x="1320" y="940"/>
                      </a:lnTo>
                      <a:lnTo>
                        <a:pt x="1324" y="940"/>
                      </a:lnTo>
                      <a:lnTo>
                        <a:pt x="1326" y="938"/>
                      </a:lnTo>
                      <a:lnTo>
                        <a:pt x="1326" y="930"/>
                      </a:lnTo>
                      <a:lnTo>
                        <a:pt x="1326" y="930"/>
                      </a:lnTo>
                      <a:lnTo>
                        <a:pt x="1322" y="916"/>
                      </a:lnTo>
                      <a:lnTo>
                        <a:pt x="1322" y="908"/>
                      </a:lnTo>
                      <a:lnTo>
                        <a:pt x="1322" y="906"/>
                      </a:lnTo>
                      <a:lnTo>
                        <a:pt x="1324" y="908"/>
                      </a:lnTo>
                      <a:lnTo>
                        <a:pt x="1332" y="922"/>
                      </a:lnTo>
                      <a:lnTo>
                        <a:pt x="1332" y="922"/>
                      </a:lnTo>
                      <a:lnTo>
                        <a:pt x="1338" y="930"/>
                      </a:lnTo>
                      <a:lnTo>
                        <a:pt x="1344" y="934"/>
                      </a:lnTo>
                      <a:lnTo>
                        <a:pt x="1348" y="936"/>
                      </a:lnTo>
                      <a:lnTo>
                        <a:pt x="1354" y="938"/>
                      </a:lnTo>
                      <a:lnTo>
                        <a:pt x="1358" y="938"/>
                      </a:lnTo>
                      <a:lnTo>
                        <a:pt x="1362" y="940"/>
                      </a:lnTo>
                      <a:lnTo>
                        <a:pt x="1368" y="942"/>
                      </a:lnTo>
                      <a:lnTo>
                        <a:pt x="1372" y="950"/>
                      </a:lnTo>
                      <a:lnTo>
                        <a:pt x="1372" y="950"/>
                      </a:lnTo>
                      <a:lnTo>
                        <a:pt x="1378" y="966"/>
                      </a:lnTo>
                      <a:lnTo>
                        <a:pt x="1382" y="976"/>
                      </a:lnTo>
                      <a:lnTo>
                        <a:pt x="1384" y="982"/>
                      </a:lnTo>
                      <a:lnTo>
                        <a:pt x="1390" y="988"/>
                      </a:lnTo>
                      <a:lnTo>
                        <a:pt x="1390" y="988"/>
                      </a:lnTo>
                      <a:lnTo>
                        <a:pt x="1394" y="992"/>
                      </a:lnTo>
                      <a:lnTo>
                        <a:pt x="1394" y="996"/>
                      </a:lnTo>
                      <a:lnTo>
                        <a:pt x="1390" y="1002"/>
                      </a:lnTo>
                      <a:lnTo>
                        <a:pt x="1388" y="1006"/>
                      </a:lnTo>
                      <a:lnTo>
                        <a:pt x="1388" y="1008"/>
                      </a:lnTo>
                      <a:lnTo>
                        <a:pt x="1392" y="1012"/>
                      </a:lnTo>
                      <a:lnTo>
                        <a:pt x="1398" y="1014"/>
                      </a:lnTo>
                      <a:lnTo>
                        <a:pt x="1398" y="1014"/>
                      </a:lnTo>
                      <a:lnTo>
                        <a:pt x="1412" y="1020"/>
                      </a:lnTo>
                      <a:lnTo>
                        <a:pt x="1414" y="1024"/>
                      </a:lnTo>
                      <a:lnTo>
                        <a:pt x="1416" y="1026"/>
                      </a:lnTo>
                      <a:lnTo>
                        <a:pt x="1422" y="1036"/>
                      </a:lnTo>
                      <a:lnTo>
                        <a:pt x="1426" y="1042"/>
                      </a:lnTo>
                      <a:lnTo>
                        <a:pt x="1434" y="1052"/>
                      </a:lnTo>
                      <a:lnTo>
                        <a:pt x="1434" y="1052"/>
                      </a:lnTo>
                      <a:lnTo>
                        <a:pt x="1452" y="1064"/>
                      </a:lnTo>
                      <a:lnTo>
                        <a:pt x="1464" y="1070"/>
                      </a:lnTo>
                      <a:lnTo>
                        <a:pt x="1466" y="1074"/>
                      </a:lnTo>
                      <a:lnTo>
                        <a:pt x="1460" y="1076"/>
                      </a:lnTo>
                      <a:lnTo>
                        <a:pt x="1460" y="1076"/>
                      </a:lnTo>
                      <a:lnTo>
                        <a:pt x="1452" y="1080"/>
                      </a:lnTo>
                      <a:lnTo>
                        <a:pt x="1450" y="1086"/>
                      </a:lnTo>
                      <a:lnTo>
                        <a:pt x="1448" y="1092"/>
                      </a:lnTo>
                      <a:lnTo>
                        <a:pt x="1442" y="1100"/>
                      </a:lnTo>
                      <a:lnTo>
                        <a:pt x="1442" y="1100"/>
                      </a:lnTo>
                      <a:lnTo>
                        <a:pt x="1440" y="1104"/>
                      </a:lnTo>
                      <a:lnTo>
                        <a:pt x="1440" y="1108"/>
                      </a:lnTo>
                      <a:lnTo>
                        <a:pt x="1440" y="1112"/>
                      </a:lnTo>
                      <a:lnTo>
                        <a:pt x="1442" y="1114"/>
                      </a:lnTo>
                      <a:lnTo>
                        <a:pt x="1446" y="1116"/>
                      </a:lnTo>
                      <a:lnTo>
                        <a:pt x="1450" y="1114"/>
                      </a:lnTo>
                      <a:lnTo>
                        <a:pt x="1452" y="1112"/>
                      </a:lnTo>
                      <a:lnTo>
                        <a:pt x="1456" y="1106"/>
                      </a:lnTo>
                      <a:lnTo>
                        <a:pt x="1456" y="1106"/>
                      </a:lnTo>
                      <a:lnTo>
                        <a:pt x="1462" y="1092"/>
                      </a:lnTo>
                      <a:lnTo>
                        <a:pt x="1466" y="1088"/>
                      </a:lnTo>
                      <a:lnTo>
                        <a:pt x="1470" y="1084"/>
                      </a:lnTo>
                      <a:lnTo>
                        <a:pt x="1474" y="1082"/>
                      </a:lnTo>
                      <a:lnTo>
                        <a:pt x="1478" y="1084"/>
                      </a:lnTo>
                      <a:lnTo>
                        <a:pt x="1484" y="1088"/>
                      </a:lnTo>
                      <a:lnTo>
                        <a:pt x="1488" y="1094"/>
                      </a:lnTo>
                      <a:lnTo>
                        <a:pt x="1488" y="1094"/>
                      </a:lnTo>
                      <a:lnTo>
                        <a:pt x="1492" y="1104"/>
                      </a:lnTo>
                      <a:lnTo>
                        <a:pt x="1494" y="1112"/>
                      </a:lnTo>
                      <a:lnTo>
                        <a:pt x="1494" y="1118"/>
                      </a:lnTo>
                      <a:lnTo>
                        <a:pt x="1492" y="1124"/>
                      </a:lnTo>
                      <a:lnTo>
                        <a:pt x="1488" y="1134"/>
                      </a:lnTo>
                      <a:lnTo>
                        <a:pt x="1488" y="1138"/>
                      </a:lnTo>
                      <a:lnTo>
                        <a:pt x="1488" y="1144"/>
                      </a:lnTo>
                      <a:lnTo>
                        <a:pt x="1488" y="1144"/>
                      </a:lnTo>
                      <a:lnTo>
                        <a:pt x="1492" y="1152"/>
                      </a:lnTo>
                      <a:lnTo>
                        <a:pt x="1494" y="1160"/>
                      </a:lnTo>
                      <a:lnTo>
                        <a:pt x="1496" y="1164"/>
                      </a:lnTo>
                      <a:lnTo>
                        <a:pt x="1498" y="1164"/>
                      </a:lnTo>
                      <a:lnTo>
                        <a:pt x="1502" y="1162"/>
                      </a:lnTo>
                      <a:lnTo>
                        <a:pt x="1508" y="1158"/>
                      </a:lnTo>
                      <a:lnTo>
                        <a:pt x="1508" y="1158"/>
                      </a:lnTo>
                      <a:lnTo>
                        <a:pt x="1516" y="1150"/>
                      </a:lnTo>
                      <a:lnTo>
                        <a:pt x="1524" y="1142"/>
                      </a:lnTo>
                      <a:lnTo>
                        <a:pt x="1526" y="1138"/>
                      </a:lnTo>
                      <a:lnTo>
                        <a:pt x="1526" y="1132"/>
                      </a:lnTo>
                      <a:lnTo>
                        <a:pt x="1524" y="1118"/>
                      </a:lnTo>
                      <a:lnTo>
                        <a:pt x="1524" y="1118"/>
                      </a:lnTo>
                      <a:lnTo>
                        <a:pt x="1522" y="1106"/>
                      </a:lnTo>
                      <a:lnTo>
                        <a:pt x="1524" y="1098"/>
                      </a:lnTo>
                      <a:lnTo>
                        <a:pt x="1528" y="1094"/>
                      </a:lnTo>
                      <a:lnTo>
                        <a:pt x="1530" y="1090"/>
                      </a:lnTo>
                      <a:lnTo>
                        <a:pt x="1530" y="1090"/>
                      </a:lnTo>
                      <a:lnTo>
                        <a:pt x="1528" y="1098"/>
                      </a:lnTo>
                      <a:lnTo>
                        <a:pt x="1530" y="1106"/>
                      </a:lnTo>
                      <a:lnTo>
                        <a:pt x="1532" y="1118"/>
                      </a:lnTo>
                      <a:lnTo>
                        <a:pt x="1534" y="1130"/>
                      </a:lnTo>
                      <a:lnTo>
                        <a:pt x="1532" y="1136"/>
                      </a:lnTo>
                      <a:lnTo>
                        <a:pt x="1530" y="1140"/>
                      </a:lnTo>
                      <a:lnTo>
                        <a:pt x="1530" y="1140"/>
                      </a:lnTo>
                      <a:lnTo>
                        <a:pt x="1526" y="1142"/>
                      </a:lnTo>
                      <a:lnTo>
                        <a:pt x="1526" y="1146"/>
                      </a:lnTo>
                      <a:lnTo>
                        <a:pt x="1526" y="1152"/>
                      </a:lnTo>
                      <a:lnTo>
                        <a:pt x="1526" y="1160"/>
                      </a:lnTo>
                      <a:lnTo>
                        <a:pt x="1524" y="1162"/>
                      </a:lnTo>
                      <a:lnTo>
                        <a:pt x="1522" y="1166"/>
                      </a:lnTo>
                      <a:lnTo>
                        <a:pt x="1522" y="1166"/>
                      </a:lnTo>
                      <a:lnTo>
                        <a:pt x="1516" y="1172"/>
                      </a:lnTo>
                      <a:lnTo>
                        <a:pt x="1512" y="1178"/>
                      </a:lnTo>
                      <a:lnTo>
                        <a:pt x="1512" y="1182"/>
                      </a:lnTo>
                      <a:lnTo>
                        <a:pt x="1512" y="1186"/>
                      </a:lnTo>
                      <a:lnTo>
                        <a:pt x="1518" y="1192"/>
                      </a:lnTo>
                      <a:lnTo>
                        <a:pt x="1520" y="1194"/>
                      </a:lnTo>
                      <a:lnTo>
                        <a:pt x="1524" y="1198"/>
                      </a:lnTo>
                      <a:lnTo>
                        <a:pt x="1524" y="1198"/>
                      </a:lnTo>
                      <a:lnTo>
                        <a:pt x="1528" y="1210"/>
                      </a:lnTo>
                      <a:lnTo>
                        <a:pt x="1534" y="1222"/>
                      </a:lnTo>
                      <a:lnTo>
                        <a:pt x="1542" y="1232"/>
                      </a:lnTo>
                      <a:lnTo>
                        <a:pt x="1554" y="1244"/>
                      </a:lnTo>
                      <a:lnTo>
                        <a:pt x="1554" y="1244"/>
                      </a:lnTo>
                      <a:lnTo>
                        <a:pt x="1558" y="1246"/>
                      </a:lnTo>
                      <a:lnTo>
                        <a:pt x="1560" y="1244"/>
                      </a:lnTo>
                      <a:lnTo>
                        <a:pt x="1562" y="1236"/>
                      </a:lnTo>
                      <a:lnTo>
                        <a:pt x="1564" y="1230"/>
                      </a:lnTo>
                      <a:lnTo>
                        <a:pt x="1566" y="1224"/>
                      </a:lnTo>
                      <a:lnTo>
                        <a:pt x="1574" y="1218"/>
                      </a:lnTo>
                      <a:lnTo>
                        <a:pt x="1584" y="1216"/>
                      </a:lnTo>
                      <a:lnTo>
                        <a:pt x="1584" y="1216"/>
                      </a:lnTo>
                      <a:lnTo>
                        <a:pt x="1592" y="1216"/>
                      </a:lnTo>
                      <a:lnTo>
                        <a:pt x="1594" y="1216"/>
                      </a:lnTo>
                      <a:lnTo>
                        <a:pt x="1586" y="1222"/>
                      </a:lnTo>
                      <a:lnTo>
                        <a:pt x="1582" y="1228"/>
                      </a:lnTo>
                      <a:lnTo>
                        <a:pt x="1578" y="1234"/>
                      </a:lnTo>
                      <a:lnTo>
                        <a:pt x="1574" y="1240"/>
                      </a:lnTo>
                      <a:lnTo>
                        <a:pt x="1576" y="1248"/>
                      </a:lnTo>
                      <a:lnTo>
                        <a:pt x="1576" y="1248"/>
                      </a:lnTo>
                      <a:lnTo>
                        <a:pt x="1582" y="1258"/>
                      </a:lnTo>
                      <a:lnTo>
                        <a:pt x="1586" y="1260"/>
                      </a:lnTo>
                      <a:lnTo>
                        <a:pt x="1588" y="1262"/>
                      </a:lnTo>
                      <a:lnTo>
                        <a:pt x="1590" y="1274"/>
                      </a:lnTo>
                      <a:lnTo>
                        <a:pt x="1590" y="1274"/>
                      </a:lnTo>
                      <a:lnTo>
                        <a:pt x="1592" y="1280"/>
                      </a:lnTo>
                      <a:lnTo>
                        <a:pt x="1596" y="1280"/>
                      </a:lnTo>
                      <a:lnTo>
                        <a:pt x="1600" y="1280"/>
                      </a:lnTo>
                      <a:lnTo>
                        <a:pt x="1604" y="1278"/>
                      </a:lnTo>
                      <a:lnTo>
                        <a:pt x="1608" y="1278"/>
                      </a:lnTo>
                      <a:lnTo>
                        <a:pt x="1610" y="1278"/>
                      </a:lnTo>
                      <a:lnTo>
                        <a:pt x="1610" y="1280"/>
                      </a:lnTo>
                      <a:lnTo>
                        <a:pt x="1606" y="1290"/>
                      </a:lnTo>
                      <a:lnTo>
                        <a:pt x="1606" y="1290"/>
                      </a:lnTo>
                      <a:lnTo>
                        <a:pt x="1598" y="1306"/>
                      </a:lnTo>
                      <a:lnTo>
                        <a:pt x="1596" y="1318"/>
                      </a:lnTo>
                      <a:lnTo>
                        <a:pt x="1598" y="1322"/>
                      </a:lnTo>
                      <a:lnTo>
                        <a:pt x="1600" y="1322"/>
                      </a:lnTo>
                      <a:lnTo>
                        <a:pt x="1600" y="1322"/>
                      </a:lnTo>
                      <a:lnTo>
                        <a:pt x="1602" y="1322"/>
                      </a:lnTo>
                      <a:lnTo>
                        <a:pt x="1602" y="1324"/>
                      </a:lnTo>
                      <a:lnTo>
                        <a:pt x="1602" y="1330"/>
                      </a:lnTo>
                      <a:lnTo>
                        <a:pt x="1602" y="1336"/>
                      </a:lnTo>
                      <a:lnTo>
                        <a:pt x="1604" y="1340"/>
                      </a:lnTo>
                      <a:lnTo>
                        <a:pt x="1608" y="1342"/>
                      </a:lnTo>
                      <a:lnTo>
                        <a:pt x="1608" y="1342"/>
                      </a:lnTo>
                      <a:lnTo>
                        <a:pt x="1610" y="1342"/>
                      </a:lnTo>
                      <a:lnTo>
                        <a:pt x="1612" y="1340"/>
                      </a:lnTo>
                      <a:lnTo>
                        <a:pt x="1614" y="1330"/>
                      </a:lnTo>
                      <a:lnTo>
                        <a:pt x="1616" y="1320"/>
                      </a:lnTo>
                      <a:lnTo>
                        <a:pt x="1618" y="1316"/>
                      </a:lnTo>
                      <a:lnTo>
                        <a:pt x="1622" y="1314"/>
                      </a:lnTo>
                      <a:lnTo>
                        <a:pt x="1622" y="1314"/>
                      </a:lnTo>
                      <a:lnTo>
                        <a:pt x="1630" y="1310"/>
                      </a:lnTo>
                      <a:lnTo>
                        <a:pt x="1636" y="1304"/>
                      </a:lnTo>
                      <a:lnTo>
                        <a:pt x="1642" y="1300"/>
                      </a:lnTo>
                      <a:lnTo>
                        <a:pt x="1642" y="1300"/>
                      </a:lnTo>
                      <a:lnTo>
                        <a:pt x="1644" y="1304"/>
                      </a:lnTo>
                      <a:lnTo>
                        <a:pt x="1644" y="1304"/>
                      </a:lnTo>
                      <a:lnTo>
                        <a:pt x="1646" y="1306"/>
                      </a:lnTo>
                      <a:lnTo>
                        <a:pt x="1648" y="1308"/>
                      </a:lnTo>
                      <a:lnTo>
                        <a:pt x="1654" y="1308"/>
                      </a:lnTo>
                      <a:lnTo>
                        <a:pt x="1660" y="1308"/>
                      </a:lnTo>
                      <a:lnTo>
                        <a:pt x="1660" y="1310"/>
                      </a:lnTo>
                      <a:lnTo>
                        <a:pt x="1660" y="1314"/>
                      </a:lnTo>
                      <a:lnTo>
                        <a:pt x="1660" y="1314"/>
                      </a:lnTo>
                      <a:lnTo>
                        <a:pt x="1660" y="1318"/>
                      </a:lnTo>
                      <a:lnTo>
                        <a:pt x="1658" y="1318"/>
                      </a:lnTo>
                      <a:lnTo>
                        <a:pt x="1656" y="1316"/>
                      </a:lnTo>
                      <a:lnTo>
                        <a:pt x="1652" y="1314"/>
                      </a:lnTo>
                      <a:lnTo>
                        <a:pt x="1648" y="1312"/>
                      </a:lnTo>
                      <a:lnTo>
                        <a:pt x="1642" y="1314"/>
                      </a:lnTo>
                      <a:lnTo>
                        <a:pt x="1634" y="1318"/>
                      </a:lnTo>
                      <a:lnTo>
                        <a:pt x="1634" y="1318"/>
                      </a:lnTo>
                      <a:lnTo>
                        <a:pt x="1622" y="1330"/>
                      </a:lnTo>
                      <a:lnTo>
                        <a:pt x="1618" y="1336"/>
                      </a:lnTo>
                      <a:lnTo>
                        <a:pt x="1618" y="1342"/>
                      </a:lnTo>
                      <a:lnTo>
                        <a:pt x="1618" y="1350"/>
                      </a:lnTo>
                      <a:lnTo>
                        <a:pt x="1618" y="1350"/>
                      </a:lnTo>
                      <a:lnTo>
                        <a:pt x="1620" y="1356"/>
                      </a:lnTo>
                      <a:lnTo>
                        <a:pt x="1622" y="1358"/>
                      </a:lnTo>
                      <a:lnTo>
                        <a:pt x="1626" y="1360"/>
                      </a:lnTo>
                      <a:lnTo>
                        <a:pt x="1628" y="1362"/>
                      </a:lnTo>
                      <a:lnTo>
                        <a:pt x="1624" y="1366"/>
                      </a:lnTo>
                      <a:lnTo>
                        <a:pt x="1624" y="1366"/>
                      </a:lnTo>
                      <a:lnTo>
                        <a:pt x="1622" y="1368"/>
                      </a:lnTo>
                      <a:lnTo>
                        <a:pt x="1622" y="1370"/>
                      </a:lnTo>
                      <a:lnTo>
                        <a:pt x="1624" y="1372"/>
                      </a:lnTo>
                      <a:lnTo>
                        <a:pt x="1626" y="1374"/>
                      </a:lnTo>
                      <a:lnTo>
                        <a:pt x="1624" y="1376"/>
                      </a:lnTo>
                      <a:lnTo>
                        <a:pt x="1624" y="1376"/>
                      </a:lnTo>
                      <a:lnTo>
                        <a:pt x="1620" y="1378"/>
                      </a:lnTo>
                      <a:lnTo>
                        <a:pt x="1620" y="1382"/>
                      </a:lnTo>
                      <a:lnTo>
                        <a:pt x="1620" y="1384"/>
                      </a:lnTo>
                      <a:lnTo>
                        <a:pt x="1622" y="1386"/>
                      </a:lnTo>
                      <a:lnTo>
                        <a:pt x="1630" y="1392"/>
                      </a:lnTo>
                      <a:lnTo>
                        <a:pt x="1642" y="1396"/>
                      </a:lnTo>
                      <a:lnTo>
                        <a:pt x="1642" y="1396"/>
                      </a:lnTo>
                      <a:lnTo>
                        <a:pt x="1650" y="1398"/>
                      </a:lnTo>
                      <a:lnTo>
                        <a:pt x="1656" y="1396"/>
                      </a:lnTo>
                      <a:lnTo>
                        <a:pt x="1662" y="1394"/>
                      </a:lnTo>
                      <a:lnTo>
                        <a:pt x="1670" y="1394"/>
                      </a:lnTo>
                      <a:lnTo>
                        <a:pt x="1670" y="1394"/>
                      </a:lnTo>
                      <a:lnTo>
                        <a:pt x="1676" y="1396"/>
                      </a:lnTo>
                      <a:lnTo>
                        <a:pt x="1676" y="1398"/>
                      </a:lnTo>
                      <a:lnTo>
                        <a:pt x="1676" y="1400"/>
                      </a:lnTo>
                      <a:lnTo>
                        <a:pt x="1682" y="1400"/>
                      </a:lnTo>
                      <a:lnTo>
                        <a:pt x="1682" y="1400"/>
                      </a:lnTo>
                      <a:lnTo>
                        <a:pt x="1688" y="1402"/>
                      </a:lnTo>
                      <a:lnTo>
                        <a:pt x="1688" y="1404"/>
                      </a:lnTo>
                      <a:lnTo>
                        <a:pt x="1686" y="1412"/>
                      </a:lnTo>
                      <a:lnTo>
                        <a:pt x="1686" y="1416"/>
                      </a:lnTo>
                      <a:lnTo>
                        <a:pt x="1686" y="1420"/>
                      </a:lnTo>
                      <a:lnTo>
                        <a:pt x="1688" y="1422"/>
                      </a:lnTo>
                      <a:lnTo>
                        <a:pt x="1694" y="1420"/>
                      </a:lnTo>
                      <a:lnTo>
                        <a:pt x="1694" y="1420"/>
                      </a:lnTo>
                      <a:lnTo>
                        <a:pt x="1700" y="1420"/>
                      </a:lnTo>
                      <a:lnTo>
                        <a:pt x="1702" y="1422"/>
                      </a:lnTo>
                      <a:lnTo>
                        <a:pt x="1706" y="1424"/>
                      </a:lnTo>
                      <a:lnTo>
                        <a:pt x="1714" y="1422"/>
                      </a:lnTo>
                      <a:lnTo>
                        <a:pt x="1714" y="1422"/>
                      </a:lnTo>
                      <a:lnTo>
                        <a:pt x="1718" y="1422"/>
                      </a:lnTo>
                      <a:lnTo>
                        <a:pt x="1722" y="1422"/>
                      </a:lnTo>
                      <a:lnTo>
                        <a:pt x="1730" y="1426"/>
                      </a:lnTo>
                      <a:lnTo>
                        <a:pt x="1736" y="1430"/>
                      </a:lnTo>
                      <a:lnTo>
                        <a:pt x="1738" y="1430"/>
                      </a:lnTo>
                      <a:lnTo>
                        <a:pt x="1742" y="1428"/>
                      </a:lnTo>
                      <a:lnTo>
                        <a:pt x="1742" y="1428"/>
                      </a:lnTo>
                      <a:lnTo>
                        <a:pt x="1744" y="1428"/>
                      </a:lnTo>
                      <a:lnTo>
                        <a:pt x="1748" y="1430"/>
                      </a:lnTo>
                      <a:lnTo>
                        <a:pt x="1750" y="1434"/>
                      </a:lnTo>
                      <a:lnTo>
                        <a:pt x="1750" y="1442"/>
                      </a:lnTo>
                      <a:lnTo>
                        <a:pt x="1748" y="1444"/>
                      </a:lnTo>
                      <a:lnTo>
                        <a:pt x="1744" y="1446"/>
                      </a:lnTo>
                      <a:lnTo>
                        <a:pt x="1744" y="1446"/>
                      </a:lnTo>
                      <a:lnTo>
                        <a:pt x="1742" y="1448"/>
                      </a:lnTo>
                      <a:lnTo>
                        <a:pt x="1742" y="1450"/>
                      </a:lnTo>
                      <a:lnTo>
                        <a:pt x="1748" y="1458"/>
                      </a:lnTo>
                      <a:lnTo>
                        <a:pt x="1758" y="1464"/>
                      </a:lnTo>
                      <a:lnTo>
                        <a:pt x="1764" y="1464"/>
                      </a:lnTo>
                      <a:lnTo>
                        <a:pt x="1768" y="1464"/>
                      </a:lnTo>
                      <a:lnTo>
                        <a:pt x="1768" y="1464"/>
                      </a:lnTo>
                      <a:lnTo>
                        <a:pt x="1774" y="1458"/>
                      </a:lnTo>
                      <a:lnTo>
                        <a:pt x="1778" y="1454"/>
                      </a:lnTo>
                      <a:lnTo>
                        <a:pt x="1778" y="1452"/>
                      </a:lnTo>
                      <a:lnTo>
                        <a:pt x="1778" y="1454"/>
                      </a:lnTo>
                      <a:lnTo>
                        <a:pt x="1780" y="1460"/>
                      </a:lnTo>
                      <a:lnTo>
                        <a:pt x="1780" y="1460"/>
                      </a:lnTo>
                      <a:lnTo>
                        <a:pt x="1780" y="1468"/>
                      </a:lnTo>
                      <a:lnTo>
                        <a:pt x="1784" y="1470"/>
                      </a:lnTo>
                      <a:lnTo>
                        <a:pt x="1786" y="1470"/>
                      </a:lnTo>
                      <a:lnTo>
                        <a:pt x="1786" y="1474"/>
                      </a:lnTo>
                      <a:lnTo>
                        <a:pt x="1786" y="1474"/>
                      </a:lnTo>
                      <a:lnTo>
                        <a:pt x="1784" y="1476"/>
                      </a:lnTo>
                      <a:lnTo>
                        <a:pt x="1782" y="1476"/>
                      </a:lnTo>
                      <a:lnTo>
                        <a:pt x="1780" y="1472"/>
                      </a:lnTo>
                      <a:lnTo>
                        <a:pt x="1776" y="1468"/>
                      </a:lnTo>
                      <a:lnTo>
                        <a:pt x="1774" y="1468"/>
                      </a:lnTo>
                      <a:lnTo>
                        <a:pt x="1772" y="1470"/>
                      </a:lnTo>
                      <a:lnTo>
                        <a:pt x="1772" y="1470"/>
                      </a:lnTo>
                      <a:lnTo>
                        <a:pt x="1770" y="1472"/>
                      </a:lnTo>
                      <a:lnTo>
                        <a:pt x="1772" y="1476"/>
                      </a:lnTo>
                      <a:lnTo>
                        <a:pt x="1780" y="1484"/>
                      </a:lnTo>
                      <a:lnTo>
                        <a:pt x="1790" y="1486"/>
                      </a:lnTo>
                      <a:lnTo>
                        <a:pt x="1794" y="1486"/>
                      </a:lnTo>
                      <a:lnTo>
                        <a:pt x="1794" y="1484"/>
                      </a:lnTo>
                      <a:lnTo>
                        <a:pt x="1794" y="1484"/>
                      </a:lnTo>
                      <a:lnTo>
                        <a:pt x="1796" y="1478"/>
                      </a:lnTo>
                      <a:lnTo>
                        <a:pt x="1800" y="1474"/>
                      </a:lnTo>
                      <a:lnTo>
                        <a:pt x="1804" y="1474"/>
                      </a:lnTo>
                      <a:lnTo>
                        <a:pt x="1804" y="1478"/>
                      </a:lnTo>
                      <a:lnTo>
                        <a:pt x="1804" y="1478"/>
                      </a:lnTo>
                      <a:lnTo>
                        <a:pt x="1804" y="1486"/>
                      </a:lnTo>
                      <a:lnTo>
                        <a:pt x="1806" y="1492"/>
                      </a:lnTo>
                      <a:lnTo>
                        <a:pt x="1808" y="1498"/>
                      </a:lnTo>
                      <a:lnTo>
                        <a:pt x="1808" y="1504"/>
                      </a:lnTo>
                      <a:lnTo>
                        <a:pt x="1808" y="1504"/>
                      </a:lnTo>
                      <a:lnTo>
                        <a:pt x="1808" y="1510"/>
                      </a:lnTo>
                      <a:lnTo>
                        <a:pt x="1810" y="1512"/>
                      </a:lnTo>
                      <a:lnTo>
                        <a:pt x="1812" y="1510"/>
                      </a:lnTo>
                      <a:lnTo>
                        <a:pt x="1816" y="1506"/>
                      </a:lnTo>
                      <a:lnTo>
                        <a:pt x="1816" y="1506"/>
                      </a:lnTo>
                      <a:lnTo>
                        <a:pt x="1818" y="1504"/>
                      </a:lnTo>
                      <a:lnTo>
                        <a:pt x="1820" y="1506"/>
                      </a:lnTo>
                      <a:lnTo>
                        <a:pt x="1822" y="1508"/>
                      </a:lnTo>
                      <a:lnTo>
                        <a:pt x="1822" y="1508"/>
                      </a:lnTo>
                      <a:lnTo>
                        <a:pt x="1822" y="1516"/>
                      </a:lnTo>
                      <a:lnTo>
                        <a:pt x="1824" y="1520"/>
                      </a:lnTo>
                      <a:lnTo>
                        <a:pt x="1828" y="1526"/>
                      </a:lnTo>
                      <a:lnTo>
                        <a:pt x="1832" y="1528"/>
                      </a:lnTo>
                      <a:lnTo>
                        <a:pt x="1832" y="1530"/>
                      </a:lnTo>
                      <a:lnTo>
                        <a:pt x="1832" y="1534"/>
                      </a:lnTo>
                      <a:lnTo>
                        <a:pt x="1832" y="1534"/>
                      </a:lnTo>
                      <a:lnTo>
                        <a:pt x="1832" y="1538"/>
                      </a:lnTo>
                      <a:lnTo>
                        <a:pt x="1830" y="1538"/>
                      </a:lnTo>
                      <a:lnTo>
                        <a:pt x="1826" y="1540"/>
                      </a:lnTo>
                      <a:lnTo>
                        <a:pt x="1824" y="1540"/>
                      </a:lnTo>
                      <a:lnTo>
                        <a:pt x="1824" y="1542"/>
                      </a:lnTo>
                      <a:lnTo>
                        <a:pt x="1830" y="1550"/>
                      </a:lnTo>
                      <a:lnTo>
                        <a:pt x="1830" y="1550"/>
                      </a:lnTo>
                      <a:lnTo>
                        <a:pt x="1836" y="1562"/>
                      </a:lnTo>
                      <a:lnTo>
                        <a:pt x="1840" y="1570"/>
                      </a:lnTo>
                      <a:lnTo>
                        <a:pt x="1840" y="1582"/>
                      </a:lnTo>
                      <a:lnTo>
                        <a:pt x="1840" y="1600"/>
                      </a:lnTo>
                      <a:lnTo>
                        <a:pt x="1840" y="1600"/>
                      </a:lnTo>
                      <a:lnTo>
                        <a:pt x="1838" y="1608"/>
                      </a:lnTo>
                      <a:lnTo>
                        <a:pt x="1836" y="1610"/>
                      </a:lnTo>
                      <a:lnTo>
                        <a:pt x="1834" y="1608"/>
                      </a:lnTo>
                      <a:lnTo>
                        <a:pt x="1834" y="1604"/>
                      </a:lnTo>
                      <a:lnTo>
                        <a:pt x="1828" y="1570"/>
                      </a:lnTo>
                      <a:lnTo>
                        <a:pt x="1828" y="1570"/>
                      </a:lnTo>
                      <a:lnTo>
                        <a:pt x="1824" y="1564"/>
                      </a:lnTo>
                      <a:lnTo>
                        <a:pt x="1816" y="1560"/>
                      </a:lnTo>
                      <a:lnTo>
                        <a:pt x="1808" y="1558"/>
                      </a:lnTo>
                      <a:lnTo>
                        <a:pt x="1798" y="1556"/>
                      </a:lnTo>
                      <a:lnTo>
                        <a:pt x="1776" y="1554"/>
                      </a:lnTo>
                      <a:lnTo>
                        <a:pt x="1766" y="1552"/>
                      </a:lnTo>
                      <a:lnTo>
                        <a:pt x="1758" y="1548"/>
                      </a:lnTo>
                      <a:lnTo>
                        <a:pt x="1758" y="1548"/>
                      </a:lnTo>
                      <a:lnTo>
                        <a:pt x="1752" y="1546"/>
                      </a:lnTo>
                      <a:lnTo>
                        <a:pt x="1746" y="1546"/>
                      </a:lnTo>
                      <a:lnTo>
                        <a:pt x="1744" y="1548"/>
                      </a:lnTo>
                      <a:lnTo>
                        <a:pt x="1742" y="1552"/>
                      </a:lnTo>
                      <a:lnTo>
                        <a:pt x="1744" y="1556"/>
                      </a:lnTo>
                      <a:lnTo>
                        <a:pt x="1746" y="1564"/>
                      </a:lnTo>
                      <a:lnTo>
                        <a:pt x="1754" y="1578"/>
                      </a:lnTo>
                      <a:lnTo>
                        <a:pt x="1754" y="1578"/>
                      </a:lnTo>
                      <a:lnTo>
                        <a:pt x="1758" y="1586"/>
                      </a:lnTo>
                      <a:lnTo>
                        <a:pt x="1764" y="1598"/>
                      </a:lnTo>
                      <a:lnTo>
                        <a:pt x="1770" y="1626"/>
                      </a:lnTo>
                      <a:lnTo>
                        <a:pt x="1774" y="1658"/>
                      </a:lnTo>
                      <a:lnTo>
                        <a:pt x="1774" y="1690"/>
                      </a:lnTo>
                      <a:lnTo>
                        <a:pt x="1774" y="1690"/>
                      </a:lnTo>
                      <a:lnTo>
                        <a:pt x="1774" y="1726"/>
                      </a:lnTo>
                      <a:lnTo>
                        <a:pt x="1770" y="1768"/>
                      </a:lnTo>
                      <a:lnTo>
                        <a:pt x="1766" y="1810"/>
                      </a:lnTo>
                      <a:lnTo>
                        <a:pt x="1762" y="1828"/>
                      </a:lnTo>
                      <a:lnTo>
                        <a:pt x="1756" y="1842"/>
                      </a:lnTo>
                      <a:lnTo>
                        <a:pt x="1756" y="1842"/>
                      </a:lnTo>
                      <a:lnTo>
                        <a:pt x="1754" y="1854"/>
                      </a:lnTo>
                      <a:lnTo>
                        <a:pt x="1754" y="1870"/>
                      </a:lnTo>
                      <a:lnTo>
                        <a:pt x="1756" y="1886"/>
                      </a:lnTo>
                      <a:lnTo>
                        <a:pt x="1760" y="1904"/>
                      </a:lnTo>
                      <a:lnTo>
                        <a:pt x="1764" y="1920"/>
                      </a:lnTo>
                      <a:lnTo>
                        <a:pt x="1766" y="1938"/>
                      </a:lnTo>
                      <a:lnTo>
                        <a:pt x="1766" y="1956"/>
                      </a:lnTo>
                      <a:lnTo>
                        <a:pt x="1762" y="1972"/>
                      </a:lnTo>
                      <a:lnTo>
                        <a:pt x="1762" y="1972"/>
                      </a:lnTo>
                      <a:lnTo>
                        <a:pt x="1760" y="1986"/>
                      </a:lnTo>
                      <a:lnTo>
                        <a:pt x="1758" y="1996"/>
                      </a:lnTo>
                      <a:lnTo>
                        <a:pt x="1762" y="2006"/>
                      </a:lnTo>
                      <a:lnTo>
                        <a:pt x="1766" y="2012"/>
                      </a:lnTo>
                      <a:lnTo>
                        <a:pt x="1774" y="2030"/>
                      </a:lnTo>
                      <a:lnTo>
                        <a:pt x="1778" y="2042"/>
                      </a:lnTo>
                      <a:lnTo>
                        <a:pt x="1780" y="2056"/>
                      </a:lnTo>
                      <a:lnTo>
                        <a:pt x="1780" y="2056"/>
                      </a:lnTo>
                      <a:lnTo>
                        <a:pt x="1784" y="2072"/>
                      </a:lnTo>
                      <a:lnTo>
                        <a:pt x="1786" y="2082"/>
                      </a:lnTo>
                      <a:lnTo>
                        <a:pt x="1792" y="2090"/>
                      </a:lnTo>
                      <a:lnTo>
                        <a:pt x="1798" y="2096"/>
                      </a:lnTo>
                      <a:lnTo>
                        <a:pt x="1808" y="2104"/>
                      </a:lnTo>
                      <a:lnTo>
                        <a:pt x="1812" y="2110"/>
                      </a:lnTo>
                      <a:lnTo>
                        <a:pt x="1814" y="2118"/>
                      </a:lnTo>
                      <a:lnTo>
                        <a:pt x="1814" y="2118"/>
                      </a:lnTo>
                      <a:lnTo>
                        <a:pt x="1816" y="2124"/>
                      </a:lnTo>
                      <a:lnTo>
                        <a:pt x="1818" y="2128"/>
                      </a:lnTo>
                      <a:lnTo>
                        <a:pt x="1824" y="2132"/>
                      </a:lnTo>
                      <a:lnTo>
                        <a:pt x="1828" y="2136"/>
                      </a:lnTo>
                      <a:lnTo>
                        <a:pt x="1832" y="2140"/>
                      </a:lnTo>
                      <a:lnTo>
                        <a:pt x="1834" y="2146"/>
                      </a:lnTo>
                      <a:lnTo>
                        <a:pt x="1836" y="2158"/>
                      </a:lnTo>
                      <a:lnTo>
                        <a:pt x="1836" y="2158"/>
                      </a:lnTo>
                      <a:lnTo>
                        <a:pt x="1838" y="2170"/>
                      </a:lnTo>
                      <a:lnTo>
                        <a:pt x="1842" y="2178"/>
                      </a:lnTo>
                      <a:lnTo>
                        <a:pt x="1846" y="2182"/>
                      </a:lnTo>
                      <a:lnTo>
                        <a:pt x="1852" y="2186"/>
                      </a:lnTo>
                      <a:lnTo>
                        <a:pt x="1856" y="2188"/>
                      </a:lnTo>
                      <a:lnTo>
                        <a:pt x="1860" y="2190"/>
                      </a:lnTo>
                      <a:lnTo>
                        <a:pt x="1862" y="2194"/>
                      </a:lnTo>
                      <a:lnTo>
                        <a:pt x="1860" y="2200"/>
                      </a:lnTo>
                      <a:lnTo>
                        <a:pt x="1860" y="2200"/>
                      </a:lnTo>
                      <a:lnTo>
                        <a:pt x="1858" y="2208"/>
                      </a:lnTo>
                      <a:lnTo>
                        <a:pt x="1858" y="2214"/>
                      </a:lnTo>
                      <a:lnTo>
                        <a:pt x="1860" y="2218"/>
                      </a:lnTo>
                      <a:lnTo>
                        <a:pt x="1862" y="2224"/>
                      </a:lnTo>
                      <a:lnTo>
                        <a:pt x="1872" y="2238"/>
                      </a:lnTo>
                      <a:lnTo>
                        <a:pt x="1890" y="2260"/>
                      </a:lnTo>
                      <a:lnTo>
                        <a:pt x="1890" y="2260"/>
                      </a:lnTo>
                      <a:lnTo>
                        <a:pt x="1900" y="2272"/>
                      </a:lnTo>
                      <a:lnTo>
                        <a:pt x="1904" y="2282"/>
                      </a:lnTo>
                      <a:lnTo>
                        <a:pt x="1908" y="2292"/>
                      </a:lnTo>
                      <a:lnTo>
                        <a:pt x="1908" y="2298"/>
                      </a:lnTo>
                      <a:lnTo>
                        <a:pt x="1910" y="2310"/>
                      </a:lnTo>
                      <a:lnTo>
                        <a:pt x="1912" y="2314"/>
                      </a:lnTo>
                      <a:lnTo>
                        <a:pt x="1916" y="2318"/>
                      </a:lnTo>
                      <a:lnTo>
                        <a:pt x="1916" y="2318"/>
                      </a:lnTo>
                      <a:lnTo>
                        <a:pt x="1920" y="2322"/>
                      </a:lnTo>
                      <a:lnTo>
                        <a:pt x="1926" y="2324"/>
                      </a:lnTo>
                      <a:lnTo>
                        <a:pt x="1940" y="2326"/>
                      </a:lnTo>
                      <a:lnTo>
                        <a:pt x="1948" y="2328"/>
                      </a:lnTo>
                      <a:lnTo>
                        <a:pt x="1958" y="2332"/>
                      </a:lnTo>
                      <a:lnTo>
                        <a:pt x="1968" y="2336"/>
                      </a:lnTo>
                      <a:lnTo>
                        <a:pt x="1978" y="2344"/>
                      </a:lnTo>
                      <a:lnTo>
                        <a:pt x="1978" y="2344"/>
                      </a:lnTo>
                      <a:lnTo>
                        <a:pt x="1986" y="2352"/>
                      </a:lnTo>
                      <a:lnTo>
                        <a:pt x="1994" y="2358"/>
                      </a:lnTo>
                      <a:lnTo>
                        <a:pt x="2006" y="2360"/>
                      </a:lnTo>
                      <a:lnTo>
                        <a:pt x="2016" y="2364"/>
                      </a:lnTo>
                      <a:lnTo>
                        <a:pt x="2022" y="2368"/>
                      </a:lnTo>
                      <a:lnTo>
                        <a:pt x="2030" y="2374"/>
                      </a:lnTo>
                      <a:lnTo>
                        <a:pt x="2030" y="2374"/>
                      </a:lnTo>
                      <a:lnTo>
                        <a:pt x="2036" y="2382"/>
                      </a:lnTo>
                      <a:lnTo>
                        <a:pt x="2040" y="2388"/>
                      </a:lnTo>
                      <a:lnTo>
                        <a:pt x="2046" y="2400"/>
                      </a:lnTo>
                      <a:lnTo>
                        <a:pt x="2048" y="2410"/>
                      </a:lnTo>
                      <a:lnTo>
                        <a:pt x="2052" y="2424"/>
                      </a:lnTo>
                      <a:lnTo>
                        <a:pt x="2052" y="2424"/>
                      </a:lnTo>
                      <a:lnTo>
                        <a:pt x="2052" y="2424"/>
                      </a:lnTo>
                      <a:lnTo>
                        <a:pt x="2052" y="2424"/>
                      </a:lnTo>
                      <a:lnTo>
                        <a:pt x="2066" y="2454"/>
                      </a:lnTo>
                      <a:lnTo>
                        <a:pt x="2078" y="2480"/>
                      </a:lnTo>
                      <a:lnTo>
                        <a:pt x="2092" y="2520"/>
                      </a:lnTo>
                      <a:lnTo>
                        <a:pt x="2100" y="2548"/>
                      </a:lnTo>
                      <a:lnTo>
                        <a:pt x="2106" y="2560"/>
                      </a:lnTo>
                      <a:lnTo>
                        <a:pt x="2112" y="2568"/>
                      </a:lnTo>
                      <a:lnTo>
                        <a:pt x="2112" y="2568"/>
                      </a:lnTo>
                      <a:lnTo>
                        <a:pt x="2120" y="2578"/>
                      </a:lnTo>
                      <a:lnTo>
                        <a:pt x="2130" y="2586"/>
                      </a:lnTo>
                      <a:lnTo>
                        <a:pt x="2150" y="2604"/>
                      </a:lnTo>
                      <a:lnTo>
                        <a:pt x="2160" y="2614"/>
                      </a:lnTo>
                      <a:lnTo>
                        <a:pt x="2166" y="2624"/>
                      </a:lnTo>
                      <a:lnTo>
                        <a:pt x="2170" y="2636"/>
                      </a:lnTo>
                      <a:lnTo>
                        <a:pt x="2170" y="2650"/>
                      </a:lnTo>
                      <a:lnTo>
                        <a:pt x="2170" y="2650"/>
                      </a:lnTo>
                      <a:lnTo>
                        <a:pt x="2170" y="2656"/>
                      </a:lnTo>
                      <a:lnTo>
                        <a:pt x="2168" y="2662"/>
                      </a:lnTo>
                      <a:lnTo>
                        <a:pt x="2164" y="2664"/>
                      </a:lnTo>
                      <a:lnTo>
                        <a:pt x="2162" y="2668"/>
                      </a:lnTo>
                      <a:lnTo>
                        <a:pt x="2154" y="2668"/>
                      </a:lnTo>
                      <a:lnTo>
                        <a:pt x="2148" y="2668"/>
                      </a:lnTo>
                      <a:lnTo>
                        <a:pt x="2142" y="2668"/>
                      </a:lnTo>
                      <a:lnTo>
                        <a:pt x="2138" y="2668"/>
                      </a:lnTo>
                      <a:lnTo>
                        <a:pt x="2140" y="2672"/>
                      </a:lnTo>
                      <a:lnTo>
                        <a:pt x="2146" y="2682"/>
                      </a:lnTo>
                      <a:lnTo>
                        <a:pt x="2146" y="2682"/>
                      </a:lnTo>
                      <a:lnTo>
                        <a:pt x="2156" y="2692"/>
                      </a:lnTo>
                      <a:lnTo>
                        <a:pt x="2166" y="2700"/>
                      </a:lnTo>
                      <a:lnTo>
                        <a:pt x="2188" y="2716"/>
                      </a:lnTo>
                      <a:lnTo>
                        <a:pt x="2212" y="2730"/>
                      </a:lnTo>
                      <a:lnTo>
                        <a:pt x="2226" y="2738"/>
                      </a:lnTo>
                      <a:lnTo>
                        <a:pt x="2238" y="2748"/>
                      </a:lnTo>
                      <a:lnTo>
                        <a:pt x="2238" y="2748"/>
                      </a:lnTo>
                      <a:lnTo>
                        <a:pt x="2244" y="2754"/>
                      </a:lnTo>
                      <a:lnTo>
                        <a:pt x="2248" y="2758"/>
                      </a:lnTo>
                      <a:lnTo>
                        <a:pt x="2250" y="2764"/>
                      </a:lnTo>
                      <a:lnTo>
                        <a:pt x="2252" y="2770"/>
                      </a:lnTo>
                      <a:lnTo>
                        <a:pt x="2250" y="2782"/>
                      </a:lnTo>
                      <a:lnTo>
                        <a:pt x="2250" y="2794"/>
                      </a:lnTo>
                      <a:lnTo>
                        <a:pt x="2248" y="2808"/>
                      </a:lnTo>
                      <a:lnTo>
                        <a:pt x="2250" y="2814"/>
                      </a:lnTo>
                      <a:lnTo>
                        <a:pt x="2252" y="2820"/>
                      </a:lnTo>
                      <a:lnTo>
                        <a:pt x="2256" y="2828"/>
                      </a:lnTo>
                      <a:lnTo>
                        <a:pt x="2262" y="2834"/>
                      </a:lnTo>
                      <a:lnTo>
                        <a:pt x="2270" y="2842"/>
                      </a:lnTo>
                      <a:lnTo>
                        <a:pt x="2280" y="2850"/>
                      </a:lnTo>
                      <a:lnTo>
                        <a:pt x="2280" y="2850"/>
                      </a:lnTo>
                      <a:lnTo>
                        <a:pt x="2300" y="2866"/>
                      </a:lnTo>
                      <a:lnTo>
                        <a:pt x="2316" y="2882"/>
                      </a:lnTo>
                      <a:lnTo>
                        <a:pt x="2326" y="2894"/>
                      </a:lnTo>
                      <a:lnTo>
                        <a:pt x="2332" y="2906"/>
                      </a:lnTo>
                      <a:lnTo>
                        <a:pt x="2336" y="2914"/>
                      </a:lnTo>
                      <a:lnTo>
                        <a:pt x="2340" y="2918"/>
                      </a:lnTo>
                      <a:lnTo>
                        <a:pt x="2344" y="2920"/>
                      </a:lnTo>
                      <a:lnTo>
                        <a:pt x="2350" y="2916"/>
                      </a:lnTo>
                      <a:lnTo>
                        <a:pt x="2350" y="2916"/>
                      </a:lnTo>
                      <a:lnTo>
                        <a:pt x="2358" y="2910"/>
                      </a:lnTo>
                      <a:lnTo>
                        <a:pt x="2362" y="2906"/>
                      </a:lnTo>
                      <a:lnTo>
                        <a:pt x="2364" y="2900"/>
                      </a:lnTo>
                      <a:lnTo>
                        <a:pt x="2364" y="2896"/>
                      </a:lnTo>
                      <a:lnTo>
                        <a:pt x="2358" y="2884"/>
                      </a:lnTo>
                      <a:lnTo>
                        <a:pt x="2346" y="2864"/>
                      </a:lnTo>
                      <a:lnTo>
                        <a:pt x="2346" y="2864"/>
                      </a:lnTo>
                      <a:lnTo>
                        <a:pt x="2340" y="2856"/>
                      </a:lnTo>
                      <a:lnTo>
                        <a:pt x="2336" y="2850"/>
                      </a:lnTo>
                      <a:lnTo>
                        <a:pt x="2332" y="2850"/>
                      </a:lnTo>
                      <a:lnTo>
                        <a:pt x="2330" y="2850"/>
                      </a:lnTo>
                      <a:lnTo>
                        <a:pt x="2324" y="2854"/>
                      </a:lnTo>
                      <a:lnTo>
                        <a:pt x="2320" y="2854"/>
                      </a:lnTo>
                      <a:lnTo>
                        <a:pt x="2316" y="2850"/>
                      </a:lnTo>
                      <a:lnTo>
                        <a:pt x="2316" y="2850"/>
                      </a:lnTo>
                      <a:lnTo>
                        <a:pt x="2312" y="2846"/>
                      </a:lnTo>
                      <a:lnTo>
                        <a:pt x="2310" y="2842"/>
                      </a:lnTo>
                      <a:lnTo>
                        <a:pt x="2310" y="2832"/>
                      </a:lnTo>
                      <a:lnTo>
                        <a:pt x="2310" y="2826"/>
                      </a:lnTo>
                      <a:lnTo>
                        <a:pt x="2310" y="2820"/>
                      </a:lnTo>
                      <a:lnTo>
                        <a:pt x="2306" y="2810"/>
                      </a:lnTo>
                      <a:lnTo>
                        <a:pt x="2300" y="2798"/>
                      </a:lnTo>
                      <a:lnTo>
                        <a:pt x="2300" y="2798"/>
                      </a:lnTo>
                      <a:lnTo>
                        <a:pt x="2290" y="2776"/>
                      </a:lnTo>
                      <a:lnTo>
                        <a:pt x="2286" y="2762"/>
                      </a:lnTo>
                      <a:lnTo>
                        <a:pt x="2282" y="2748"/>
                      </a:lnTo>
                      <a:lnTo>
                        <a:pt x="2276" y="2730"/>
                      </a:lnTo>
                      <a:lnTo>
                        <a:pt x="2276" y="2730"/>
                      </a:lnTo>
                      <a:lnTo>
                        <a:pt x="2270" y="2718"/>
                      </a:lnTo>
                      <a:lnTo>
                        <a:pt x="2264" y="2708"/>
                      </a:lnTo>
                      <a:lnTo>
                        <a:pt x="2250" y="2690"/>
                      </a:lnTo>
                      <a:lnTo>
                        <a:pt x="2236" y="2672"/>
                      </a:lnTo>
                      <a:lnTo>
                        <a:pt x="2230" y="2662"/>
                      </a:lnTo>
                      <a:lnTo>
                        <a:pt x="2224" y="2648"/>
                      </a:lnTo>
                      <a:lnTo>
                        <a:pt x="2224" y="2648"/>
                      </a:lnTo>
                      <a:lnTo>
                        <a:pt x="2220" y="2636"/>
                      </a:lnTo>
                      <a:lnTo>
                        <a:pt x="2214" y="2624"/>
                      </a:lnTo>
                      <a:lnTo>
                        <a:pt x="2198" y="2604"/>
                      </a:lnTo>
                      <a:lnTo>
                        <a:pt x="2182" y="2584"/>
                      </a:lnTo>
                      <a:lnTo>
                        <a:pt x="2168" y="2564"/>
                      </a:lnTo>
                      <a:lnTo>
                        <a:pt x="2168" y="2564"/>
                      </a:lnTo>
                      <a:lnTo>
                        <a:pt x="2160" y="2550"/>
                      </a:lnTo>
                      <a:lnTo>
                        <a:pt x="2154" y="2534"/>
                      </a:lnTo>
                      <a:lnTo>
                        <a:pt x="2148" y="2516"/>
                      </a:lnTo>
                      <a:lnTo>
                        <a:pt x="2144" y="2498"/>
                      </a:lnTo>
                      <a:lnTo>
                        <a:pt x="2142" y="2482"/>
                      </a:lnTo>
                      <a:lnTo>
                        <a:pt x="2142" y="2470"/>
                      </a:lnTo>
                      <a:lnTo>
                        <a:pt x="2144" y="2466"/>
                      </a:lnTo>
                      <a:lnTo>
                        <a:pt x="2146" y="2464"/>
                      </a:lnTo>
                      <a:lnTo>
                        <a:pt x="2148" y="2464"/>
                      </a:lnTo>
                      <a:lnTo>
                        <a:pt x="2154" y="2466"/>
                      </a:lnTo>
                      <a:lnTo>
                        <a:pt x="2154" y="2466"/>
                      </a:lnTo>
                      <a:lnTo>
                        <a:pt x="2168" y="2474"/>
                      </a:lnTo>
                      <a:lnTo>
                        <a:pt x="2172" y="2476"/>
                      </a:lnTo>
                      <a:lnTo>
                        <a:pt x="2178" y="2474"/>
                      </a:lnTo>
                      <a:lnTo>
                        <a:pt x="2186" y="2478"/>
                      </a:lnTo>
                      <a:lnTo>
                        <a:pt x="2186" y="2478"/>
                      </a:lnTo>
                      <a:lnTo>
                        <a:pt x="2198" y="2484"/>
                      </a:lnTo>
                      <a:lnTo>
                        <a:pt x="2202" y="2488"/>
                      </a:lnTo>
                      <a:lnTo>
                        <a:pt x="2206" y="2492"/>
                      </a:lnTo>
                      <a:lnTo>
                        <a:pt x="2214" y="2508"/>
                      </a:lnTo>
                      <a:lnTo>
                        <a:pt x="2222" y="2536"/>
                      </a:lnTo>
                      <a:lnTo>
                        <a:pt x="2222" y="2536"/>
                      </a:lnTo>
                      <a:lnTo>
                        <a:pt x="2228" y="2556"/>
                      </a:lnTo>
                      <a:lnTo>
                        <a:pt x="2236" y="2574"/>
                      </a:lnTo>
                      <a:lnTo>
                        <a:pt x="2244" y="2594"/>
                      </a:lnTo>
                      <a:lnTo>
                        <a:pt x="2254" y="2612"/>
                      </a:lnTo>
                      <a:lnTo>
                        <a:pt x="2264" y="2628"/>
                      </a:lnTo>
                      <a:lnTo>
                        <a:pt x="2276" y="2642"/>
                      </a:lnTo>
                      <a:lnTo>
                        <a:pt x="2288" y="2654"/>
                      </a:lnTo>
                      <a:lnTo>
                        <a:pt x="2300" y="2664"/>
                      </a:lnTo>
                      <a:lnTo>
                        <a:pt x="2300" y="2664"/>
                      </a:lnTo>
                      <a:lnTo>
                        <a:pt x="2308" y="2672"/>
                      </a:lnTo>
                      <a:lnTo>
                        <a:pt x="2314" y="2678"/>
                      </a:lnTo>
                      <a:lnTo>
                        <a:pt x="2320" y="2694"/>
                      </a:lnTo>
                      <a:lnTo>
                        <a:pt x="2324" y="2700"/>
                      </a:lnTo>
                      <a:lnTo>
                        <a:pt x="2328" y="2706"/>
                      </a:lnTo>
                      <a:lnTo>
                        <a:pt x="2338" y="2714"/>
                      </a:lnTo>
                      <a:lnTo>
                        <a:pt x="2352" y="2722"/>
                      </a:lnTo>
                      <a:lnTo>
                        <a:pt x="2352" y="2722"/>
                      </a:lnTo>
                      <a:lnTo>
                        <a:pt x="2360" y="2724"/>
                      </a:lnTo>
                      <a:lnTo>
                        <a:pt x="2364" y="2728"/>
                      </a:lnTo>
                      <a:lnTo>
                        <a:pt x="2368" y="2732"/>
                      </a:lnTo>
                      <a:lnTo>
                        <a:pt x="2370" y="2736"/>
                      </a:lnTo>
                      <a:lnTo>
                        <a:pt x="2368" y="2746"/>
                      </a:lnTo>
                      <a:lnTo>
                        <a:pt x="2366" y="2754"/>
                      </a:lnTo>
                      <a:lnTo>
                        <a:pt x="2364" y="2764"/>
                      </a:lnTo>
                      <a:lnTo>
                        <a:pt x="2362" y="2772"/>
                      </a:lnTo>
                      <a:lnTo>
                        <a:pt x="2364" y="2776"/>
                      </a:lnTo>
                      <a:lnTo>
                        <a:pt x="2368" y="2782"/>
                      </a:lnTo>
                      <a:lnTo>
                        <a:pt x="2372" y="2786"/>
                      </a:lnTo>
                      <a:lnTo>
                        <a:pt x="2380" y="2790"/>
                      </a:lnTo>
                      <a:lnTo>
                        <a:pt x="2380" y="2790"/>
                      </a:lnTo>
                      <a:lnTo>
                        <a:pt x="2394" y="2798"/>
                      </a:lnTo>
                      <a:lnTo>
                        <a:pt x="2402" y="2804"/>
                      </a:lnTo>
                      <a:lnTo>
                        <a:pt x="2408" y="2810"/>
                      </a:lnTo>
                      <a:lnTo>
                        <a:pt x="2410" y="2816"/>
                      </a:lnTo>
                      <a:lnTo>
                        <a:pt x="2422" y="2834"/>
                      </a:lnTo>
                      <a:lnTo>
                        <a:pt x="2432" y="2848"/>
                      </a:lnTo>
                      <a:lnTo>
                        <a:pt x="2450" y="2864"/>
                      </a:lnTo>
                      <a:lnTo>
                        <a:pt x="2450" y="2864"/>
                      </a:lnTo>
                      <a:lnTo>
                        <a:pt x="2476" y="2890"/>
                      </a:lnTo>
                      <a:lnTo>
                        <a:pt x="2494" y="2912"/>
                      </a:lnTo>
                      <a:lnTo>
                        <a:pt x="2504" y="2928"/>
                      </a:lnTo>
                      <a:lnTo>
                        <a:pt x="2512" y="2942"/>
                      </a:lnTo>
                      <a:lnTo>
                        <a:pt x="2516" y="2954"/>
                      </a:lnTo>
                      <a:lnTo>
                        <a:pt x="2518" y="2964"/>
                      </a:lnTo>
                      <a:lnTo>
                        <a:pt x="2522" y="2976"/>
                      </a:lnTo>
                      <a:lnTo>
                        <a:pt x="2526" y="2988"/>
                      </a:lnTo>
                      <a:lnTo>
                        <a:pt x="2526" y="2988"/>
                      </a:lnTo>
                      <a:lnTo>
                        <a:pt x="2530" y="2998"/>
                      </a:lnTo>
                      <a:lnTo>
                        <a:pt x="2530" y="3010"/>
                      </a:lnTo>
                      <a:lnTo>
                        <a:pt x="2528" y="3020"/>
                      </a:lnTo>
                      <a:lnTo>
                        <a:pt x="2524" y="3028"/>
                      </a:lnTo>
                      <a:lnTo>
                        <a:pt x="2518" y="3038"/>
                      </a:lnTo>
                      <a:lnTo>
                        <a:pt x="2516" y="3050"/>
                      </a:lnTo>
                      <a:lnTo>
                        <a:pt x="2516" y="3060"/>
                      </a:lnTo>
                      <a:lnTo>
                        <a:pt x="2520" y="3072"/>
                      </a:lnTo>
                      <a:lnTo>
                        <a:pt x="2520" y="3072"/>
                      </a:lnTo>
                      <a:lnTo>
                        <a:pt x="2528" y="3084"/>
                      </a:lnTo>
                      <a:lnTo>
                        <a:pt x="2534" y="3094"/>
                      </a:lnTo>
                      <a:lnTo>
                        <a:pt x="2550" y="3106"/>
                      </a:lnTo>
                      <a:lnTo>
                        <a:pt x="2570" y="3120"/>
                      </a:lnTo>
                      <a:lnTo>
                        <a:pt x="2580" y="3130"/>
                      </a:lnTo>
                      <a:lnTo>
                        <a:pt x="2594" y="3140"/>
                      </a:lnTo>
                      <a:lnTo>
                        <a:pt x="2594" y="3140"/>
                      </a:lnTo>
                      <a:lnTo>
                        <a:pt x="2606" y="3152"/>
                      </a:lnTo>
                      <a:lnTo>
                        <a:pt x="2618" y="3158"/>
                      </a:lnTo>
                      <a:lnTo>
                        <a:pt x="2628" y="3162"/>
                      </a:lnTo>
                      <a:lnTo>
                        <a:pt x="2638" y="3164"/>
                      </a:lnTo>
                      <a:lnTo>
                        <a:pt x="2648" y="3168"/>
                      </a:lnTo>
                      <a:lnTo>
                        <a:pt x="2658" y="3170"/>
                      </a:lnTo>
                      <a:lnTo>
                        <a:pt x="2668" y="3176"/>
                      </a:lnTo>
                      <a:lnTo>
                        <a:pt x="2680" y="3186"/>
                      </a:lnTo>
                      <a:lnTo>
                        <a:pt x="2680" y="3186"/>
                      </a:lnTo>
                      <a:lnTo>
                        <a:pt x="2694" y="3198"/>
                      </a:lnTo>
                      <a:lnTo>
                        <a:pt x="2714" y="3210"/>
                      </a:lnTo>
                      <a:lnTo>
                        <a:pt x="2736" y="3224"/>
                      </a:lnTo>
                      <a:lnTo>
                        <a:pt x="2762" y="3236"/>
                      </a:lnTo>
                      <a:lnTo>
                        <a:pt x="2814" y="3260"/>
                      </a:lnTo>
                      <a:lnTo>
                        <a:pt x="2862" y="3278"/>
                      </a:lnTo>
                      <a:lnTo>
                        <a:pt x="2862" y="3278"/>
                      </a:lnTo>
                      <a:lnTo>
                        <a:pt x="2880" y="3282"/>
                      </a:lnTo>
                      <a:lnTo>
                        <a:pt x="2894" y="3282"/>
                      </a:lnTo>
                      <a:lnTo>
                        <a:pt x="2906" y="3278"/>
                      </a:lnTo>
                      <a:lnTo>
                        <a:pt x="2916" y="3272"/>
                      </a:lnTo>
                      <a:lnTo>
                        <a:pt x="2926" y="3266"/>
                      </a:lnTo>
                      <a:lnTo>
                        <a:pt x="2938" y="3260"/>
                      </a:lnTo>
                      <a:lnTo>
                        <a:pt x="2950" y="3258"/>
                      </a:lnTo>
                      <a:lnTo>
                        <a:pt x="2968" y="3260"/>
                      </a:lnTo>
                      <a:lnTo>
                        <a:pt x="2968" y="3260"/>
                      </a:lnTo>
                      <a:lnTo>
                        <a:pt x="2984" y="3264"/>
                      </a:lnTo>
                      <a:lnTo>
                        <a:pt x="2996" y="3272"/>
                      </a:lnTo>
                      <a:lnTo>
                        <a:pt x="3006" y="3280"/>
                      </a:lnTo>
                      <a:lnTo>
                        <a:pt x="3014" y="3290"/>
                      </a:lnTo>
                      <a:lnTo>
                        <a:pt x="3032" y="3314"/>
                      </a:lnTo>
                      <a:lnTo>
                        <a:pt x="3042" y="3326"/>
                      </a:lnTo>
                      <a:lnTo>
                        <a:pt x="3054" y="3338"/>
                      </a:lnTo>
                      <a:lnTo>
                        <a:pt x="3054" y="3338"/>
                      </a:lnTo>
                      <a:lnTo>
                        <a:pt x="3072" y="3356"/>
                      </a:lnTo>
                      <a:lnTo>
                        <a:pt x="3086" y="3364"/>
                      </a:lnTo>
                      <a:lnTo>
                        <a:pt x="3094" y="3368"/>
                      </a:lnTo>
                      <a:lnTo>
                        <a:pt x="3104" y="3368"/>
                      </a:lnTo>
                      <a:lnTo>
                        <a:pt x="3104" y="3368"/>
                      </a:lnTo>
                      <a:lnTo>
                        <a:pt x="3116" y="3368"/>
                      </a:lnTo>
                      <a:lnTo>
                        <a:pt x="3124" y="3370"/>
                      </a:lnTo>
                      <a:lnTo>
                        <a:pt x="3140" y="3376"/>
                      </a:lnTo>
                      <a:lnTo>
                        <a:pt x="3140" y="3376"/>
                      </a:lnTo>
                      <a:lnTo>
                        <a:pt x="3146" y="3382"/>
                      </a:lnTo>
                      <a:lnTo>
                        <a:pt x="3150" y="3386"/>
                      </a:lnTo>
                      <a:lnTo>
                        <a:pt x="3152" y="3388"/>
                      </a:lnTo>
                      <a:lnTo>
                        <a:pt x="3160" y="3390"/>
                      </a:lnTo>
                      <a:lnTo>
                        <a:pt x="3160" y="3390"/>
                      </a:lnTo>
                      <a:lnTo>
                        <a:pt x="3174" y="3392"/>
                      </a:lnTo>
                      <a:lnTo>
                        <a:pt x="3186" y="3398"/>
                      </a:lnTo>
                      <a:lnTo>
                        <a:pt x="3196" y="3404"/>
                      </a:lnTo>
                      <a:lnTo>
                        <a:pt x="3204" y="3406"/>
                      </a:lnTo>
                      <a:lnTo>
                        <a:pt x="3204" y="3406"/>
                      </a:lnTo>
                      <a:lnTo>
                        <a:pt x="3204" y="3406"/>
                      </a:lnTo>
                      <a:lnTo>
                        <a:pt x="3204" y="3404"/>
                      </a:lnTo>
                      <a:lnTo>
                        <a:pt x="3202" y="3402"/>
                      </a:lnTo>
                      <a:lnTo>
                        <a:pt x="3202" y="3400"/>
                      </a:lnTo>
                      <a:lnTo>
                        <a:pt x="3210" y="3404"/>
                      </a:lnTo>
                      <a:lnTo>
                        <a:pt x="3210" y="3404"/>
                      </a:lnTo>
                      <a:lnTo>
                        <a:pt x="3212" y="3406"/>
                      </a:lnTo>
                      <a:lnTo>
                        <a:pt x="3218" y="3406"/>
                      </a:lnTo>
                      <a:lnTo>
                        <a:pt x="3226" y="3406"/>
                      </a:lnTo>
                      <a:lnTo>
                        <a:pt x="3234" y="3404"/>
                      </a:lnTo>
                      <a:lnTo>
                        <a:pt x="3236" y="3402"/>
                      </a:lnTo>
                      <a:lnTo>
                        <a:pt x="3234" y="3400"/>
                      </a:lnTo>
                      <a:lnTo>
                        <a:pt x="3234" y="3400"/>
                      </a:lnTo>
                      <a:lnTo>
                        <a:pt x="3230" y="3398"/>
                      </a:lnTo>
                      <a:lnTo>
                        <a:pt x="3230" y="3396"/>
                      </a:lnTo>
                      <a:lnTo>
                        <a:pt x="3230" y="3394"/>
                      </a:lnTo>
                      <a:lnTo>
                        <a:pt x="3232" y="3394"/>
                      </a:lnTo>
                      <a:lnTo>
                        <a:pt x="3232" y="3394"/>
                      </a:lnTo>
                      <a:lnTo>
                        <a:pt x="3236" y="3396"/>
                      </a:lnTo>
                      <a:lnTo>
                        <a:pt x="3238" y="3396"/>
                      </a:lnTo>
                      <a:lnTo>
                        <a:pt x="3240" y="3392"/>
                      </a:lnTo>
                      <a:lnTo>
                        <a:pt x="3240" y="3392"/>
                      </a:lnTo>
                      <a:lnTo>
                        <a:pt x="3242" y="3398"/>
                      </a:lnTo>
                      <a:lnTo>
                        <a:pt x="3242" y="3398"/>
                      </a:lnTo>
                      <a:lnTo>
                        <a:pt x="3248" y="3406"/>
                      </a:lnTo>
                      <a:lnTo>
                        <a:pt x="3252" y="3410"/>
                      </a:lnTo>
                      <a:lnTo>
                        <a:pt x="3254" y="3412"/>
                      </a:lnTo>
                      <a:lnTo>
                        <a:pt x="3252" y="3416"/>
                      </a:lnTo>
                      <a:lnTo>
                        <a:pt x="3252" y="3416"/>
                      </a:lnTo>
                      <a:lnTo>
                        <a:pt x="3250" y="3418"/>
                      </a:lnTo>
                      <a:lnTo>
                        <a:pt x="3250" y="3418"/>
                      </a:lnTo>
                      <a:lnTo>
                        <a:pt x="3246" y="3416"/>
                      </a:lnTo>
                      <a:lnTo>
                        <a:pt x="3244" y="3412"/>
                      </a:lnTo>
                      <a:lnTo>
                        <a:pt x="3242" y="3412"/>
                      </a:lnTo>
                      <a:lnTo>
                        <a:pt x="3240" y="3414"/>
                      </a:lnTo>
                      <a:lnTo>
                        <a:pt x="3240" y="3414"/>
                      </a:lnTo>
                      <a:lnTo>
                        <a:pt x="3238" y="3418"/>
                      </a:lnTo>
                      <a:lnTo>
                        <a:pt x="3242" y="3422"/>
                      </a:lnTo>
                      <a:lnTo>
                        <a:pt x="3246" y="3426"/>
                      </a:lnTo>
                      <a:lnTo>
                        <a:pt x="3252" y="3434"/>
                      </a:lnTo>
                      <a:lnTo>
                        <a:pt x="3252" y="3434"/>
                      </a:lnTo>
                      <a:lnTo>
                        <a:pt x="3258" y="3442"/>
                      </a:lnTo>
                      <a:lnTo>
                        <a:pt x="3266" y="3448"/>
                      </a:lnTo>
                      <a:lnTo>
                        <a:pt x="3274" y="3454"/>
                      </a:lnTo>
                      <a:lnTo>
                        <a:pt x="3278" y="3460"/>
                      </a:lnTo>
                      <a:lnTo>
                        <a:pt x="3282" y="3466"/>
                      </a:lnTo>
                      <a:lnTo>
                        <a:pt x="3282" y="3466"/>
                      </a:lnTo>
                      <a:lnTo>
                        <a:pt x="3288" y="3478"/>
                      </a:lnTo>
                      <a:lnTo>
                        <a:pt x="3294" y="3486"/>
                      </a:lnTo>
                      <a:lnTo>
                        <a:pt x="3304" y="3494"/>
                      </a:lnTo>
                      <a:lnTo>
                        <a:pt x="3316" y="3506"/>
                      </a:lnTo>
                      <a:lnTo>
                        <a:pt x="3316" y="3506"/>
                      </a:lnTo>
                      <a:lnTo>
                        <a:pt x="3318" y="3510"/>
                      </a:lnTo>
                      <a:lnTo>
                        <a:pt x="3318" y="3512"/>
                      </a:lnTo>
                      <a:lnTo>
                        <a:pt x="3314" y="3514"/>
                      </a:lnTo>
                      <a:lnTo>
                        <a:pt x="3310" y="3518"/>
                      </a:lnTo>
                      <a:lnTo>
                        <a:pt x="3310" y="3518"/>
                      </a:lnTo>
                      <a:lnTo>
                        <a:pt x="3310" y="3520"/>
                      </a:lnTo>
                      <a:lnTo>
                        <a:pt x="3310" y="3520"/>
                      </a:lnTo>
                      <a:lnTo>
                        <a:pt x="3316" y="3522"/>
                      </a:lnTo>
                      <a:lnTo>
                        <a:pt x="3318" y="3522"/>
                      </a:lnTo>
                      <a:lnTo>
                        <a:pt x="3318" y="3522"/>
                      </a:lnTo>
                      <a:lnTo>
                        <a:pt x="3318" y="3528"/>
                      </a:lnTo>
                      <a:lnTo>
                        <a:pt x="3318" y="3528"/>
                      </a:lnTo>
                      <a:lnTo>
                        <a:pt x="3318" y="3534"/>
                      </a:lnTo>
                      <a:lnTo>
                        <a:pt x="3316" y="3534"/>
                      </a:lnTo>
                      <a:lnTo>
                        <a:pt x="3314" y="3536"/>
                      </a:lnTo>
                      <a:lnTo>
                        <a:pt x="3312" y="3540"/>
                      </a:lnTo>
                      <a:lnTo>
                        <a:pt x="3312" y="3540"/>
                      </a:lnTo>
                      <a:lnTo>
                        <a:pt x="3312" y="3550"/>
                      </a:lnTo>
                      <a:lnTo>
                        <a:pt x="3314" y="3558"/>
                      </a:lnTo>
                      <a:lnTo>
                        <a:pt x="3318" y="3564"/>
                      </a:lnTo>
                      <a:lnTo>
                        <a:pt x="3322" y="3566"/>
                      </a:lnTo>
                      <a:lnTo>
                        <a:pt x="3322" y="3566"/>
                      </a:lnTo>
                      <a:lnTo>
                        <a:pt x="3330" y="3570"/>
                      </a:lnTo>
                      <a:lnTo>
                        <a:pt x="3334" y="3574"/>
                      </a:lnTo>
                      <a:lnTo>
                        <a:pt x="3338" y="3578"/>
                      </a:lnTo>
                      <a:lnTo>
                        <a:pt x="3338" y="3578"/>
                      </a:lnTo>
                      <a:lnTo>
                        <a:pt x="3340" y="3582"/>
                      </a:lnTo>
                      <a:lnTo>
                        <a:pt x="3342" y="3580"/>
                      </a:lnTo>
                      <a:lnTo>
                        <a:pt x="3348" y="3574"/>
                      </a:lnTo>
                      <a:lnTo>
                        <a:pt x="3348" y="3574"/>
                      </a:lnTo>
                      <a:lnTo>
                        <a:pt x="3350" y="3572"/>
                      </a:lnTo>
                      <a:lnTo>
                        <a:pt x="3350" y="3570"/>
                      </a:lnTo>
                      <a:lnTo>
                        <a:pt x="3348" y="3566"/>
                      </a:lnTo>
                      <a:lnTo>
                        <a:pt x="3338" y="3558"/>
                      </a:lnTo>
                      <a:lnTo>
                        <a:pt x="3338" y="3558"/>
                      </a:lnTo>
                      <a:lnTo>
                        <a:pt x="3336" y="3554"/>
                      </a:lnTo>
                      <a:lnTo>
                        <a:pt x="3336" y="3552"/>
                      </a:lnTo>
                      <a:lnTo>
                        <a:pt x="3336" y="3550"/>
                      </a:lnTo>
                      <a:lnTo>
                        <a:pt x="3338" y="3552"/>
                      </a:lnTo>
                      <a:lnTo>
                        <a:pt x="3338" y="3552"/>
                      </a:lnTo>
                      <a:lnTo>
                        <a:pt x="3342" y="3554"/>
                      </a:lnTo>
                      <a:lnTo>
                        <a:pt x="3348" y="3558"/>
                      </a:lnTo>
                      <a:lnTo>
                        <a:pt x="3354" y="3562"/>
                      </a:lnTo>
                      <a:lnTo>
                        <a:pt x="3358" y="3566"/>
                      </a:lnTo>
                      <a:lnTo>
                        <a:pt x="3358" y="3566"/>
                      </a:lnTo>
                      <a:lnTo>
                        <a:pt x="3358" y="3576"/>
                      </a:lnTo>
                      <a:lnTo>
                        <a:pt x="3360" y="3578"/>
                      </a:lnTo>
                      <a:lnTo>
                        <a:pt x="3362" y="3582"/>
                      </a:lnTo>
                      <a:lnTo>
                        <a:pt x="3362" y="3582"/>
                      </a:lnTo>
                      <a:lnTo>
                        <a:pt x="3366" y="3584"/>
                      </a:lnTo>
                      <a:lnTo>
                        <a:pt x="3368" y="3586"/>
                      </a:lnTo>
                      <a:lnTo>
                        <a:pt x="3374" y="3586"/>
                      </a:lnTo>
                      <a:lnTo>
                        <a:pt x="3384" y="3592"/>
                      </a:lnTo>
                      <a:lnTo>
                        <a:pt x="3384" y="3592"/>
                      </a:lnTo>
                      <a:lnTo>
                        <a:pt x="3398" y="3604"/>
                      </a:lnTo>
                      <a:lnTo>
                        <a:pt x="3402" y="3608"/>
                      </a:lnTo>
                      <a:lnTo>
                        <a:pt x="3402" y="3612"/>
                      </a:lnTo>
                      <a:lnTo>
                        <a:pt x="3402" y="3612"/>
                      </a:lnTo>
                      <a:lnTo>
                        <a:pt x="3402" y="3620"/>
                      </a:lnTo>
                      <a:lnTo>
                        <a:pt x="3400" y="3624"/>
                      </a:lnTo>
                      <a:lnTo>
                        <a:pt x="3398" y="3626"/>
                      </a:lnTo>
                      <a:lnTo>
                        <a:pt x="3398" y="3626"/>
                      </a:lnTo>
                      <a:lnTo>
                        <a:pt x="3398" y="3628"/>
                      </a:lnTo>
                      <a:lnTo>
                        <a:pt x="3396" y="3630"/>
                      </a:lnTo>
                      <a:lnTo>
                        <a:pt x="3400" y="3634"/>
                      </a:lnTo>
                      <a:lnTo>
                        <a:pt x="3404" y="3636"/>
                      </a:lnTo>
                      <a:lnTo>
                        <a:pt x="3408" y="3638"/>
                      </a:lnTo>
                      <a:lnTo>
                        <a:pt x="3408" y="3638"/>
                      </a:lnTo>
                      <a:lnTo>
                        <a:pt x="3410" y="3640"/>
                      </a:lnTo>
                      <a:lnTo>
                        <a:pt x="3414" y="3640"/>
                      </a:lnTo>
                      <a:lnTo>
                        <a:pt x="3414" y="3642"/>
                      </a:lnTo>
                      <a:lnTo>
                        <a:pt x="3416" y="3640"/>
                      </a:lnTo>
                      <a:lnTo>
                        <a:pt x="3416" y="3640"/>
                      </a:lnTo>
                      <a:lnTo>
                        <a:pt x="3416" y="3636"/>
                      </a:lnTo>
                      <a:lnTo>
                        <a:pt x="3414" y="3634"/>
                      </a:lnTo>
                      <a:lnTo>
                        <a:pt x="3410" y="3630"/>
                      </a:lnTo>
                      <a:lnTo>
                        <a:pt x="3406" y="3626"/>
                      </a:lnTo>
                      <a:lnTo>
                        <a:pt x="3408" y="3626"/>
                      </a:lnTo>
                      <a:lnTo>
                        <a:pt x="3410" y="3624"/>
                      </a:lnTo>
                      <a:lnTo>
                        <a:pt x="3410" y="3624"/>
                      </a:lnTo>
                      <a:lnTo>
                        <a:pt x="3414" y="3622"/>
                      </a:lnTo>
                      <a:lnTo>
                        <a:pt x="3414" y="3624"/>
                      </a:lnTo>
                      <a:lnTo>
                        <a:pt x="3416" y="3628"/>
                      </a:lnTo>
                      <a:lnTo>
                        <a:pt x="3418" y="3630"/>
                      </a:lnTo>
                      <a:lnTo>
                        <a:pt x="3418" y="3630"/>
                      </a:lnTo>
                      <a:lnTo>
                        <a:pt x="3420" y="3630"/>
                      </a:lnTo>
                      <a:lnTo>
                        <a:pt x="3422" y="3632"/>
                      </a:lnTo>
                      <a:lnTo>
                        <a:pt x="3422" y="3636"/>
                      </a:lnTo>
                      <a:lnTo>
                        <a:pt x="3422" y="3642"/>
                      </a:lnTo>
                      <a:lnTo>
                        <a:pt x="3422" y="3646"/>
                      </a:lnTo>
                      <a:lnTo>
                        <a:pt x="3422" y="3646"/>
                      </a:lnTo>
                      <a:lnTo>
                        <a:pt x="3428" y="3654"/>
                      </a:lnTo>
                      <a:lnTo>
                        <a:pt x="3430" y="3656"/>
                      </a:lnTo>
                      <a:lnTo>
                        <a:pt x="3432" y="3656"/>
                      </a:lnTo>
                      <a:lnTo>
                        <a:pt x="3432" y="3656"/>
                      </a:lnTo>
                      <a:lnTo>
                        <a:pt x="3434" y="3648"/>
                      </a:lnTo>
                      <a:lnTo>
                        <a:pt x="3436" y="3646"/>
                      </a:lnTo>
                      <a:lnTo>
                        <a:pt x="3440" y="3644"/>
                      </a:lnTo>
                      <a:lnTo>
                        <a:pt x="3440" y="3644"/>
                      </a:lnTo>
                      <a:lnTo>
                        <a:pt x="3452" y="3646"/>
                      </a:lnTo>
                      <a:lnTo>
                        <a:pt x="3464" y="3650"/>
                      </a:lnTo>
                      <a:lnTo>
                        <a:pt x="3472" y="3652"/>
                      </a:lnTo>
                      <a:lnTo>
                        <a:pt x="3476" y="3654"/>
                      </a:lnTo>
                      <a:lnTo>
                        <a:pt x="3476" y="3654"/>
                      </a:lnTo>
                      <a:lnTo>
                        <a:pt x="3478" y="3652"/>
                      </a:lnTo>
                      <a:lnTo>
                        <a:pt x="3480" y="3654"/>
                      </a:lnTo>
                      <a:lnTo>
                        <a:pt x="3482" y="3662"/>
                      </a:lnTo>
                      <a:lnTo>
                        <a:pt x="3482" y="3662"/>
                      </a:lnTo>
                      <a:lnTo>
                        <a:pt x="3484" y="3666"/>
                      </a:lnTo>
                      <a:lnTo>
                        <a:pt x="3484" y="3670"/>
                      </a:lnTo>
                      <a:lnTo>
                        <a:pt x="3486" y="3672"/>
                      </a:lnTo>
                      <a:lnTo>
                        <a:pt x="3490" y="3676"/>
                      </a:lnTo>
                      <a:lnTo>
                        <a:pt x="3490" y="3676"/>
                      </a:lnTo>
                      <a:lnTo>
                        <a:pt x="3496" y="3678"/>
                      </a:lnTo>
                      <a:lnTo>
                        <a:pt x="3498" y="3678"/>
                      </a:lnTo>
                      <a:lnTo>
                        <a:pt x="3498" y="3674"/>
                      </a:lnTo>
                      <a:lnTo>
                        <a:pt x="3498" y="3674"/>
                      </a:lnTo>
                      <a:lnTo>
                        <a:pt x="3500" y="3668"/>
                      </a:lnTo>
                      <a:lnTo>
                        <a:pt x="3502" y="3666"/>
                      </a:lnTo>
                      <a:lnTo>
                        <a:pt x="3504" y="3666"/>
                      </a:lnTo>
                      <a:lnTo>
                        <a:pt x="3504" y="3668"/>
                      </a:lnTo>
                      <a:lnTo>
                        <a:pt x="3504" y="3668"/>
                      </a:lnTo>
                      <a:lnTo>
                        <a:pt x="3504" y="3672"/>
                      </a:lnTo>
                      <a:lnTo>
                        <a:pt x="3508" y="3680"/>
                      </a:lnTo>
                      <a:lnTo>
                        <a:pt x="3510" y="3686"/>
                      </a:lnTo>
                      <a:lnTo>
                        <a:pt x="3510" y="3694"/>
                      </a:lnTo>
                      <a:lnTo>
                        <a:pt x="3510" y="3694"/>
                      </a:lnTo>
                      <a:lnTo>
                        <a:pt x="3510" y="3696"/>
                      </a:lnTo>
                      <a:lnTo>
                        <a:pt x="3510" y="3698"/>
                      </a:lnTo>
                      <a:lnTo>
                        <a:pt x="3516" y="3698"/>
                      </a:lnTo>
                      <a:lnTo>
                        <a:pt x="3528" y="3696"/>
                      </a:lnTo>
                      <a:lnTo>
                        <a:pt x="3528" y="3696"/>
                      </a:lnTo>
                      <a:lnTo>
                        <a:pt x="3530" y="3696"/>
                      </a:lnTo>
                      <a:lnTo>
                        <a:pt x="3532" y="3696"/>
                      </a:lnTo>
                      <a:lnTo>
                        <a:pt x="3532" y="3692"/>
                      </a:lnTo>
                      <a:lnTo>
                        <a:pt x="3532" y="3690"/>
                      </a:lnTo>
                      <a:lnTo>
                        <a:pt x="3538" y="3688"/>
                      </a:lnTo>
                      <a:lnTo>
                        <a:pt x="3538" y="3688"/>
                      </a:lnTo>
                      <a:lnTo>
                        <a:pt x="3544" y="3688"/>
                      </a:lnTo>
                      <a:lnTo>
                        <a:pt x="3546" y="3686"/>
                      </a:lnTo>
                      <a:lnTo>
                        <a:pt x="3548" y="3684"/>
                      </a:lnTo>
                      <a:lnTo>
                        <a:pt x="3546" y="3680"/>
                      </a:lnTo>
                      <a:lnTo>
                        <a:pt x="3542" y="3672"/>
                      </a:lnTo>
                      <a:lnTo>
                        <a:pt x="3542" y="3672"/>
                      </a:lnTo>
                      <a:lnTo>
                        <a:pt x="3536" y="3664"/>
                      </a:lnTo>
                      <a:lnTo>
                        <a:pt x="3534" y="3660"/>
                      </a:lnTo>
                      <a:lnTo>
                        <a:pt x="3534" y="3658"/>
                      </a:lnTo>
                      <a:lnTo>
                        <a:pt x="3532" y="3658"/>
                      </a:lnTo>
                      <a:lnTo>
                        <a:pt x="3532" y="3658"/>
                      </a:lnTo>
                      <a:lnTo>
                        <a:pt x="3530" y="3658"/>
                      </a:lnTo>
                      <a:lnTo>
                        <a:pt x="3528" y="3656"/>
                      </a:lnTo>
                      <a:lnTo>
                        <a:pt x="3526" y="3652"/>
                      </a:lnTo>
                      <a:lnTo>
                        <a:pt x="3528" y="3648"/>
                      </a:lnTo>
                      <a:lnTo>
                        <a:pt x="3530" y="3646"/>
                      </a:lnTo>
                      <a:lnTo>
                        <a:pt x="3532" y="3646"/>
                      </a:lnTo>
                      <a:lnTo>
                        <a:pt x="3532" y="3646"/>
                      </a:lnTo>
                      <a:lnTo>
                        <a:pt x="3538" y="3644"/>
                      </a:lnTo>
                      <a:lnTo>
                        <a:pt x="3544" y="3642"/>
                      </a:lnTo>
                      <a:lnTo>
                        <a:pt x="3550" y="3636"/>
                      </a:lnTo>
                      <a:lnTo>
                        <a:pt x="3556" y="3628"/>
                      </a:lnTo>
                      <a:lnTo>
                        <a:pt x="3556" y="3628"/>
                      </a:lnTo>
                      <a:lnTo>
                        <a:pt x="3558" y="3624"/>
                      </a:lnTo>
                      <a:lnTo>
                        <a:pt x="3558" y="3622"/>
                      </a:lnTo>
                      <a:lnTo>
                        <a:pt x="3558" y="3618"/>
                      </a:lnTo>
                      <a:lnTo>
                        <a:pt x="3562" y="3616"/>
                      </a:lnTo>
                      <a:lnTo>
                        <a:pt x="3562" y="3616"/>
                      </a:lnTo>
                      <a:lnTo>
                        <a:pt x="3566" y="3614"/>
                      </a:lnTo>
                      <a:lnTo>
                        <a:pt x="3568" y="3612"/>
                      </a:lnTo>
                      <a:lnTo>
                        <a:pt x="3570" y="3610"/>
                      </a:lnTo>
                      <a:lnTo>
                        <a:pt x="3576" y="3610"/>
                      </a:lnTo>
                      <a:lnTo>
                        <a:pt x="3576" y="3610"/>
                      </a:lnTo>
                      <a:lnTo>
                        <a:pt x="3586" y="3612"/>
                      </a:lnTo>
                      <a:lnTo>
                        <a:pt x="3598" y="3620"/>
                      </a:lnTo>
                      <a:lnTo>
                        <a:pt x="3606" y="3626"/>
                      </a:lnTo>
                      <a:lnTo>
                        <a:pt x="3608" y="3630"/>
                      </a:lnTo>
                      <a:lnTo>
                        <a:pt x="3608" y="3632"/>
                      </a:lnTo>
                      <a:lnTo>
                        <a:pt x="3608" y="3632"/>
                      </a:lnTo>
                      <a:lnTo>
                        <a:pt x="3606" y="3636"/>
                      </a:lnTo>
                      <a:lnTo>
                        <a:pt x="3608" y="3638"/>
                      </a:lnTo>
                      <a:lnTo>
                        <a:pt x="3610" y="3640"/>
                      </a:lnTo>
                      <a:lnTo>
                        <a:pt x="3612" y="3640"/>
                      </a:lnTo>
                      <a:lnTo>
                        <a:pt x="3612" y="3640"/>
                      </a:lnTo>
                      <a:lnTo>
                        <a:pt x="3616" y="3638"/>
                      </a:lnTo>
                      <a:lnTo>
                        <a:pt x="3616" y="3638"/>
                      </a:lnTo>
                      <a:lnTo>
                        <a:pt x="3618" y="3638"/>
                      </a:lnTo>
                      <a:lnTo>
                        <a:pt x="3620" y="3638"/>
                      </a:lnTo>
                      <a:lnTo>
                        <a:pt x="3620" y="3638"/>
                      </a:lnTo>
                      <a:lnTo>
                        <a:pt x="3622" y="3638"/>
                      </a:lnTo>
                      <a:lnTo>
                        <a:pt x="3620" y="3640"/>
                      </a:lnTo>
                      <a:lnTo>
                        <a:pt x="3618" y="3648"/>
                      </a:lnTo>
                      <a:lnTo>
                        <a:pt x="3614" y="3658"/>
                      </a:lnTo>
                      <a:lnTo>
                        <a:pt x="3612" y="3662"/>
                      </a:lnTo>
                      <a:lnTo>
                        <a:pt x="3614" y="3666"/>
                      </a:lnTo>
                      <a:lnTo>
                        <a:pt x="3614" y="3666"/>
                      </a:lnTo>
                      <a:lnTo>
                        <a:pt x="3622" y="3682"/>
                      </a:lnTo>
                      <a:lnTo>
                        <a:pt x="3626" y="3690"/>
                      </a:lnTo>
                      <a:lnTo>
                        <a:pt x="3632" y="3696"/>
                      </a:lnTo>
                      <a:lnTo>
                        <a:pt x="3632" y="3696"/>
                      </a:lnTo>
                      <a:lnTo>
                        <a:pt x="3636" y="3700"/>
                      </a:lnTo>
                      <a:lnTo>
                        <a:pt x="3638" y="3702"/>
                      </a:lnTo>
                      <a:lnTo>
                        <a:pt x="3640" y="3704"/>
                      </a:lnTo>
                      <a:lnTo>
                        <a:pt x="3640" y="3708"/>
                      </a:lnTo>
                      <a:lnTo>
                        <a:pt x="3672" y="3654"/>
                      </a:lnTo>
                      <a:lnTo>
                        <a:pt x="3672" y="3654"/>
                      </a:lnTo>
                      <a:lnTo>
                        <a:pt x="3654" y="3626"/>
                      </a:lnTo>
                      <a:lnTo>
                        <a:pt x="3654" y="3626"/>
                      </a:lnTo>
                      <a:close/>
                      <a:moveTo>
                        <a:pt x="3590" y="1870"/>
                      </a:moveTo>
                      <a:lnTo>
                        <a:pt x="3590" y="1870"/>
                      </a:lnTo>
                      <a:lnTo>
                        <a:pt x="3570" y="1886"/>
                      </a:lnTo>
                      <a:lnTo>
                        <a:pt x="3558" y="1894"/>
                      </a:lnTo>
                      <a:lnTo>
                        <a:pt x="3546" y="1900"/>
                      </a:lnTo>
                      <a:lnTo>
                        <a:pt x="3546" y="1900"/>
                      </a:lnTo>
                      <a:lnTo>
                        <a:pt x="3536" y="1904"/>
                      </a:lnTo>
                      <a:lnTo>
                        <a:pt x="3524" y="1910"/>
                      </a:lnTo>
                      <a:lnTo>
                        <a:pt x="3508" y="1920"/>
                      </a:lnTo>
                      <a:lnTo>
                        <a:pt x="3488" y="1932"/>
                      </a:lnTo>
                      <a:lnTo>
                        <a:pt x="3488" y="1932"/>
                      </a:lnTo>
                      <a:lnTo>
                        <a:pt x="3466" y="1938"/>
                      </a:lnTo>
                      <a:lnTo>
                        <a:pt x="3448" y="1942"/>
                      </a:lnTo>
                      <a:lnTo>
                        <a:pt x="3434" y="1942"/>
                      </a:lnTo>
                      <a:lnTo>
                        <a:pt x="3426" y="1940"/>
                      </a:lnTo>
                      <a:lnTo>
                        <a:pt x="3426" y="1940"/>
                      </a:lnTo>
                      <a:lnTo>
                        <a:pt x="3424" y="1938"/>
                      </a:lnTo>
                      <a:lnTo>
                        <a:pt x="3424" y="1938"/>
                      </a:lnTo>
                      <a:lnTo>
                        <a:pt x="3430" y="1936"/>
                      </a:lnTo>
                      <a:lnTo>
                        <a:pt x="3434" y="1936"/>
                      </a:lnTo>
                      <a:lnTo>
                        <a:pt x="3434" y="1934"/>
                      </a:lnTo>
                      <a:lnTo>
                        <a:pt x="3434" y="1934"/>
                      </a:lnTo>
                      <a:lnTo>
                        <a:pt x="3434" y="1934"/>
                      </a:lnTo>
                      <a:lnTo>
                        <a:pt x="3426" y="1932"/>
                      </a:lnTo>
                      <a:lnTo>
                        <a:pt x="3418" y="1930"/>
                      </a:lnTo>
                      <a:lnTo>
                        <a:pt x="3410" y="1930"/>
                      </a:lnTo>
                      <a:lnTo>
                        <a:pt x="3408" y="1928"/>
                      </a:lnTo>
                      <a:lnTo>
                        <a:pt x="3406" y="1926"/>
                      </a:lnTo>
                      <a:lnTo>
                        <a:pt x="3406" y="1926"/>
                      </a:lnTo>
                      <a:lnTo>
                        <a:pt x="3408" y="1922"/>
                      </a:lnTo>
                      <a:lnTo>
                        <a:pt x="3410" y="1916"/>
                      </a:lnTo>
                      <a:lnTo>
                        <a:pt x="3414" y="1910"/>
                      </a:lnTo>
                      <a:lnTo>
                        <a:pt x="3416" y="1900"/>
                      </a:lnTo>
                      <a:lnTo>
                        <a:pt x="3416" y="1900"/>
                      </a:lnTo>
                      <a:lnTo>
                        <a:pt x="3420" y="1892"/>
                      </a:lnTo>
                      <a:lnTo>
                        <a:pt x="3422" y="1890"/>
                      </a:lnTo>
                      <a:lnTo>
                        <a:pt x="3426" y="1886"/>
                      </a:lnTo>
                      <a:lnTo>
                        <a:pt x="3430" y="1880"/>
                      </a:lnTo>
                      <a:lnTo>
                        <a:pt x="3430" y="1880"/>
                      </a:lnTo>
                      <a:lnTo>
                        <a:pt x="3434" y="1872"/>
                      </a:lnTo>
                      <a:lnTo>
                        <a:pt x="3436" y="1870"/>
                      </a:lnTo>
                      <a:lnTo>
                        <a:pt x="3438" y="1872"/>
                      </a:lnTo>
                      <a:lnTo>
                        <a:pt x="3440" y="1880"/>
                      </a:lnTo>
                      <a:lnTo>
                        <a:pt x="3440" y="1880"/>
                      </a:lnTo>
                      <a:lnTo>
                        <a:pt x="3446" y="1882"/>
                      </a:lnTo>
                      <a:lnTo>
                        <a:pt x="3448" y="1884"/>
                      </a:lnTo>
                      <a:lnTo>
                        <a:pt x="3450" y="1886"/>
                      </a:lnTo>
                      <a:lnTo>
                        <a:pt x="3448" y="1888"/>
                      </a:lnTo>
                      <a:lnTo>
                        <a:pt x="3442" y="1892"/>
                      </a:lnTo>
                      <a:lnTo>
                        <a:pt x="3432" y="1894"/>
                      </a:lnTo>
                      <a:lnTo>
                        <a:pt x="3432" y="1894"/>
                      </a:lnTo>
                      <a:lnTo>
                        <a:pt x="3426" y="1894"/>
                      </a:lnTo>
                      <a:lnTo>
                        <a:pt x="3424" y="1896"/>
                      </a:lnTo>
                      <a:lnTo>
                        <a:pt x="3422" y="1898"/>
                      </a:lnTo>
                      <a:lnTo>
                        <a:pt x="3422" y="1902"/>
                      </a:lnTo>
                      <a:lnTo>
                        <a:pt x="3422" y="1904"/>
                      </a:lnTo>
                      <a:lnTo>
                        <a:pt x="3424" y="1906"/>
                      </a:lnTo>
                      <a:lnTo>
                        <a:pt x="3428" y="1908"/>
                      </a:lnTo>
                      <a:lnTo>
                        <a:pt x="3432" y="1908"/>
                      </a:lnTo>
                      <a:lnTo>
                        <a:pt x="3432" y="1908"/>
                      </a:lnTo>
                      <a:lnTo>
                        <a:pt x="3438" y="1908"/>
                      </a:lnTo>
                      <a:lnTo>
                        <a:pt x="3442" y="1910"/>
                      </a:lnTo>
                      <a:lnTo>
                        <a:pt x="3444" y="1912"/>
                      </a:lnTo>
                      <a:lnTo>
                        <a:pt x="3446" y="1910"/>
                      </a:lnTo>
                      <a:lnTo>
                        <a:pt x="3446" y="1910"/>
                      </a:lnTo>
                      <a:lnTo>
                        <a:pt x="3450" y="1904"/>
                      </a:lnTo>
                      <a:lnTo>
                        <a:pt x="3456" y="1900"/>
                      </a:lnTo>
                      <a:lnTo>
                        <a:pt x="3466" y="1896"/>
                      </a:lnTo>
                      <a:lnTo>
                        <a:pt x="3466" y="1896"/>
                      </a:lnTo>
                      <a:lnTo>
                        <a:pt x="3470" y="1892"/>
                      </a:lnTo>
                      <a:lnTo>
                        <a:pt x="3474" y="1888"/>
                      </a:lnTo>
                      <a:lnTo>
                        <a:pt x="3482" y="1880"/>
                      </a:lnTo>
                      <a:lnTo>
                        <a:pt x="3488" y="1876"/>
                      </a:lnTo>
                      <a:lnTo>
                        <a:pt x="3496" y="1874"/>
                      </a:lnTo>
                      <a:lnTo>
                        <a:pt x="3504" y="1874"/>
                      </a:lnTo>
                      <a:lnTo>
                        <a:pt x="3518" y="1876"/>
                      </a:lnTo>
                      <a:lnTo>
                        <a:pt x="3518" y="1876"/>
                      </a:lnTo>
                      <a:lnTo>
                        <a:pt x="3534" y="1880"/>
                      </a:lnTo>
                      <a:lnTo>
                        <a:pt x="3538" y="1880"/>
                      </a:lnTo>
                      <a:lnTo>
                        <a:pt x="3536" y="1878"/>
                      </a:lnTo>
                      <a:lnTo>
                        <a:pt x="3532" y="1876"/>
                      </a:lnTo>
                      <a:lnTo>
                        <a:pt x="3532" y="1872"/>
                      </a:lnTo>
                      <a:lnTo>
                        <a:pt x="3532" y="1870"/>
                      </a:lnTo>
                      <a:lnTo>
                        <a:pt x="3532" y="1870"/>
                      </a:lnTo>
                      <a:lnTo>
                        <a:pt x="3536" y="1866"/>
                      </a:lnTo>
                      <a:lnTo>
                        <a:pt x="3540" y="1864"/>
                      </a:lnTo>
                      <a:lnTo>
                        <a:pt x="3560" y="1862"/>
                      </a:lnTo>
                      <a:lnTo>
                        <a:pt x="3560" y="1862"/>
                      </a:lnTo>
                      <a:lnTo>
                        <a:pt x="3580" y="1860"/>
                      </a:lnTo>
                      <a:lnTo>
                        <a:pt x="3584" y="1860"/>
                      </a:lnTo>
                      <a:lnTo>
                        <a:pt x="3586" y="1858"/>
                      </a:lnTo>
                      <a:lnTo>
                        <a:pt x="3586" y="1858"/>
                      </a:lnTo>
                      <a:lnTo>
                        <a:pt x="3586" y="1854"/>
                      </a:lnTo>
                      <a:lnTo>
                        <a:pt x="3586" y="1852"/>
                      </a:lnTo>
                      <a:lnTo>
                        <a:pt x="3588" y="1850"/>
                      </a:lnTo>
                      <a:lnTo>
                        <a:pt x="3588" y="1850"/>
                      </a:lnTo>
                      <a:lnTo>
                        <a:pt x="3590" y="1850"/>
                      </a:lnTo>
                      <a:lnTo>
                        <a:pt x="3592" y="1852"/>
                      </a:lnTo>
                      <a:lnTo>
                        <a:pt x="3594" y="1858"/>
                      </a:lnTo>
                      <a:lnTo>
                        <a:pt x="3592" y="1864"/>
                      </a:lnTo>
                      <a:lnTo>
                        <a:pt x="3590" y="1870"/>
                      </a:lnTo>
                      <a:lnTo>
                        <a:pt x="3590" y="1870"/>
                      </a:lnTo>
                      <a:close/>
                      <a:moveTo>
                        <a:pt x="3578" y="1812"/>
                      </a:moveTo>
                      <a:lnTo>
                        <a:pt x="3578" y="1812"/>
                      </a:lnTo>
                      <a:lnTo>
                        <a:pt x="3586" y="1806"/>
                      </a:lnTo>
                      <a:lnTo>
                        <a:pt x="3596" y="1804"/>
                      </a:lnTo>
                      <a:lnTo>
                        <a:pt x="3624" y="1798"/>
                      </a:lnTo>
                      <a:lnTo>
                        <a:pt x="3624" y="1798"/>
                      </a:lnTo>
                      <a:lnTo>
                        <a:pt x="3636" y="1796"/>
                      </a:lnTo>
                      <a:lnTo>
                        <a:pt x="3642" y="1794"/>
                      </a:lnTo>
                      <a:lnTo>
                        <a:pt x="3656" y="1802"/>
                      </a:lnTo>
                      <a:lnTo>
                        <a:pt x="3656" y="1802"/>
                      </a:lnTo>
                      <a:lnTo>
                        <a:pt x="3662" y="1804"/>
                      </a:lnTo>
                      <a:lnTo>
                        <a:pt x="3664" y="1804"/>
                      </a:lnTo>
                      <a:lnTo>
                        <a:pt x="3668" y="1804"/>
                      </a:lnTo>
                      <a:lnTo>
                        <a:pt x="3668" y="1802"/>
                      </a:lnTo>
                      <a:lnTo>
                        <a:pt x="3672" y="1794"/>
                      </a:lnTo>
                      <a:lnTo>
                        <a:pt x="3674" y="1790"/>
                      </a:lnTo>
                      <a:lnTo>
                        <a:pt x="3678" y="1788"/>
                      </a:lnTo>
                      <a:lnTo>
                        <a:pt x="3678" y="1788"/>
                      </a:lnTo>
                      <a:lnTo>
                        <a:pt x="3686" y="1782"/>
                      </a:lnTo>
                      <a:lnTo>
                        <a:pt x="3696" y="1778"/>
                      </a:lnTo>
                      <a:lnTo>
                        <a:pt x="3706" y="1776"/>
                      </a:lnTo>
                      <a:lnTo>
                        <a:pt x="3716" y="1770"/>
                      </a:lnTo>
                      <a:lnTo>
                        <a:pt x="3716" y="1770"/>
                      </a:lnTo>
                      <a:lnTo>
                        <a:pt x="3714" y="1774"/>
                      </a:lnTo>
                      <a:lnTo>
                        <a:pt x="3712" y="1778"/>
                      </a:lnTo>
                      <a:lnTo>
                        <a:pt x="3708" y="1782"/>
                      </a:lnTo>
                      <a:lnTo>
                        <a:pt x="3702" y="1784"/>
                      </a:lnTo>
                      <a:lnTo>
                        <a:pt x="3702" y="1784"/>
                      </a:lnTo>
                      <a:lnTo>
                        <a:pt x="3698" y="1786"/>
                      </a:lnTo>
                      <a:lnTo>
                        <a:pt x="3694" y="1790"/>
                      </a:lnTo>
                      <a:lnTo>
                        <a:pt x="3696" y="1794"/>
                      </a:lnTo>
                      <a:lnTo>
                        <a:pt x="3698" y="1798"/>
                      </a:lnTo>
                      <a:lnTo>
                        <a:pt x="3698" y="1798"/>
                      </a:lnTo>
                      <a:lnTo>
                        <a:pt x="3702" y="1800"/>
                      </a:lnTo>
                      <a:lnTo>
                        <a:pt x="3702" y="1802"/>
                      </a:lnTo>
                      <a:lnTo>
                        <a:pt x="3700" y="1806"/>
                      </a:lnTo>
                      <a:lnTo>
                        <a:pt x="3700" y="1814"/>
                      </a:lnTo>
                      <a:lnTo>
                        <a:pt x="3700" y="1814"/>
                      </a:lnTo>
                      <a:lnTo>
                        <a:pt x="3700" y="1820"/>
                      </a:lnTo>
                      <a:lnTo>
                        <a:pt x="3696" y="1822"/>
                      </a:lnTo>
                      <a:lnTo>
                        <a:pt x="3690" y="1826"/>
                      </a:lnTo>
                      <a:lnTo>
                        <a:pt x="3684" y="1830"/>
                      </a:lnTo>
                      <a:lnTo>
                        <a:pt x="3684" y="1830"/>
                      </a:lnTo>
                      <a:lnTo>
                        <a:pt x="3680" y="1834"/>
                      </a:lnTo>
                      <a:lnTo>
                        <a:pt x="3676" y="1836"/>
                      </a:lnTo>
                      <a:lnTo>
                        <a:pt x="3662" y="1838"/>
                      </a:lnTo>
                      <a:lnTo>
                        <a:pt x="3648" y="1838"/>
                      </a:lnTo>
                      <a:lnTo>
                        <a:pt x="3638" y="1834"/>
                      </a:lnTo>
                      <a:lnTo>
                        <a:pt x="3638" y="1834"/>
                      </a:lnTo>
                      <a:lnTo>
                        <a:pt x="3628" y="1832"/>
                      </a:lnTo>
                      <a:lnTo>
                        <a:pt x="3616" y="1830"/>
                      </a:lnTo>
                      <a:lnTo>
                        <a:pt x="3604" y="1832"/>
                      </a:lnTo>
                      <a:lnTo>
                        <a:pt x="3594" y="1834"/>
                      </a:lnTo>
                      <a:lnTo>
                        <a:pt x="3594" y="1834"/>
                      </a:lnTo>
                      <a:lnTo>
                        <a:pt x="3588" y="1838"/>
                      </a:lnTo>
                      <a:lnTo>
                        <a:pt x="3582" y="1840"/>
                      </a:lnTo>
                      <a:lnTo>
                        <a:pt x="3574" y="1842"/>
                      </a:lnTo>
                      <a:lnTo>
                        <a:pt x="3574" y="1842"/>
                      </a:lnTo>
                      <a:lnTo>
                        <a:pt x="3568" y="1842"/>
                      </a:lnTo>
                      <a:lnTo>
                        <a:pt x="3562" y="1842"/>
                      </a:lnTo>
                      <a:lnTo>
                        <a:pt x="3560" y="1840"/>
                      </a:lnTo>
                      <a:lnTo>
                        <a:pt x="3558" y="1838"/>
                      </a:lnTo>
                      <a:lnTo>
                        <a:pt x="3558" y="1834"/>
                      </a:lnTo>
                      <a:lnTo>
                        <a:pt x="3560" y="1828"/>
                      </a:lnTo>
                      <a:lnTo>
                        <a:pt x="3560" y="1828"/>
                      </a:lnTo>
                      <a:lnTo>
                        <a:pt x="3564" y="1820"/>
                      </a:lnTo>
                      <a:lnTo>
                        <a:pt x="3570" y="1818"/>
                      </a:lnTo>
                      <a:lnTo>
                        <a:pt x="3574" y="1816"/>
                      </a:lnTo>
                      <a:lnTo>
                        <a:pt x="3578" y="1812"/>
                      </a:lnTo>
                      <a:lnTo>
                        <a:pt x="3578" y="1812"/>
                      </a:lnTo>
                      <a:close/>
                      <a:moveTo>
                        <a:pt x="3092" y="1606"/>
                      </a:moveTo>
                      <a:lnTo>
                        <a:pt x="3092" y="1606"/>
                      </a:lnTo>
                      <a:lnTo>
                        <a:pt x="3104" y="1594"/>
                      </a:lnTo>
                      <a:lnTo>
                        <a:pt x="3118" y="1586"/>
                      </a:lnTo>
                      <a:lnTo>
                        <a:pt x="3158" y="1566"/>
                      </a:lnTo>
                      <a:lnTo>
                        <a:pt x="3158" y="1566"/>
                      </a:lnTo>
                      <a:lnTo>
                        <a:pt x="3164" y="1564"/>
                      </a:lnTo>
                      <a:lnTo>
                        <a:pt x="3164" y="1564"/>
                      </a:lnTo>
                      <a:lnTo>
                        <a:pt x="3168" y="1560"/>
                      </a:lnTo>
                      <a:lnTo>
                        <a:pt x="3172" y="1556"/>
                      </a:lnTo>
                      <a:lnTo>
                        <a:pt x="3176" y="1544"/>
                      </a:lnTo>
                      <a:lnTo>
                        <a:pt x="3176" y="1544"/>
                      </a:lnTo>
                      <a:lnTo>
                        <a:pt x="3180" y="1538"/>
                      </a:lnTo>
                      <a:lnTo>
                        <a:pt x="3184" y="1534"/>
                      </a:lnTo>
                      <a:lnTo>
                        <a:pt x="3188" y="1534"/>
                      </a:lnTo>
                      <a:lnTo>
                        <a:pt x="3190" y="1536"/>
                      </a:lnTo>
                      <a:lnTo>
                        <a:pt x="3190" y="1538"/>
                      </a:lnTo>
                      <a:lnTo>
                        <a:pt x="3190" y="1542"/>
                      </a:lnTo>
                      <a:lnTo>
                        <a:pt x="3190" y="1542"/>
                      </a:lnTo>
                      <a:lnTo>
                        <a:pt x="3188" y="1548"/>
                      </a:lnTo>
                      <a:lnTo>
                        <a:pt x="3192" y="1544"/>
                      </a:lnTo>
                      <a:lnTo>
                        <a:pt x="3196" y="1536"/>
                      </a:lnTo>
                      <a:lnTo>
                        <a:pt x="3200" y="1524"/>
                      </a:lnTo>
                      <a:lnTo>
                        <a:pt x="3200" y="1524"/>
                      </a:lnTo>
                      <a:lnTo>
                        <a:pt x="3204" y="1516"/>
                      </a:lnTo>
                      <a:lnTo>
                        <a:pt x="3206" y="1516"/>
                      </a:lnTo>
                      <a:lnTo>
                        <a:pt x="3208" y="1516"/>
                      </a:lnTo>
                      <a:lnTo>
                        <a:pt x="3208" y="1522"/>
                      </a:lnTo>
                      <a:lnTo>
                        <a:pt x="3206" y="1532"/>
                      </a:lnTo>
                      <a:lnTo>
                        <a:pt x="3206" y="1532"/>
                      </a:lnTo>
                      <a:lnTo>
                        <a:pt x="3204" y="1538"/>
                      </a:lnTo>
                      <a:lnTo>
                        <a:pt x="3204" y="1540"/>
                      </a:lnTo>
                      <a:lnTo>
                        <a:pt x="3204" y="1540"/>
                      </a:lnTo>
                      <a:lnTo>
                        <a:pt x="3216" y="1532"/>
                      </a:lnTo>
                      <a:lnTo>
                        <a:pt x="3216" y="1532"/>
                      </a:lnTo>
                      <a:lnTo>
                        <a:pt x="3218" y="1530"/>
                      </a:lnTo>
                      <a:lnTo>
                        <a:pt x="3220" y="1526"/>
                      </a:lnTo>
                      <a:lnTo>
                        <a:pt x="3218" y="1520"/>
                      </a:lnTo>
                      <a:lnTo>
                        <a:pt x="3216" y="1514"/>
                      </a:lnTo>
                      <a:lnTo>
                        <a:pt x="3216" y="1512"/>
                      </a:lnTo>
                      <a:lnTo>
                        <a:pt x="3216" y="1510"/>
                      </a:lnTo>
                      <a:lnTo>
                        <a:pt x="3216" y="1510"/>
                      </a:lnTo>
                      <a:lnTo>
                        <a:pt x="3220" y="1508"/>
                      </a:lnTo>
                      <a:lnTo>
                        <a:pt x="3224" y="1510"/>
                      </a:lnTo>
                      <a:lnTo>
                        <a:pt x="3236" y="1514"/>
                      </a:lnTo>
                      <a:lnTo>
                        <a:pt x="3248" y="1520"/>
                      </a:lnTo>
                      <a:lnTo>
                        <a:pt x="3254" y="1522"/>
                      </a:lnTo>
                      <a:lnTo>
                        <a:pt x="3260" y="1522"/>
                      </a:lnTo>
                      <a:lnTo>
                        <a:pt x="3260" y="1522"/>
                      </a:lnTo>
                      <a:lnTo>
                        <a:pt x="3268" y="1522"/>
                      </a:lnTo>
                      <a:lnTo>
                        <a:pt x="3272" y="1522"/>
                      </a:lnTo>
                      <a:lnTo>
                        <a:pt x="3276" y="1522"/>
                      </a:lnTo>
                      <a:lnTo>
                        <a:pt x="3284" y="1522"/>
                      </a:lnTo>
                      <a:lnTo>
                        <a:pt x="3284" y="1522"/>
                      </a:lnTo>
                      <a:lnTo>
                        <a:pt x="3288" y="1524"/>
                      </a:lnTo>
                      <a:lnTo>
                        <a:pt x="3292" y="1528"/>
                      </a:lnTo>
                      <a:lnTo>
                        <a:pt x="3296" y="1542"/>
                      </a:lnTo>
                      <a:lnTo>
                        <a:pt x="3298" y="1550"/>
                      </a:lnTo>
                      <a:lnTo>
                        <a:pt x="3302" y="1558"/>
                      </a:lnTo>
                      <a:lnTo>
                        <a:pt x="3308" y="1566"/>
                      </a:lnTo>
                      <a:lnTo>
                        <a:pt x="3314" y="1570"/>
                      </a:lnTo>
                      <a:lnTo>
                        <a:pt x="3314" y="1570"/>
                      </a:lnTo>
                      <a:lnTo>
                        <a:pt x="3320" y="1572"/>
                      </a:lnTo>
                      <a:lnTo>
                        <a:pt x="3328" y="1572"/>
                      </a:lnTo>
                      <a:lnTo>
                        <a:pt x="3340" y="1570"/>
                      </a:lnTo>
                      <a:lnTo>
                        <a:pt x="3344" y="1570"/>
                      </a:lnTo>
                      <a:lnTo>
                        <a:pt x="3348" y="1570"/>
                      </a:lnTo>
                      <a:lnTo>
                        <a:pt x="3348" y="1574"/>
                      </a:lnTo>
                      <a:lnTo>
                        <a:pt x="3346" y="1580"/>
                      </a:lnTo>
                      <a:lnTo>
                        <a:pt x="3346" y="1580"/>
                      </a:lnTo>
                      <a:lnTo>
                        <a:pt x="3344" y="1588"/>
                      </a:lnTo>
                      <a:lnTo>
                        <a:pt x="3346" y="1594"/>
                      </a:lnTo>
                      <a:lnTo>
                        <a:pt x="3358" y="1604"/>
                      </a:lnTo>
                      <a:lnTo>
                        <a:pt x="3358" y="1604"/>
                      </a:lnTo>
                      <a:lnTo>
                        <a:pt x="3360" y="1606"/>
                      </a:lnTo>
                      <a:lnTo>
                        <a:pt x="3360" y="1610"/>
                      </a:lnTo>
                      <a:lnTo>
                        <a:pt x="3358" y="1618"/>
                      </a:lnTo>
                      <a:lnTo>
                        <a:pt x="3354" y="1624"/>
                      </a:lnTo>
                      <a:lnTo>
                        <a:pt x="3354" y="1626"/>
                      </a:lnTo>
                      <a:lnTo>
                        <a:pt x="3356" y="1630"/>
                      </a:lnTo>
                      <a:lnTo>
                        <a:pt x="3356" y="1630"/>
                      </a:lnTo>
                      <a:lnTo>
                        <a:pt x="3362" y="1630"/>
                      </a:lnTo>
                      <a:lnTo>
                        <a:pt x="3364" y="1630"/>
                      </a:lnTo>
                      <a:lnTo>
                        <a:pt x="3366" y="1630"/>
                      </a:lnTo>
                      <a:lnTo>
                        <a:pt x="3368" y="1632"/>
                      </a:lnTo>
                      <a:lnTo>
                        <a:pt x="3368" y="1632"/>
                      </a:lnTo>
                      <a:lnTo>
                        <a:pt x="3370" y="1634"/>
                      </a:lnTo>
                      <a:lnTo>
                        <a:pt x="3368" y="1636"/>
                      </a:lnTo>
                      <a:lnTo>
                        <a:pt x="3364" y="1640"/>
                      </a:lnTo>
                      <a:lnTo>
                        <a:pt x="3362" y="1642"/>
                      </a:lnTo>
                      <a:lnTo>
                        <a:pt x="3362" y="1648"/>
                      </a:lnTo>
                      <a:lnTo>
                        <a:pt x="3362" y="1648"/>
                      </a:lnTo>
                      <a:lnTo>
                        <a:pt x="3362" y="1652"/>
                      </a:lnTo>
                      <a:lnTo>
                        <a:pt x="3364" y="1654"/>
                      </a:lnTo>
                      <a:lnTo>
                        <a:pt x="3372" y="1652"/>
                      </a:lnTo>
                      <a:lnTo>
                        <a:pt x="3380" y="1652"/>
                      </a:lnTo>
                      <a:lnTo>
                        <a:pt x="3382" y="1652"/>
                      </a:lnTo>
                      <a:lnTo>
                        <a:pt x="3382" y="1656"/>
                      </a:lnTo>
                      <a:lnTo>
                        <a:pt x="3382" y="1656"/>
                      </a:lnTo>
                      <a:lnTo>
                        <a:pt x="3382" y="1662"/>
                      </a:lnTo>
                      <a:lnTo>
                        <a:pt x="3386" y="1664"/>
                      </a:lnTo>
                      <a:lnTo>
                        <a:pt x="3392" y="1666"/>
                      </a:lnTo>
                      <a:lnTo>
                        <a:pt x="3402" y="1668"/>
                      </a:lnTo>
                      <a:lnTo>
                        <a:pt x="3402" y="1668"/>
                      </a:lnTo>
                      <a:lnTo>
                        <a:pt x="3416" y="1672"/>
                      </a:lnTo>
                      <a:lnTo>
                        <a:pt x="3430" y="1674"/>
                      </a:lnTo>
                      <a:lnTo>
                        <a:pt x="3446" y="1674"/>
                      </a:lnTo>
                      <a:lnTo>
                        <a:pt x="3460" y="1676"/>
                      </a:lnTo>
                      <a:lnTo>
                        <a:pt x="3460" y="1676"/>
                      </a:lnTo>
                      <a:lnTo>
                        <a:pt x="3470" y="1676"/>
                      </a:lnTo>
                      <a:lnTo>
                        <a:pt x="3478" y="1676"/>
                      </a:lnTo>
                      <a:lnTo>
                        <a:pt x="3484" y="1678"/>
                      </a:lnTo>
                      <a:lnTo>
                        <a:pt x="3484" y="1678"/>
                      </a:lnTo>
                      <a:lnTo>
                        <a:pt x="3484" y="1680"/>
                      </a:lnTo>
                      <a:lnTo>
                        <a:pt x="3484" y="1680"/>
                      </a:lnTo>
                      <a:lnTo>
                        <a:pt x="3484" y="1682"/>
                      </a:lnTo>
                      <a:lnTo>
                        <a:pt x="3484" y="1684"/>
                      </a:lnTo>
                      <a:lnTo>
                        <a:pt x="3490" y="1686"/>
                      </a:lnTo>
                      <a:lnTo>
                        <a:pt x="3508" y="1686"/>
                      </a:lnTo>
                      <a:lnTo>
                        <a:pt x="3508" y="1686"/>
                      </a:lnTo>
                      <a:lnTo>
                        <a:pt x="3514" y="1688"/>
                      </a:lnTo>
                      <a:lnTo>
                        <a:pt x="3518" y="1692"/>
                      </a:lnTo>
                      <a:lnTo>
                        <a:pt x="3526" y="1704"/>
                      </a:lnTo>
                      <a:lnTo>
                        <a:pt x="3532" y="1716"/>
                      </a:lnTo>
                      <a:lnTo>
                        <a:pt x="3534" y="1718"/>
                      </a:lnTo>
                      <a:lnTo>
                        <a:pt x="3536" y="1718"/>
                      </a:lnTo>
                      <a:lnTo>
                        <a:pt x="3536" y="1718"/>
                      </a:lnTo>
                      <a:lnTo>
                        <a:pt x="3540" y="1716"/>
                      </a:lnTo>
                      <a:lnTo>
                        <a:pt x="3542" y="1716"/>
                      </a:lnTo>
                      <a:lnTo>
                        <a:pt x="3544" y="1720"/>
                      </a:lnTo>
                      <a:lnTo>
                        <a:pt x="3544" y="1726"/>
                      </a:lnTo>
                      <a:lnTo>
                        <a:pt x="3544" y="1726"/>
                      </a:lnTo>
                      <a:lnTo>
                        <a:pt x="3544" y="1730"/>
                      </a:lnTo>
                      <a:lnTo>
                        <a:pt x="3546" y="1734"/>
                      </a:lnTo>
                      <a:lnTo>
                        <a:pt x="3552" y="1742"/>
                      </a:lnTo>
                      <a:lnTo>
                        <a:pt x="3556" y="1748"/>
                      </a:lnTo>
                      <a:lnTo>
                        <a:pt x="3560" y="1756"/>
                      </a:lnTo>
                      <a:lnTo>
                        <a:pt x="3560" y="1756"/>
                      </a:lnTo>
                      <a:lnTo>
                        <a:pt x="3558" y="1758"/>
                      </a:lnTo>
                      <a:lnTo>
                        <a:pt x="3558" y="1758"/>
                      </a:lnTo>
                      <a:lnTo>
                        <a:pt x="3554" y="1754"/>
                      </a:lnTo>
                      <a:lnTo>
                        <a:pt x="3548" y="1750"/>
                      </a:lnTo>
                      <a:lnTo>
                        <a:pt x="3546" y="1750"/>
                      </a:lnTo>
                      <a:lnTo>
                        <a:pt x="3544" y="1750"/>
                      </a:lnTo>
                      <a:lnTo>
                        <a:pt x="3544" y="1750"/>
                      </a:lnTo>
                      <a:lnTo>
                        <a:pt x="3542" y="1752"/>
                      </a:lnTo>
                      <a:lnTo>
                        <a:pt x="3542" y="1754"/>
                      </a:lnTo>
                      <a:lnTo>
                        <a:pt x="3546" y="1760"/>
                      </a:lnTo>
                      <a:lnTo>
                        <a:pt x="3548" y="1766"/>
                      </a:lnTo>
                      <a:lnTo>
                        <a:pt x="3546" y="1768"/>
                      </a:lnTo>
                      <a:lnTo>
                        <a:pt x="3544" y="1770"/>
                      </a:lnTo>
                      <a:lnTo>
                        <a:pt x="3544" y="1770"/>
                      </a:lnTo>
                      <a:lnTo>
                        <a:pt x="3542" y="1772"/>
                      </a:lnTo>
                      <a:lnTo>
                        <a:pt x="3538" y="1770"/>
                      </a:lnTo>
                      <a:lnTo>
                        <a:pt x="3530" y="1764"/>
                      </a:lnTo>
                      <a:lnTo>
                        <a:pt x="3520" y="1760"/>
                      </a:lnTo>
                      <a:lnTo>
                        <a:pt x="3516" y="1758"/>
                      </a:lnTo>
                      <a:lnTo>
                        <a:pt x="3512" y="1760"/>
                      </a:lnTo>
                      <a:lnTo>
                        <a:pt x="3512" y="1760"/>
                      </a:lnTo>
                      <a:lnTo>
                        <a:pt x="3508" y="1762"/>
                      </a:lnTo>
                      <a:lnTo>
                        <a:pt x="3508" y="1758"/>
                      </a:lnTo>
                      <a:lnTo>
                        <a:pt x="3508" y="1754"/>
                      </a:lnTo>
                      <a:lnTo>
                        <a:pt x="3508" y="1754"/>
                      </a:lnTo>
                      <a:lnTo>
                        <a:pt x="3504" y="1754"/>
                      </a:lnTo>
                      <a:lnTo>
                        <a:pt x="3504" y="1754"/>
                      </a:lnTo>
                      <a:lnTo>
                        <a:pt x="3502" y="1754"/>
                      </a:lnTo>
                      <a:lnTo>
                        <a:pt x="3502" y="1754"/>
                      </a:lnTo>
                      <a:lnTo>
                        <a:pt x="3504" y="1750"/>
                      </a:lnTo>
                      <a:lnTo>
                        <a:pt x="3506" y="1746"/>
                      </a:lnTo>
                      <a:lnTo>
                        <a:pt x="3504" y="1744"/>
                      </a:lnTo>
                      <a:lnTo>
                        <a:pt x="3502" y="1742"/>
                      </a:lnTo>
                      <a:lnTo>
                        <a:pt x="3502" y="1742"/>
                      </a:lnTo>
                      <a:lnTo>
                        <a:pt x="3498" y="1742"/>
                      </a:lnTo>
                      <a:lnTo>
                        <a:pt x="3496" y="1740"/>
                      </a:lnTo>
                      <a:lnTo>
                        <a:pt x="3494" y="1734"/>
                      </a:lnTo>
                      <a:lnTo>
                        <a:pt x="3494" y="1728"/>
                      </a:lnTo>
                      <a:lnTo>
                        <a:pt x="3492" y="1728"/>
                      </a:lnTo>
                      <a:lnTo>
                        <a:pt x="3490" y="1726"/>
                      </a:lnTo>
                      <a:lnTo>
                        <a:pt x="3490" y="1726"/>
                      </a:lnTo>
                      <a:lnTo>
                        <a:pt x="3486" y="1726"/>
                      </a:lnTo>
                      <a:lnTo>
                        <a:pt x="3482" y="1726"/>
                      </a:lnTo>
                      <a:lnTo>
                        <a:pt x="3480" y="1724"/>
                      </a:lnTo>
                      <a:lnTo>
                        <a:pt x="3478" y="1726"/>
                      </a:lnTo>
                      <a:lnTo>
                        <a:pt x="3478" y="1726"/>
                      </a:lnTo>
                      <a:lnTo>
                        <a:pt x="3480" y="1730"/>
                      </a:lnTo>
                      <a:lnTo>
                        <a:pt x="3484" y="1736"/>
                      </a:lnTo>
                      <a:lnTo>
                        <a:pt x="3490" y="1744"/>
                      </a:lnTo>
                      <a:lnTo>
                        <a:pt x="3496" y="1756"/>
                      </a:lnTo>
                      <a:lnTo>
                        <a:pt x="3496" y="1756"/>
                      </a:lnTo>
                      <a:lnTo>
                        <a:pt x="3496" y="1762"/>
                      </a:lnTo>
                      <a:lnTo>
                        <a:pt x="3494" y="1766"/>
                      </a:lnTo>
                      <a:lnTo>
                        <a:pt x="3486" y="1776"/>
                      </a:lnTo>
                      <a:lnTo>
                        <a:pt x="3482" y="1782"/>
                      </a:lnTo>
                      <a:lnTo>
                        <a:pt x="3480" y="1788"/>
                      </a:lnTo>
                      <a:lnTo>
                        <a:pt x="3476" y="1796"/>
                      </a:lnTo>
                      <a:lnTo>
                        <a:pt x="3476" y="1806"/>
                      </a:lnTo>
                      <a:lnTo>
                        <a:pt x="3476" y="1806"/>
                      </a:lnTo>
                      <a:lnTo>
                        <a:pt x="3476" y="1826"/>
                      </a:lnTo>
                      <a:lnTo>
                        <a:pt x="3476" y="1832"/>
                      </a:lnTo>
                      <a:lnTo>
                        <a:pt x="3472" y="1838"/>
                      </a:lnTo>
                      <a:lnTo>
                        <a:pt x="3468" y="1842"/>
                      </a:lnTo>
                      <a:lnTo>
                        <a:pt x="3464" y="1844"/>
                      </a:lnTo>
                      <a:lnTo>
                        <a:pt x="3448" y="1852"/>
                      </a:lnTo>
                      <a:lnTo>
                        <a:pt x="3448" y="1852"/>
                      </a:lnTo>
                      <a:lnTo>
                        <a:pt x="3446" y="1846"/>
                      </a:lnTo>
                      <a:lnTo>
                        <a:pt x="3444" y="1838"/>
                      </a:lnTo>
                      <a:lnTo>
                        <a:pt x="3440" y="1818"/>
                      </a:lnTo>
                      <a:lnTo>
                        <a:pt x="3438" y="1808"/>
                      </a:lnTo>
                      <a:lnTo>
                        <a:pt x="3434" y="1802"/>
                      </a:lnTo>
                      <a:lnTo>
                        <a:pt x="3428" y="1796"/>
                      </a:lnTo>
                      <a:lnTo>
                        <a:pt x="3424" y="1796"/>
                      </a:lnTo>
                      <a:lnTo>
                        <a:pt x="3424" y="1796"/>
                      </a:lnTo>
                      <a:lnTo>
                        <a:pt x="3418" y="1798"/>
                      </a:lnTo>
                      <a:lnTo>
                        <a:pt x="3414" y="1800"/>
                      </a:lnTo>
                      <a:lnTo>
                        <a:pt x="3408" y="1808"/>
                      </a:lnTo>
                      <a:lnTo>
                        <a:pt x="3404" y="1816"/>
                      </a:lnTo>
                      <a:lnTo>
                        <a:pt x="3400" y="1818"/>
                      </a:lnTo>
                      <a:lnTo>
                        <a:pt x="3398" y="1820"/>
                      </a:lnTo>
                      <a:lnTo>
                        <a:pt x="3398" y="1820"/>
                      </a:lnTo>
                      <a:lnTo>
                        <a:pt x="3394" y="1818"/>
                      </a:lnTo>
                      <a:lnTo>
                        <a:pt x="3392" y="1816"/>
                      </a:lnTo>
                      <a:lnTo>
                        <a:pt x="3388" y="1810"/>
                      </a:lnTo>
                      <a:lnTo>
                        <a:pt x="3390" y="1802"/>
                      </a:lnTo>
                      <a:lnTo>
                        <a:pt x="3392" y="1798"/>
                      </a:lnTo>
                      <a:lnTo>
                        <a:pt x="3394" y="1796"/>
                      </a:lnTo>
                      <a:lnTo>
                        <a:pt x="3394" y="1796"/>
                      </a:lnTo>
                      <a:lnTo>
                        <a:pt x="3400" y="1790"/>
                      </a:lnTo>
                      <a:lnTo>
                        <a:pt x="3406" y="1784"/>
                      </a:lnTo>
                      <a:lnTo>
                        <a:pt x="3410" y="1776"/>
                      </a:lnTo>
                      <a:lnTo>
                        <a:pt x="3412" y="1764"/>
                      </a:lnTo>
                      <a:lnTo>
                        <a:pt x="3412" y="1764"/>
                      </a:lnTo>
                      <a:lnTo>
                        <a:pt x="3412" y="1758"/>
                      </a:lnTo>
                      <a:lnTo>
                        <a:pt x="3412" y="1754"/>
                      </a:lnTo>
                      <a:lnTo>
                        <a:pt x="3410" y="1746"/>
                      </a:lnTo>
                      <a:lnTo>
                        <a:pt x="3408" y="1740"/>
                      </a:lnTo>
                      <a:lnTo>
                        <a:pt x="3408" y="1738"/>
                      </a:lnTo>
                      <a:lnTo>
                        <a:pt x="3410" y="1738"/>
                      </a:lnTo>
                      <a:lnTo>
                        <a:pt x="3410" y="1738"/>
                      </a:lnTo>
                      <a:lnTo>
                        <a:pt x="3414" y="1736"/>
                      </a:lnTo>
                      <a:lnTo>
                        <a:pt x="3414" y="1734"/>
                      </a:lnTo>
                      <a:lnTo>
                        <a:pt x="3410" y="1728"/>
                      </a:lnTo>
                      <a:lnTo>
                        <a:pt x="3402" y="1722"/>
                      </a:lnTo>
                      <a:lnTo>
                        <a:pt x="3392" y="1716"/>
                      </a:lnTo>
                      <a:lnTo>
                        <a:pt x="3392" y="1716"/>
                      </a:lnTo>
                      <a:lnTo>
                        <a:pt x="3382" y="1712"/>
                      </a:lnTo>
                      <a:lnTo>
                        <a:pt x="3380" y="1708"/>
                      </a:lnTo>
                      <a:lnTo>
                        <a:pt x="3378" y="1706"/>
                      </a:lnTo>
                      <a:lnTo>
                        <a:pt x="3372" y="1704"/>
                      </a:lnTo>
                      <a:lnTo>
                        <a:pt x="3372" y="1704"/>
                      </a:lnTo>
                      <a:lnTo>
                        <a:pt x="3366" y="1702"/>
                      </a:lnTo>
                      <a:lnTo>
                        <a:pt x="3362" y="1698"/>
                      </a:lnTo>
                      <a:lnTo>
                        <a:pt x="3358" y="1696"/>
                      </a:lnTo>
                      <a:lnTo>
                        <a:pt x="3356" y="1696"/>
                      </a:lnTo>
                      <a:lnTo>
                        <a:pt x="3352" y="1698"/>
                      </a:lnTo>
                      <a:lnTo>
                        <a:pt x="3346" y="1702"/>
                      </a:lnTo>
                      <a:lnTo>
                        <a:pt x="3346" y="1702"/>
                      </a:lnTo>
                      <a:lnTo>
                        <a:pt x="3342" y="1706"/>
                      </a:lnTo>
                      <a:lnTo>
                        <a:pt x="3340" y="1710"/>
                      </a:lnTo>
                      <a:lnTo>
                        <a:pt x="3342" y="1712"/>
                      </a:lnTo>
                      <a:lnTo>
                        <a:pt x="3344" y="1714"/>
                      </a:lnTo>
                      <a:lnTo>
                        <a:pt x="3346" y="1718"/>
                      </a:lnTo>
                      <a:lnTo>
                        <a:pt x="3340" y="1720"/>
                      </a:lnTo>
                      <a:lnTo>
                        <a:pt x="3340" y="1720"/>
                      </a:lnTo>
                      <a:lnTo>
                        <a:pt x="3334" y="1722"/>
                      </a:lnTo>
                      <a:lnTo>
                        <a:pt x="3330" y="1726"/>
                      </a:lnTo>
                      <a:lnTo>
                        <a:pt x="3328" y="1732"/>
                      </a:lnTo>
                      <a:lnTo>
                        <a:pt x="3328" y="1738"/>
                      </a:lnTo>
                      <a:lnTo>
                        <a:pt x="3326" y="1748"/>
                      </a:lnTo>
                      <a:lnTo>
                        <a:pt x="3324" y="1752"/>
                      </a:lnTo>
                      <a:lnTo>
                        <a:pt x="3322" y="1752"/>
                      </a:lnTo>
                      <a:lnTo>
                        <a:pt x="3322" y="1752"/>
                      </a:lnTo>
                      <a:lnTo>
                        <a:pt x="3320" y="1752"/>
                      </a:lnTo>
                      <a:lnTo>
                        <a:pt x="3318" y="1748"/>
                      </a:lnTo>
                      <a:lnTo>
                        <a:pt x="3318" y="1738"/>
                      </a:lnTo>
                      <a:lnTo>
                        <a:pt x="3318" y="1734"/>
                      </a:lnTo>
                      <a:lnTo>
                        <a:pt x="3316" y="1734"/>
                      </a:lnTo>
                      <a:lnTo>
                        <a:pt x="3314" y="1736"/>
                      </a:lnTo>
                      <a:lnTo>
                        <a:pt x="3308" y="1744"/>
                      </a:lnTo>
                      <a:lnTo>
                        <a:pt x="3308" y="1744"/>
                      </a:lnTo>
                      <a:lnTo>
                        <a:pt x="3300" y="1752"/>
                      </a:lnTo>
                      <a:lnTo>
                        <a:pt x="3296" y="1754"/>
                      </a:lnTo>
                      <a:lnTo>
                        <a:pt x="3294" y="1756"/>
                      </a:lnTo>
                      <a:lnTo>
                        <a:pt x="3294" y="1766"/>
                      </a:lnTo>
                      <a:lnTo>
                        <a:pt x="3294" y="1766"/>
                      </a:lnTo>
                      <a:lnTo>
                        <a:pt x="3296" y="1772"/>
                      </a:lnTo>
                      <a:lnTo>
                        <a:pt x="3294" y="1778"/>
                      </a:lnTo>
                      <a:lnTo>
                        <a:pt x="3290" y="1786"/>
                      </a:lnTo>
                      <a:lnTo>
                        <a:pt x="3286" y="1792"/>
                      </a:lnTo>
                      <a:lnTo>
                        <a:pt x="3286" y="1796"/>
                      </a:lnTo>
                      <a:lnTo>
                        <a:pt x="3286" y="1800"/>
                      </a:lnTo>
                      <a:lnTo>
                        <a:pt x="3286" y="1800"/>
                      </a:lnTo>
                      <a:lnTo>
                        <a:pt x="3288" y="1808"/>
                      </a:lnTo>
                      <a:lnTo>
                        <a:pt x="3286" y="1812"/>
                      </a:lnTo>
                      <a:lnTo>
                        <a:pt x="3284" y="1818"/>
                      </a:lnTo>
                      <a:lnTo>
                        <a:pt x="3286" y="1828"/>
                      </a:lnTo>
                      <a:lnTo>
                        <a:pt x="3286" y="1828"/>
                      </a:lnTo>
                      <a:lnTo>
                        <a:pt x="3292" y="1840"/>
                      </a:lnTo>
                      <a:lnTo>
                        <a:pt x="3294" y="1852"/>
                      </a:lnTo>
                      <a:lnTo>
                        <a:pt x="3296" y="1862"/>
                      </a:lnTo>
                      <a:lnTo>
                        <a:pt x="3294" y="1872"/>
                      </a:lnTo>
                      <a:lnTo>
                        <a:pt x="3294" y="1880"/>
                      </a:lnTo>
                      <a:lnTo>
                        <a:pt x="3290" y="1890"/>
                      </a:lnTo>
                      <a:lnTo>
                        <a:pt x="3282" y="1908"/>
                      </a:lnTo>
                      <a:lnTo>
                        <a:pt x="3282" y="1908"/>
                      </a:lnTo>
                      <a:lnTo>
                        <a:pt x="3276" y="1916"/>
                      </a:lnTo>
                      <a:lnTo>
                        <a:pt x="3270" y="1922"/>
                      </a:lnTo>
                      <a:lnTo>
                        <a:pt x="3264" y="1928"/>
                      </a:lnTo>
                      <a:lnTo>
                        <a:pt x="3258" y="1930"/>
                      </a:lnTo>
                      <a:lnTo>
                        <a:pt x="3252" y="1930"/>
                      </a:lnTo>
                      <a:lnTo>
                        <a:pt x="3246" y="1926"/>
                      </a:lnTo>
                      <a:lnTo>
                        <a:pt x="3242" y="1922"/>
                      </a:lnTo>
                      <a:lnTo>
                        <a:pt x="3236" y="1914"/>
                      </a:lnTo>
                      <a:lnTo>
                        <a:pt x="3236" y="1914"/>
                      </a:lnTo>
                      <a:lnTo>
                        <a:pt x="3232" y="1904"/>
                      </a:lnTo>
                      <a:lnTo>
                        <a:pt x="3230" y="1898"/>
                      </a:lnTo>
                      <a:lnTo>
                        <a:pt x="3230" y="1884"/>
                      </a:lnTo>
                      <a:lnTo>
                        <a:pt x="3230" y="1872"/>
                      </a:lnTo>
                      <a:lnTo>
                        <a:pt x="3230" y="1864"/>
                      </a:lnTo>
                      <a:lnTo>
                        <a:pt x="3230" y="1856"/>
                      </a:lnTo>
                      <a:lnTo>
                        <a:pt x="3230" y="1856"/>
                      </a:lnTo>
                      <a:lnTo>
                        <a:pt x="3228" y="1842"/>
                      </a:lnTo>
                      <a:lnTo>
                        <a:pt x="3228" y="1834"/>
                      </a:lnTo>
                      <a:lnTo>
                        <a:pt x="3232" y="1824"/>
                      </a:lnTo>
                      <a:lnTo>
                        <a:pt x="3234" y="1810"/>
                      </a:lnTo>
                      <a:lnTo>
                        <a:pt x="3234" y="1810"/>
                      </a:lnTo>
                      <a:lnTo>
                        <a:pt x="3234" y="1802"/>
                      </a:lnTo>
                      <a:lnTo>
                        <a:pt x="3236" y="1796"/>
                      </a:lnTo>
                      <a:lnTo>
                        <a:pt x="3238" y="1792"/>
                      </a:lnTo>
                      <a:lnTo>
                        <a:pt x="3240" y="1792"/>
                      </a:lnTo>
                      <a:lnTo>
                        <a:pt x="3242" y="1790"/>
                      </a:lnTo>
                      <a:lnTo>
                        <a:pt x="3242" y="1784"/>
                      </a:lnTo>
                      <a:lnTo>
                        <a:pt x="3242" y="1784"/>
                      </a:lnTo>
                      <a:lnTo>
                        <a:pt x="3240" y="1780"/>
                      </a:lnTo>
                      <a:lnTo>
                        <a:pt x="3242" y="1776"/>
                      </a:lnTo>
                      <a:lnTo>
                        <a:pt x="3246" y="1764"/>
                      </a:lnTo>
                      <a:lnTo>
                        <a:pt x="3248" y="1754"/>
                      </a:lnTo>
                      <a:lnTo>
                        <a:pt x="3248" y="1752"/>
                      </a:lnTo>
                      <a:lnTo>
                        <a:pt x="3246" y="1748"/>
                      </a:lnTo>
                      <a:lnTo>
                        <a:pt x="3246" y="1748"/>
                      </a:lnTo>
                      <a:lnTo>
                        <a:pt x="3240" y="1748"/>
                      </a:lnTo>
                      <a:lnTo>
                        <a:pt x="3238" y="1752"/>
                      </a:lnTo>
                      <a:lnTo>
                        <a:pt x="3234" y="1758"/>
                      </a:lnTo>
                      <a:lnTo>
                        <a:pt x="3228" y="1764"/>
                      </a:lnTo>
                      <a:lnTo>
                        <a:pt x="3228" y="1764"/>
                      </a:lnTo>
                      <a:lnTo>
                        <a:pt x="3226" y="1766"/>
                      </a:lnTo>
                      <a:lnTo>
                        <a:pt x="3224" y="1766"/>
                      </a:lnTo>
                      <a:lnTo>
                        <a:pt x="3224" y="1758"/>
                      </a:lnTo>
                      <a:lnTo>
                        <a:pt x="3226" y="1750"/>
                      </a:lnTo>
                      <a:lnTo>
                        <a:pt x="3230" y="1746"/>
                      </a:lnTo>
                      <a:lnTo>
                        <a:pt x="3232" y="1742"/>
                      </a:lnTo>
                      <a:lnTo>
                        <a:pt x="3232" y="1742"/>
                      </a:lnTo>
                      <a:lnTo>
                        <a:pt x="3236" y="1740"/>
                      </a:lnTo>
                      <a:lnTo>
                        <a:pt x="3238" y="1736"/>
                      </a:lnTo>
                      <a:lnTo>
                        <a:pt x="3240" y="1732"/>
                      </a:lnTo>
                      <a:lnTo>
                        <a:pt x="3244" y="1726"/>
                      </a:lnTo>
                      <a:lnTo>
                        <a:pt x="3244" y="1726"/>
                      </a:lnTo>
                      <a:lnTo>
                        <a:pt x="3252" y="1714"/>
                      </a:lnTo>
                      <a:lnTo>
                        <a:pt x="3258" y="1700"/>
                      </a:lnTo>
                      <a:lnTo>
                        <a:pt x="3264" y="1692"/>
                      </a:lnTo>
                      <a:lnTo>
                        <a:pt x="3266" y="1690"/>
                      </a:lnTo>
                      <a:lnTo>
                        <a:pt x="3266" y="1692"/>
                      </a:lnTo>
                      <a:lnTo>
                        <a:pt x="3266" y="1692"/>
                      </a:lnTo>
                      <a:lnTo>
                        <a:pt x="3268" y="1696"/>
                      </a:lnTo>
                      <a:lnTo>
                        <a:pt x="3270" y="1696"/>
                      </a:lnTo>
                      <a:lnTo>
                        <a:pt x="3274" y="1694"/>
                      </a:lnTo>
                      <a:lnTo>
                        <a:pt x="3278" y="1692"/>
                      </a:lnTo>
                      <a:lnTo>
                        <a:pt x="3280" y="1692"/>
                      </a:lnTo>
                      <a:lnTo>
                        <a:pt x="3278" y="1698"/>
                      </a:lnTo>
                      <a:lnTo>
                        <a:pt x="3278" y="1698"/>
                      </a:lnTo>
                      <a:lnTo>
                        <a:pt x="3278" y="1702"/>
                      </a:lnTo>
                      <a:lnTo>
                        <a:pt x="3278" y="1702"/>
                      </a:lnTo>
                      <a:lnTo>
                        <a:pt x="3284" y="1696"/>
                      </a:lnTo>
                      <a:lnTo>
                        <a:pt x="3292" y="1688"/>
                      </a:lnTo>
                      <a:lnTo>
                        <a:pt x="3296" y="1686"/>
                      </a:lnTo>
                      <a:lnTo>
                        <a:pt x="3300" y="1684"/>
                      </a:lnTo>
                      <a:lnTo>
                        <a:pt x="3300" y="1684"/>
                      </a:lnTo>
                      <a:lnTo>
                        <a:pt x="3310" y="1684"/>
                      </a:lnTo>
                      <a:lnTo>
                        <a:pt x="3314" y="1684"/>
                      </a:lnTo>
                      <a:lnTo>
                        <a:pt x="3320" y="1678"/>
                      </a:lnTo>
                      <a:lnTo>
                        <a:pt x="3324" y="1676"/>
                      </a:lnTo>
                      <a:lnTo>
                        <a:pt x="3328" y="1678"/>
                      </a:lnTo>
                      <a:lnTo>
                        <a:pt x="3336" y="1680"/>
                      </a:lnTo>
                      <a:lnTo>
                        <a:pt x="3346" y="1686"/>
                      </a:lnTo>
                      <a:lnTo>
                        <a:pt x="3346" y="1686"/>
                      </a:lnTo>
                      <a:lnTo>
                        <a:pt x="3352" y="1690"/>
                      </a:lnTo>
                      <a:lnTo>
                        <a:pt x="3354" y="1690"/>
                      </a:lnTo>
                      <a:lnTo>
                        <a:pt x="3356" y="1688"/>
                      </a:lnTo>
                      <a:lnTo>
                        <a:pt x="3358" y="1686"/>
                      </a:lnTo>
                      <a:lnTo>
                        <a:pt x="3358" y="1682"/>
                      </a:lnTo>
                      <a:lnTo>
                        <a:pt x="3360" y="1680"/>
                      </a:lnTo>
                      <a:lnTo>
                        <a:pt x="3362" y="1680"/>
                      </a:lnTo>
                      <a:lnTo>
                        <a:pt x="3362" y="1680"/>
                      </a:lnTo>
                      <a:lnTo>
                        <a:pt x="3370" y="1684"/>
                      </a:lnTo>
                      <a:lnTo>
                        <a:pt x="3380" y="1686"/>
                      </a:lnTo>
                      <a:lnTo>
                        <a:pt x="3386" y="1684"/>
                      </a:lnTo>
                      <a:lnTo>
                        <a:pt x="3388" y="1682"/>
                      </a:lnTo>
                      <a:lnTo>
                        <a:pt x="3388" y="1678"/>
                      </a:lnTo>
                      <a:lnTo>
                        <a:pt x="3388" y="1678"/>
                      </a:lnTo>
                      <a:lnTo>
                        <a:pt x="3384" y="1674"/>
                      </a:lnTo>
                      <a:lnTo>
                        <a:pt x="3380" y="1672"/>
                      </a:lnTo>
                      <a:lnTo>
                        <a:pt x="3376" y="1670"/>
                      </a:lnTo>
                      <a:lnTo>
                        <a:pt x="3374" y="1662"/>
                      </a:lnTo>
                      <a:lnTo>
                        <a:pt x="3374" y="1662"/>
                      </a:lnTo>
                      <a:lnTo>
                        <a:pt x="3374" y="1658"/>
                      </a:lnTo>
                      <a:lnTo>
                        <a:pt x="3372" y="1658"/>
                      </a:lnTo>
                      <a:lnTo>
                        <a:pt x="3368" y="1658"/>
                      </a:lnTo>
                      <a:lnTo>
                        <a:pt x="3360" y="1658"/>
                      </a:lnTo>
                      <a:lnTo>
                        <a:pt x="3348" y="1654"/>
                      </a:lnTo>
                      <a:lnTo>
                        <a:pt x="3348" y="1654"/>
                      </a:lnTo>
                      <a:lnTo>
                        <a:pt x="3346" y="1652"/>
                      </a:lnTo>
                      <a:lnTo>
                        <a:pt x="3344" y="1650"/>
                      </a:lnTo>
                      <a:lnTo>
                        <a:pt x="3344" y="1644"/>
                      </a:lnTo>
                      <a:lnTo>
                        <a:pt x="3346" y="1638"/>
                      </a:lnTo>
                      <a:lnTo>
                        <a:pt x="3344" y="1638"/>
                      </a:lnTo>
                      <a:lnTo>
                        <a:pt x="3340" y="1640"/>
                      </a:lnTo>
                      <a:lnTo>
                        <a:pt x="3340" y="1640"/>
                      </a:lnTo>
                      <a:lnTo>
                        <a:pt x="3330" y="1642"/>
                      </a:lnTo>
                      <a:lnTo>
                        <a:pt x="3314" y="1644"/>
                      </a:lnTo>
                      <a:lnTo>
                        <a:pt x="3300" y="1646"/>
                      </a:lnTo>
                      <a:lnTo>
                        <a:pt x="3294" y="1648"/>
                      </a:lnTo>
                      <a:lnTo>
                        <a:pt x="3288" y="1652"/>
                      </a:lnTo>
                      <a:lnTo>
                        <a:pt x="3288" y="1652"/>
                      </a:lnTo>
                      <a:lnTo>
                        <a:pt x="3280" y="1656"/>
                      </a:lnTo>
                      <a:lnTo>
                        <a:pt x="3274" y="1656"/>
                      </a:lnTo>
                      <a:lnTo>
                        <a:pt x="3268" y="1656"/>
                      </a:lnTo>
                      <a:lnTo>
                        <a:pt x="3258" y="1654"/>
                      </a:lnTo>
                      <a:lnTo>
                        <a:pt x="3258" y="1654"/>
                      </a:lnTo>
                      <a:lnTo>
                        <a:pt x="3252" y="1654"/>
                      </a:lnTo>
                      <a:lnTo>
                        <a:pt x="3250" y="1652"/>
                      </a:lnTo>
                      <a:lnTo>
                        <a:pt x="3244" y="1646"/>
                      </a:lnTo>
                      <a:lnTo>
                        <a:pt x="3238" y="1636"/>
                      </a:lnTo>
                      <a:lnTo>
                        <a:pt x="3234" y="1632"/>
                      </a:lnTo>
                      <a:lnTo>
                        <a:pt x="3228" y="1630"/>
                      </a:lnTo>
                      <a:lnTo>
                        <a:pt x="3228" y="1630"/>
                      </a:lnTo>
                      <a:lnTo>
                        <a:pt x="3222" y="1628"/>
                      </a:lnTo>
                      <a:lnTo>
                        <a:pt x="3218" y="1628"/>
                      </a:lnTo>
                      <a:lnTo>
                        <a:pt x="3210" y="1632"/>
                      </a:lnTo>
                      <a:lnTo>
                        <a:pt x="3208" y="1634"/>
                      </a:lnTo>
                      <a:lnTo>
                        <a:pt x="3206" y="1634"/>
                      </a:lnTo>
                      <a:lnTo>
                        <a:pt x="3206" y="1632"/>
                      </a:lnTo>
                      <a:lnTo>
                        <a:pt x="3204" y="1628"/>
                      </a:lnTo>
                      <a:lnTo>
                        <a:pt x="3204" y="1628"/>
                      </a:lnTo>
                      <a:lnTo>
                        <a:pt x="3202" y="1618"/>
                      </a:lnTo>
                      <a:lnTo>
                        <a:pt x="3200" y="1616"/>
                      </a:lnTo>
                      <a:lnTo>
                        <a:pt x="3198" y="1614"/>
                      </a:lnTo>
                      <a:lnTo>
                        <a:pt x="3190" y="1618"/>
                      </a:lnTo>
                      <a:lnTo>
                        <a:pt x="3180" y="1628"/>
                      </a:lnTo>
                      <a:lnTo>
                        <a:pt x="3180" y="1628"/>
                      </a:lnTo>
                      <a:lnTo>
                        <a:pt x="3176" y="1632"/>
                      </a:lnTo>
                      <a:lnTo>
                        <a:pt x="3170" y="1634"/>
                      </a:lnTo>
                      <a:lnTo>
                        <a:pt x="3164" y="1636"/>
                      </a:lnTo>
                      <a:lnTo>
                        <a:pt x="3156" y="1636"/>
                      </a:lnTo>
                      <a:lnTo>
                        <a:pt x="3150" y="1638"/>
                      </a:lnTo>
                      <a:lnTo>
                        <a:pt x="3144" y="1642"/>
                      </a:lnTo>
                      <a:lnTo>
                        <a:pt x="3144" y="1642"/>
                      </a:lnTo>
                      <a:lnTo>
                        <a:pt x="3134" y="1648"/>
                      </a:lnTo>
                      <a:lnTo>
                        <a:pt x="3126" y="1650"/>
                      </a:lnTo>
                      <a:lnTo>
                        <a:pt x="3118" y="1648"/>
                      </a:lnTo>
                      <a:lnTo>
                        <a:pt x="3110" y="1648"/>
                      </a:lnTo>
                      <a:lnTo>
                        <a:pt x="3110" y="1648"/>
                      </a:lnTo>
                      <a:lnTo>
                        <a:pt x="3106" y="1650"/>
                      </a:lnTo>
                      <a:lnTo>
                        <a:pt x="3104" y="1648"/>
                      </a:lnTo>
                      <a:lnTo>
                        <a:pt x="3108" y="1640"/>
                      </a:lnTo>
                      <a:lnTo>
                        <a:pt x="3112" y="1632"/>
                      </a:lnTo>
                      <a:lnTo>
                        <a:pt x="3110" y="1630"/>
                      </a:lnTo>
                      <a:lnTo>
                        <a:pt x="3108" y="1628"/>
                      </a:lnTo>
                      <a:lnTo>
                        <a:pt x="3108" y="1628"/>
                      </a:lnTo>
                      <a:lnTo>
                        <a:pt x="3104" y="1628"/>
                      </a:lnTo>
                      <a:lnTo>
                        <a:pt x="3098" y="1630"/>
                      </a:lnTo>
                      <a:lnTo>
                        <a:pt x="3086" y="1636"/>
                      </a:lnTo>
                      <a:lnTo>
                        <a:pt x="3074" y="1642"/>
                      </a:lnTo>
                      <a:lnTo>
                        <a:pt x="3068" y="1642"/>
                      </a:lnTo>
                      <a:lnTo>
                        <a:pt x="3062" y="1642"/>
                      </a:lnTo>
                      <a:lnTo>
                        <a:pt x="3062" y="1642"/>
                      </a:lnTo>
                      <a:lnTo>
                        <a:pt x="3058" y="1640"/>
                      </a:lnTo>
                      <a:lnTo>
                        <a:pt x="3058" y="1638"/>
                      </a:lnTo>
                      <a:lnTo>
                        <a:pt x="3060" y="1636"/>
                      </a:lnTo>
                      <a:lnTo>
                        <a:pt x="3064" y="1632"/>
                      </a:lnTo>
                      <a:lnTo>
                        <a:pt x="3076" y="1620"/>
                      </a:lnTo>
                      <a:lnTo>
                        <a:pt x="3092" y="1606"/>
                      </a:lnTo>
                      <a:lnTo>
                        <a:pt x="3092" y="1606"/>
                      </a:lnTo>
                      <a:close/>
                    </a:path>
                  </a:pathLst>
                </a:custGeom>
                <a:grpFill/>
                <a:ln w="6350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a-DK" sz="1800" b="1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77" name="Freeform 6087">
                  <a:extLst>
                    <a:ext uri="{FF2B5EF4-FFF2-40B4-BE49-F238E27FC236}">
                      <a16:creationId xmlns:a16="http://schemas.microsoft.com/office/drawing/2014/main" id="{09337003-B0BB-41BC-9C9A-5A40AC72886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27860" y="823913"/>
                  <a:ext cx="304800" cy="171450"/>
                </a:xfrm>
                <a:custGeom>
                  <a:avLst/>
                  <a:gdLst/>
                  <a:ahLst/>
                  <a:cxnLst>
                    <a:cxn ang="0">
                      <a:pos x="78" y="174"/>
                    </a:cxn>
                    <a:cxn ang="0">
                      <a:pos x="110" y="166"/>
                    </a:cxn>
                    <a:cxn ang="0">
                      <a:pos x="110" y="174"/>
                    </a:cxn>
                    <a:cxn ang="0">
                      <a:pos x="176" y="164"/>
                    </a:cxn>
                    <a:cxn ang="0">
                      <a:pos x="174" y="172"/>
                    </a:cxn>
                    <a:cxn ang="0">
                      <a:pos x="118" y="192"/>
                    </a:cxn>
                    <a:cxn ang="0">
                      <a:pos x="108" y="204"/>
                    </a:cxn>
                    <a:cxn ang="0">
                      <a:pos x="148" y="238"/>
                    </a:cxn>
                    <a:cxn ang="0">
                      <a:pos x="224" y="268"/>
                    </a:cxn>
                    <a:cxn ang="0">
                      <a:pos x="260" y="262"/>
                    </a:cxn>
                    <a:cxn ang="0">
                      <a:pos x="268" y="252"/>
                    </a:cxn>
                    <a:cxn ang="0">
                      <a:pos x="288" y="260"/>
                    </a:cxn>
                    <a:cxn ang="0">
                      <a:pos x="282" y="242"/>
                    </a:cxn>
                    <a:cxn ang="0">
                      <a:pos x="296" y="246"/>
                    </a:cxn>
                    <a:cxn ang="0">
                      <a:pos x="322" y="266"/>
                    </a:cxn>
                    <a:cxn ang="0">
                      <a:pos x="328" y="246"/>
                    </a:cxn>
                    <a:cxn ang="0">
                      <a:pos x="340" y="234"/>
                    </a:cxn>
                    <a:cxn ang="0">
                      <a:pos x="364" y="230"/>
                    </a:cxn>
                    <a:cxn ang="0">
                      <a:pos x="426" y="192"/>
                    </a:cxn>
                    <a:cxn ang="0">
                      <a:pos x="480" y="174"/>
                    </a:cxn>
                    <a:cxn ang="0">
                      <a:pos x="472" y="166"/>
                    </a:cxn>
                    <a:cxn ang="0">
                      <a:pos x="438" y="146"/>
                    </a:cxn>
                    <a:cxn ang="0">
                      <a:pos x="400" y="146"/>
                    </a:cxn>
                    <a:cxn ang="0">
                      <a:pos x="390" y="142"/>
                    </a:cxn>
                    <a:cxn ang="0">
                      <a:pos x="400" y="122"/>
                    </a:cxn>
                    <a:cxn ang="0">
                      <a:pos x="382" y="108"/>
                    </a:cxn>
                    <a:cxn ang="0">
                      <a:pos x="376" y="86"/>
                    </a:cxn>
                    <a:cxn ang="0">
                      <a:pos x="352" y="78"/>
                    </a:cxn>
                    <a:cxn ang="0">
                      <a:pos x="328" y="90"/>
                    </a:cxn>
                    <a:cxn ang="0">
                      <a:pos x="326" y="102"/>
                    </a:cxn>
                    <a:cxn ang="0">
                      <a:pos x="306" y="92"/>
                    </a:cxn>
                    <a:cxn ang="0">
                      <a:pos x="306" y="74"/>
                    </a:cxn>
                    <a:cxn ang="0">
                      <a:pos x="274" y="68"/>
                    </a:cxn>
                    <a:cxn ang="0">
                      <a:pos x="192" y="20"/>
                    </a:cxn>
                    <a:cxn ang="0">
                      <a:pos x="134" y="0"/>
                    </a:cxn>
                    <a:cxn ang="0">
                      <a:pos x="100" y="4"/>
                    </a:cxn>
                    <a:cxn ang="0">
                      <a:pos x="112" y="20"/>
                    </a:cxn>
                    <a:cxn ang="0">
                      <a:pos x="98" y="28"/>
                    </a:cxn>
                    <a:cxn ang="0">
                      <a:pos x="66" y="32"/>
                    </a:cxn>
                    <a:cxn ang="0">
                      <a:pos x="54" y="54"/>
                    </a:cxn>
                    <a:cxn ang="0">
                      <a:pos x="26" y="76"/>
                    </a:cxn>
                    <a:cxn ang="0">
                      <a:pos x="18" y="92"/>
                    </a:cxn>
                    <a:cxn ang="0">
                      <a:pos x="50" y="100"/>
                    </a:cxn>
                    <a:cxn ang="0">
                      <a:pos x="90" y="104"/>
                    </a:cxn>
                    <a:cxn ang="0">
                      <a:pos x="72" y="112"/>
                    </a:cxn>
                    <a:cxn ang="0">
                      <a:pos x="4" y="106"/>
                    </a:cxn>
                    <a:cxn ang="0">
                      <a:pos x="2" y="116"/>
                    </a:cxn>
                    <a:cxn ang="0">
                      <a:pos x="32" y="148"/>
                    </a:cxn>
                  </a:cxnLst>
                  <a:rect l="0" t="0" r="r" b="b"/>
                  <a:pathLst>
                    <a:path w="480" h="270">
                      <a:moveTo>
                        <a:pt x="54" y="164"/>
                      </a:moveTo>
                      <a:lnTo>
                        <a:pt x="54" y="164"/>
                      </a:lnTo>
                      <a:lnTo>
                        <a:pt x="66" y="172"/>
                      </a:lnTo>
                      <a:lnTo>
                        <a:pt x="78" y="174"/>
                      </a:lnTo>
                      <a:lnTo>
                        <a:pt x="88" y="172"/>
                      </a:lnTo>
                      <a:lnTo>
                        <a:pt x="98" y="170"/>
                      </a:lnTo>
                      <a:lnTo>
                        <a:pt x="108" y="164"/>
                      </a:lnTo>
                      <a:lnTo>
                        <a:pt x="110" y="166"/>
                      </a:lnTo>
                      <a:lnTo>
                        <a:pt x="108" y="170"/>
                      </a:lnTo>
                      <a:lnTo>
                        <a:pt x="108" y="170"/>
                      </a:lnTo>
                      <a:lnTo>
                        <a:pt x="108" y="172"/>
                      </a:lnTo>
                      <a:lnTo>
                        <a:pt x="110" y="174"/>
                      </a:lnTo>
                      <a:lnTo>
                        <a:pt x="116" y="176"/>
                      </a:lnTo>
                      <a:lnTo>
                        <a:pt x="142" y="168"/>
                      </a:lnTo>
                      <a:lnTo>
                        <a:pt x="168" y="162"/>
                      </a:lnTo>
                      <a:lnTo>
                        <a:pt x="176" y="164"/>
                      </a:lnTo>
                      <a:lnTo>
                        <a:pt x="176" y="164"/>
                      </a:lnTo>
                      <a:lnTo>
                        <a:pt x="176" y="168"/>
                      </a:lnTo>
                      <a:lnTo>
                        <a:pt x="176" y="168"/>
                      </a:lnTo>
                      <a:lnTo>
                        <a:pt x="174" y="172"/>
                      </a:lnTo>
                      <a:lnTo>
                        <a:pt x="170" y="174"/>
                      </a:lnTo>
                      <a:lnTo>
                        <a:pt x="158" y="180"/>
                      </a:lnTo>
                      <a:lnTo>
                        <a:pt x="130" y="188"/>
                      </a:lnTo>
                      <a:lnTo>
                        <a:pt x="118" y="192"/>
                      </a:lnTo>
                      <a:lnTo>
                        <a:pt x="108" y="196"/>
                      </a:lnTo>
                      <a:lnTo>
                        <a:pt x="104" y="200"/>
                      </a:lnTo>
                      <a:lnTo>
                        <a:pt x="106" y="202"/>
                      </a:lnTo>
                      <a:lnTo>
                        <a:pt x="108" y="204"/>
                      </a:lnTo>
                      <a:lnTo>
                        <a:pt x="108" y="204"/>
                      </a:lnTo>
                      <a:lnTo>
                        <a:pt x="122" y="214"/>
                      </a:lnTo>
                      <a:lnTo>
                        <a:pt x="134" y="226"/>
                      </a:lnTo>
                      <a:lnTo>
                        <a:pt x="148" y="238"/>
                      </a:lnTo>
                      <a:lnTo>
                        <a:pt x="166" y="250"/>
                      </a:lnTo>
                      <a:lnTo>
                        <a:pt x="166" y="250"/>
                      </a:lnTo>
                      <a:lnTo>
                        <a:pt x="194" y="260"/>
                      </a:lnTo>
                      <a:lnTo>
                        <a:pt x="224" y="268"/>
                      </a:lnTo>
                      <a:lnTo>
                        <a:pt x="238" y="270"/>
                      </a:lnTo>
                      <a:lnTo>
                        <a:pt x="250" y="270"/>
                      </a:lnTo>
                      <a:lnTo>
                        <a:pt x="258" y="266"/>
                      </a:lnTo>
                      <a:lnTo>
                        <a:pt x="260" y="262"/>
                      </a:lnTo>
                      <a:lnTo>
                        <a:pt x="262" y="260"/>
                      </a:lnTo>
                      <a:lnTo>
                        <a:pt x="262" y="260"/>
                      </a:lnTo>
                      <a:lnTo>
                        <a:pt x="262" y="254"/>
                      </a:lnTo>
                      <a:lnTo>
                        <a:pt x="268" y="252"/>
                      </a:lnTo>
                      <a:lnTo>
                        <a:pt x="274" y="254"/>
                      </a:lnTo>
                      <a:lnTo>
                        <a:pt x="280" y="256"/>
                      </a:lnTo>
                      <a:lnTo>
                        <a:pt x="284" y="258"/>
                      </a:lnTo>
                      <a:lnTo>
                        <a:pt x="288" y="260"/>
                      </a:lnTo>
                      <a:lnTo>
                        <a:pt x="290" y="258"/>
                      </a:lnTo>
                      <a:lnTo>
                        <a:pt x="286" y="250"/>
                      </a:lnTo>
                      <a:lnTo>
                        <a:pt x="286" y="250"/>
                      </a:lnTo>
                      <a:lnTo>
                        <a:pt x="282" y="242"/>
                      </a:lnTo>
                      <a:lnTo>
                        <a:pt x="280" y="236"/>
                      </a:lnTo>
                      <a:lnTo>
                        <a:pt x="282" y="236"/>
                      </a:lnTo>
                      <a:lnTo>
                        <a:pt x="284" y="236"/>
                      </a:lnTo>
                      <a:lnTo>
                        <a:pt x="296" y="246"/>
                      </a:lnTo>
                      <a:lnTo>
                        <a:pt x="314" y="260"/>
                      </a:lnTo>
                      <a:lnTo>
                        <a:pt x="314" y="260"/>
                      </a:lnTo>
                      <a:lnTo>
                        <a:pt x="320" y="266"/>
                      </a:lnTo>
                      <a:lnTo>
                        <a:pt x="322" y="266"/>
                      </a:lnTo>
                      <a:lnTo>
                        <a:pt x="324" y="266"/>
                      </a:lnTo>
                      <a:lnTo>
                        <a:pt x="326" y="262"/>
                      </a:lnTo>
                      <a:lnTo>
                        <a:pt x="328" y="254"/>
                      </a:lnTo>
                      <a:lnTo>
                        <a:pt x="328" y="246"/>
                      </a:lnTo>
                      <a:lnTo>
                        <a:pt x="330" y="240"/>
                      </a:lnTo>
                      <a:lnTo>
                        <a:pt x="334" y="236"/>
                      </a:lnTo>
                      <a:lnTo>
                        <a:pt x="336" y="234"/>
                      </a:lnTo>
                      <a:lnTo>
                        <a:pt x="340" y="234"/>
                      </a:lnTo>
                      <a:lnTo>
                        <a:pt x="340" y="234"/>
                      </a:lnTo>
                      <a:lnTo>
                        <a:pt x="348" y="236"/>
                      </a:lnTo>
                      <a:lnTo>
                        <a:pt x="356" y="234"/>
                      </a:lnTo>
                      <a:lnTo>
                        <a:pt x="364" y="230"/>
                      </a:lnTo>
                      <a:lnTo>
                        <a:pt x="374" y="226"/>
                      </a:lnTo>
                      <a:lnTo>
                        <a:pt x="414" y="198"/>
                      </a:lnTo>
                      <a:lnTo>
                        <a:pt x="414" y="198"/>
                      </a:lnTo>
                      <a:lnTo>
                        <a:pt x="426" y="192"/>
                      </a:lnTo>
                      <a:lnTo>
                        <a:pt x="440" y="186"/>
                      </a:lnTo>
                      <a:lnTo>
                        <a:pt x="466" y="180"/>
                      </a:lnTo>
                      <a:lnTo>
                        <a:pt x="474" y="176"/>
                      </a:lnTo>
                      <a:lnTo>
                        <a:pt x="480" y="174"/>
                      </a:lnTo>
                      <a:lnTo>
                        <a:pt x="480" y="172"/>
                      </a:lnTo>
                      <a:lnTo>
                        <a:pt x="480" y="170"/>
                      </a:lnTo>
                      <a:lnTo>
                        <a:pt x="472" y="166"/>
                      </a:lnTo>
                      <a:lnTo>
                        <a:pt x="472" y="166"/>
                      </a:lnTo>
                      <a:lnTo>
                        <a:pt x="464" y="162"/>
                      </a:lnTo>
                      <a:lnTo>
                        <a:pt x="456" y="156"/>
                      </a:lnTo>
                      <a:lnTo>
                        <a:pt x="444" y="148"/>
                      </a:lnTo>
                      <a:lnTo>
                        <a:pt x="438" y="146"/>
                      </a:lnTo>
                      <a:lnTo>
                        <a:pt x="430" y="144"/>
                      </a:lnTo>
                      <a:lnTo>
                        <a:pt x="418" y="144"/>
                      </a:lnTo>
                      <a:lnTo>
                        <a:pt x="400" y="146"/>
                      </a:lnTo>
                      <a:lnTo>
                        <a:pt x="400" y="146"/>
                      </a:lnTo>
                      <a:lnTo>
                        <a:pt x="388" y="148"/>
                      </a:lnTo>
                      <a:lnTo>
                        <a:pt x="384" y="148"/>
                      </a:lnTo>
                      <a:lnTo>
                        <a:pt x="386" y="146"/>
                      </a:lnTo>
                      <a:lnTo>
                        <a:pt x="390" y="142"/>
                      </a:lnTo>
                      <a:lnTo>
                        <a:pt x="396" y="136"/>
                      </a:lnTo>
                      <a:lnTo>
                        <a:pt x="400" y="130"/>
                      </a:lnTo>
                      <a:lnTo>
                        <a:pt x="400" y="126"/>
                      </a:lnTo>
                      <a:lnTo>
                        <a:pt x="400" y="122"/>
                      </a:lnTo>
                      <a:lnTo>
                        <a:pt x="396" y="118"/>
                      </a:lnTo>
                      <a:lnTo>
                        <a:pt x="392" y="114"/>
                      </a:lnTo>
                      <a:lnTo>
                        <a:pt x="392" y="114"/>
                      </a:lnTo>
                      <a:lnTo>
                        <a:pt x="382" y="108"/>
                      </a:lnTo>
                      <a:lnTo>
                        <a:pt x="376" y="100"/>
                      </a:lnTo>
                      <a:lnTo>
                        <a:pt x="376" y="96"/>
                      </a:lnTo>
                      <a:lnTo>
                        <a:pt x="376" y="90"/>
                      </a:lnTo>
                      <a:lnTo>
                        <a:pt x="376" y="86"/>
                      </a:lnTo>
                      <a:lnTo>
                        <a:pt x="372" y="82"/>
                      </a:lnTo>
                      <a:lnTo>
                        <a:pt x="366" y="80"/>
                      </a:lnTo>
                      <a:lnTo>
                        <a:pt x="352" y="78"/>
                      </a:lnTo>
                      <a:lnTo>
                        <a:pt x="352" y="78"/>
                      </a:lnTo>
                      <a:lnTo>
                        <a:pt x="338" y="76"/>
                      </a:lnTo>
                      <a:lnTo>
                        <a:pt x="330" y="80"/>
                      </a:lnTo>
                      <a:lnTo>
                        <a:pt x="328" y="84"/>
                      </a:lnTo>
                      <a:lnTo>
                        <a:pt x="328" y="90"/>
                      </a:lnTo>
                      <a:lnTo>
                        <a:pt x="330" y="96"/>
                      </a:lnTo>
                      <a:lnTo>
                        <a:pt x="328" y="100"/>
                      </a:lnTo>
                      <a:lnTo>
                        <a:pt x="328" y="102"/>
                      </a:lnTo>
                      <a:lnTo>
                        <a:pt x="326" y="102"/>
                      </a:lnTo>
                      <a:lnTo>
                        <a:pt x="318" y="100"/>
                      </a:lnTo>
                      <a:lnTo>
                        <a:pt x="318" y="100"/>
                      </a:lnTo>
                      <a:lnTo>
                        <a:pt x="310" y="96"/>
                      </a:lnTo>
                      <a:lnTo>
                        <a:pt x="306" y="92"/>
                      </a:lnTo>
                      <a:lnTo>
                        <a:pt x="306" y="86"/>
                      </a:lnTo>
                      <a:lnTo>
                        <a:pt x="308" y="82"/>
                      </a:lnTo>
                      <a:lnTo>
                        <a:pt x="308" y="78"/>
                      </a:lnTo>
                      <a:lnTo>
                        <a:pt x="306" y="74"/>
                      </a:lnTo>
                      <a:lnTo>
                        <a:pt x="298" y="70"/>
                      </a:lnTo>
                      <a:lnTo>
                        <a:pt x="284" y="70"/>
                      </a:lnTo>
                      <a:lnTo>
                        <a:pt x="284" y="70"/>
                      </a:lnTo>
                      <a:lnTo>
                        <a:pt x="274" y="68"/>
                      </a:lnTo>
                      <a:lnTo>
                        <a:pt x="266" y="66"/>
                      </a:lnTo>
                      <a:lnTo>
                        <a:pt x="248" y="56"/>
                      </a:lnTo>
                      <a:lnTo>
                        <a:pt x="212" y="32"/>
                      </a:lnTo>
                      <a:lnTo>
                        <a:pt x="192" y="20"/>
                      </a:lnTo>
                      <a:lnTo>
                        <a:pt x="170" y="10"/>
                      </a:lnTo>
                      <a:lnTo>
                        <a:pt x="158" y="6"/>
                      </a:lnTo>
                      <a:lnTo>
                        <a:pt x="146" y="2"/>
                      </a:lnTo>
                      <a:lnTo>
                        <a:pt x="134" y="0"/>
                      </a:lnTo>
                      <a:lnTo>
                        <a:pt x="118" y="0"/>
                      </a:lnTo>
                      <a:lnTo>
                        <a:pt x="118" y="0"/>
                      </a:lnTo>
                      <a:lnTo>
                        <a:pt x="104" y="2"/>
                      </a:lnTo>
                      <a:lnTo>
                        <a:pt x="100" y="4"/>
                      </a:lnTo>
                      <a:lnTo>
                        <a:pt x="100" y="6"/>
                      </a:lnTo>
                      <a:lnTo>
                        <a:pt x="102" y="10"/>
                      </a:lnTo>
                      <a:lnTo>
                        <a:pt x="108" y="14"/>
                      </a:lnTo>
                      <a:lnTo>
                        <a:pt x="112" y="20"/>
                      </a:lnTo>
                      <a:lnTo>
                        <a:pt x="114" y="24"/>
                      </a:lnTo>
                      <a:lnTo>
                        <a:pt x="114" y="24"/>
                      </a:lnTo>
                      <a:lnTo>
                        <a:pt x="110" y="26"/>
                      </a:lnTo>
                      <a:lnTo>
                        <a:pt x="98" y="28"/>
                      </a:lnTo>
                      <a:lnTo>
                        <a:pt x="98" y="28"/>
                      </a:lnTo>
                      <a:lnTo>
                        <a:pt x="82" y="28"/>
                      </a:lnTo>
                      <a:lnTo>
                        <a:pt x="70" y="30"/>
                      </a:lnTo>
                      <a:lnTo>
                        <a:pt x="66" y="32"/>
                      </a:lnTo>
                      <a:lnTo>
                        <a:pt x="64" y="36"/>
                      </a:lnTo>
                      <a:lnTo>
                        <a:pt x="58" y="48"/>
                      </a:lnTo>
                      <a:lnTo>
                        <a:pt x="58" y="48"/>
                      </a:lnTo>
                      <a:lnTo>
                        <a:pt x="54" y="54"/>
                      </a:lnTo>
                      <a:lnTo>
                        <a:pt x="52" y="58"/>
                      </a:lnTo>
                      <a:lnTo>
                        <a:pt x="42" y="64"/>
                      </a:lnTo>
                      <a:lnTo>
                        <a:pt x="32" y="72"/>
                      </a:lnTo>
                      <a:lnTo>
                        <a:pt x="26" y="76"/>
                      </a:lnTo>
                      <a:lnTo>
                        <a:pt x="20" y="84"/>
                      </a:lnTo>
                      <a:lnTo>
                        <a:pt x="20" y="84"/>
                      </a:lnTo>
                      <a:lnTo>
                        <a:pt x="18" y="88"/>
                      </a:lnTo>
                      <a:lnTo>
                        <a:pt x="18" y="92"/>
                      </a:lnTo>
                      <a:lnTo>
                        <a:pt x="20" y="94"/>
                      </a:lnTo>
                      <a:lnTo>
                        <a:pt x="24" y="96"/>
                      </a:lnTo>
                      <a:lnTo>
                        <a:pt x="34" y="98"/>
                      </a:lnTo>
                      <a:lnTo>
                        <a:pt x="50" y="100"/>
                      </a:lnTo>
                      <a:lnTo>
                        <a:pt x="78" y="102"/>
                      </a:lnTo>
                      <a:lnTo>
                        <a:pt x="86" y="102"/>
                      </a:lnTo>
                      <a:lnTo>
                        <a:pt x="88" y="102"/>
                      </a:lnTo>
                      <a:lnTo>
                        <a:pt x="90" y="104"/>
                      </a:lnTo>
                      <a:lnTo>
                        <a:pt x="90" y="104"/>
                      </a:lnTo>
                      <a:lnTo>
                        <a:pt x="86" y="108"/>
                      </a:lnTo>
                      <a:lnTo>
                        <a:pt x="82" y="110"/>
                      </a:lnTo>
                      <a:lnTo>
                        <a:pt x="72" y="112"/>
                      </a:lnTo>
                      <a:lnTo>
                        <a:pt x="58" y="112"/>
                      </a:lnTo>
                      <a:lnTo>
                        <a:pt x="42" y="110"/>
                      </a:lnTo>
                      <a:lnTo>
                        <a:pt x="14" y="106"/>
                      </a:lnTo>
                      <a:lnTo>
                        <a:pt x="4" y="106"/>
                      </a:lnTo>
                      <a:lnTo>
                        <a:pt x="2" y="108"/>
                      </a:lnTo>
                      <a:lnTo>
                        <a:pt x="0" y="110"/>
                      </a:lnTo>
                      <a:lnTo>
                        <a:pt x="0" y="110"/>
                      </a:lnTo>
                      <a:lnTo>
                        <a:pt x="2" y="116"/>
                      </a:lnTo>
                      <a:lnTo>
                        <a:pt x="4" y="122"/>
                      </a:lnTo>
                      <a:lnTo>
                        <a:pt x="8" y="128"/>
                      </a:lnTo>
                      <a:lnTo>
                        <a:pt x="14" y="134"/>
                      </a:lnTo>
                      <a:lnTo>
                        <a:pt x="32" y="148"/>
                      </a:lnTo>
                      <a:lnTo>
                        <a:pt x="54" y="164"/>
                      </a:lnTo>
                      <a:lnTo>
                        <a:pt x="54" y="164"/>
                      </a:lnTo>
                      <a:close/>
                    </a:path>
                  </a:pathLst>
                </a:custGeom>
                <a:grpFill/>
                <a:ln w="6350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a-DK" sz="1800" b="1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78" name="Freeform 6088">
                  <a:extLst>
                    <a:ext uri="{FF2B5EF4-FFF2-40B4-BE49-F238E27FC236}">
                      <a16:creationId xmlns:a16="http://schemas.microsoft.com/office/drawing/2014/main" id="{592D1E90-1F01-4792-8F79-B39CC1F68F3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00580" y="1206183"/>
                  <a:ext cx="734060" cy="539750"/>
                </a:xfrm>
                <a:custGeom>
                  <a:avLst/>
                  <a:gdLst/>
                  <a:ahLst/>
                  <a:cxnLst>
                    <a:cxn ang="0">
                      <a:pos x="1088" y="504"/>
                    </a:cxn>
                    <a:cxn ang="0">
                      <a:pos x="1060" y="480"/>
                    </a:cxn>
                    <a:cxn ang="0">
                      <a:pos x="960" y="426"/>
                    </a:cxn>
                    <a:cxn ang="0">
                      <a:pos x="890" y="396"/>
                    </a:cxn>
                    <a:cxn ang="0">
                      <a:pos x="890" y="348"/>
                    </a:cxn>
                    <a:cxn ang="0">
                      <a:pos x="926" y="328"/>
                    </a:cxn>
                    <a:cxn ang="0">
                      <a:pos x="926" y="298"/>
                    </a:cxn>
                    <a:cxn ang="0">
                      <a:pos x="846" y="276"/>
                    </a:cxn>
                    <a:cxn ang="0">
                      <a:pos x="844" y="232"/>
                    </a:cxn>
                    <a:cxn ang="0">
                      <a:pos x="782" y="204"/>
                    </a:cxn>
                    <a:cxn ang="0">
                      <a:pos x="706" y="174"/>
                    </a:cxn>
                    <a:cxn ang="0">
                      <a:pos x="642" y="134"/>
                    </a:cxn>
                    <a:cxn ang="0">
                      <a:pos x="560" y="98"/>
                    </a:cxn>
                    <a:cxn ang="0">
                      <a:pos x="462" y="112"/>
                    </a:cxn>
                    <a:cxn ang="0">
                      <a:pos x="404" y="110"/>
                    </a:cxn>
                    <a:cxn ang="0">
                      <a:pos x="388" y="90"/>
                    </a:cxn>
                    <a:cxn ang="0">
                      <a:pos x="352" y="18"/>
                    </a:cxn>
                    <a:cxn ang="0">
                      <a:pos x="200" y="50"/>
                    </a:cxn>
                    <a:cxn ang="0">
                      <a:pos x="174" y="84"/>
                    </a:cxn>
                    <a:cxn ang="0">
                      <a:pos x="168" y="138"/>
                    </a:cxn>
                    <a:cxn ang="0">
                      <a:pos x="222" y="180"/>
                    </a:cxn>
                    <a:cxn ang="0">
                      <a:pos x="150" y="122"/>
                    </a:cxn>
                    <a:cxn ang="0">
                      <a:pos x="188" y="26"/>
                    </a:cxn>
                    <a:cxn ang="0">
                      <a:pos x="116" y="8"/>
                    </a:cxn>
                    <a:cxn ang="0">
                      <a:pos x="18" y="90"/>
                    </a:cxn>
                    <a:cxn ang="0">
                      <a:pos x="58" y="196"/>
                    </a:cxn>
                    <a:cxn ang="0">
                      <a:pos x="40" y="216"/>
                    </a:cxn>
                    <a:cxn ang="0">
                      <a:pos x="118" y="270"/>
                    </a:cxn>
                    <a:cxn ang="0">
                      <a:pos x="234" y="288"/>
                    </a:cxn>
                    <a:cxn ang="0">
                      <a:pos x="336" y="290"/>
                    </a:cxn>
                    <a:cxn ang="0">
                      <a:pos x="358" y="284"/>
                    </a:cxn>
                    <a:cxn ang="0">
                      <a:pos x="462" y="284"/>
                    </a:cxn>
                    <a:cxn ang="0">
                      <a:pos x="498" y="274"/>
                    </a:cxn>
                    <a:cxn ang="0">
                      <a:pos x="580" y="338"/>
                    </a:cxn>
                    <a:cxn ang="0">
                      <a:pos x="538" y="376"/>
                    </a:cxn>
                    <a:cxn ang="0">
                      <a:pos x="654" y="402"/>
                    </a:cxn>
                    <a:cxn ang="0">
                      <a:pos x="712" y="474"/>
                    </a:cxn>
                    <a:cxn ang="0">
                      <a:pos x="640" y="558"/>
                    </a:cxn>
                    <a:cxn ang="0">
                      <a:pos x="628" y="608"/>
                    </a:cxn>
                    <a:cxn ang="0">
                      <a:pos x="510" y="624"/>
                    </a:cxn>
                    <a:cxn ang="0">
                      <a:pos x="514" y="688"/>
                    </a:cxn>
                    <a:cxn ang="0">
                      <a:pos x="616" y="688"/>
                    </a:cxn>
                    <a:cxn ang="0">
                      <a:pos x="656" y="674"/>
                    </a:cxn>
                    <a:cxn ang="0">
                      <a:pos x="736" y="724"/>
                    </a:cxn>
                    <a:cxn ang="0">
                      <a:pos x="732" y="752"/>
                    </a:cxn>
                    <a:cxn ang="0">
                      <a:pos x="854" y="818"/>
                    </a:cxn>
                    <a:cxn ang="0">
                      <a:pos x="966" y="822"/>
                    </a:cxn>
                    <a:cxn ang="0">
                      <a:pos x="854" y="724"/>
                    </a:cxn>
                    <a:cxn ang="0">
                      <a:pos x="908" y="744"/>
                    </a:cxn>
                    <a:cxn ang="0">
                      <a:pos x="1012" y="814"/>
                    </a:cxn>
                    <a:cxn ang="0">
                      <a:pos x="1018" y="766"/>
                    </a:cxn>
                    <a:cxn ang="0">
                      <a:pos x="1022" y="724"/>
                    </a:cxn>
                    <a:cxn ang="0">
                      <a:pos x="1000" y="694"/>
                    </a:cxn>
                    <a:cxn ang="0">
                      <a:pos x="942" y="632"/>
                    </a:cxn>
                    <a:cxn ang="0">
                      <a:pos x="890" y="586"/>
                    </a:cxn>
                    <a:cxn ang="0">
                      <a:pos x="902" y="544"/>
                    </a:cxn>
                    <a:cxn ang="0">
                      <a:pos x="942" y="544"/>
                    </a:cxn>
                    <a:cxn ang="0">
                      <a:pos x="990" y="580"/>
                    </a:cxn>
                    <a:cxn ang="0">
                      <a:pos x="1070" y="648"/>
                    </a:cxn>
                    <a:cxn ang="0">
                      <a:pos x="1102" y="596"/>
                    </a:cxn>
                    <a:cxn ang="0">
                      <a:pos x="1128" y="568"/>
                    </a:cxn>
                    <a:cxn ang="0">
                      <a:pos x="1148" y="514"/>
                    </a:cxn>
                  </a:cxnLst>
                  <a:rect l="0" t="0" r="r" b="b"/>
                  <a:pathLst>
                    <a:path w="1156" h="850">
                      <a:moveTo>
                        <a:pt x="1148" y="514"/>
                      </a:moveTo>
                      <a:lnTo>
                        <a:pt x="1148" y="514"/>
                      </a:lnTo>
                      <a:lnTo>
                        <a:pt x="1144" y="506"/>
                      </a:lnTo>
                      <a:lnTo>
                        <a:pt x="1138" y="502"/>
                      </a:lnTo>
                      <a:lnTo>
                        <a:pt x="1134" y="500"/>
                      </a:lnTo>
                      <a:lnTo>
                        <a:pt x="1128" y="498"/>
                      </a:lnTo>
                      <a:lnTo>
                        <a:pt x="1116" y="498"/>
                      </a:lnTo>
                      <a:lnTo>
                        <a:pt x="1106" y="502"/>
                      </a:lnTo>
                      <a:lnTo>
                        <a:pt x="1096" y="506"/>
                      </a:lnTo>
                      <a:lnTo>
                        <a:pt x="1090" y="508"/>
                      </a:lnTo>
                      <a:lnTo>
                        <a:pt x="1088" y="506"/>
                      </a:lnTo>
                      <a:lnTo>
                        <a:pt x="1088" y="504"/>
                      </a:lnTo>
                      <a:lnTo>
                        <a:pt x="1090" y="496"/>
                      </a:lnTo>
                      <a:lnTo>
                        <a:pt x="1090" y="496"/>
                      </a:lnTo>
                      <a:lnTo>
                        <a:pt x="1092" y="486"/>
                      </a:lnTo>
                      <a:lnTo>
                        <a:pt x="1090" y="482"/>
                      </a:lnTo>
                      <a:lnTo>
                        <a:pt x="1088" y="480"/>
                      </a:lnTo>
                      <a:lnTo>
                        <a:pt x="1084" y="480"/>
                      </a:lnTo>
                      <a:lnTo>
                        <a:pt x="1076" y="482"/>
                      </a:lnTo>
                      <a:lnTo>
                        <a:pt x="1062" y="486"/>
                      </a:lnTo>
                      <a:lnTo>
                        <a:pt x="1060" y="486"/>
                      </a:lnTo>
                      <a:lnTo>
                        <a:pt x="1058" y="486"/>
                      </a:lnTo>
                      <a:lnTo>
                        <a:pt x="1060" y="480"/>
                      </a:lnTo>
                      <a:lnTo>
                        <a:pt x="1060" y="480"/>
                      </a:lnTo>
                      <a:lnTo>
                        <a:pt x="1062" y="472"/>
                      </a:lnTo>
                      <a:lnTo>
                        <a:pt x="1062" y="466"/>
                      </a:lnTo>
                      <a:lnTo>
                        <a:pt x="1060" y="462"/>
                      </a:lnTo>
                      <a:lnTo>
                        <a:pt x="1056" y="458"/>
                      </a:lnTo>
                      <a:lnTo>
                        <a:pt x="1042" y="450"/>
                      </a:lnTo>
                      <a:lnTo>
                        <a:pt x="1022" y="436"/>
                      </a:lnTo>
                      <a:lnTo>
                        <a:pt x="1022" y="436"/>
                      </a:lnTo>
                      <a:lnTo>
                        <a:pt x="1010" y="430"/>
                      </a:lnTo>
                      <a:lnTo>
                        <a:pt x="996" y="428"/>
                      </a:lnTo>
                      <a:lnTo>
                        <a:pt x="984" y="426"/>
                      </a:lnTo>
                      <a:lnTo>
                        <a:pt x="970" y="426"/>
                      </a:lnTo>
                      <a:lnTo>
                        <a:pt x="960" y="426"/>
                      </a:lnTo>
                      <a:lnTo>
                        <a:pt x="950" y="424"/>
                      </a:lnTo>
                      <a:lnTo>
                        <a:pt x="944" y="420"/>
                      </a:lnTo>
                      <a:lnTo>
                        <a:pt x="942" y="416"/>
                      </a:lnTo>
                      <a:lnTo>
                        <a:pt x="940" y="410"/>
                      </a:lnTo>
                      <a:lnTo>
                        <a:pt x="940" y="410"/>
                      </a:lnTo>
                      <a:lnTo>
                        <a:pt x="938" y="406"/>
                      </a:lnTo>
                      <a:lnTo>
                        <a:pt x="936" y="402"/>
                      </a:lnTo>
                      <a:lnTo>
                        <a:pt x="930" y="400"/>
                      </a:lnTo>
                      <a:lnTo>
                        <a:pt x="926" y="398"/>
                      </a:lnTo>
                      <a:lnTo>
                        <a:pt x="914" y="396"/>
                      </a:lnTo>
                      <a:lnTo>
                        <a:pt x="900" y="396"/>
                      </a:lnTo>
                      <a:lnTo>
                        <a:pt x="890" y="396"/>
                      </a:lnTo>
                      <a:lnTo>
                        <a:pt x="882" y="394"/>
                      </a:lnTo>
                      <a:lnTo>
                        <a:pt x="882" y="394"/>
                      </a:lnTo>
                      <a:lnTo>
                        <a:pt x="882" y="392"/>
                      </a:lnTo>
                      <a:lnTo>
                        <a:pt x="890" y="384"/>
                      </a:lnTo>
                      <a:lnTo>
                        <a:pt x="890" y="384"/>
                      </a:lnTo>
                      <a:lnTo>
                        <a:pt x="896" y="380"/>
                      </a:lnTo>
                      <a:lnTo>
                        <a:pt x="900" y="376"/>
                      </a:lnTo>
                      <a:lnTo>
                        <a:pt x="902" y="372"/>
                      </a:lnTo>
                      <a:lnTo>
                        <a:pt x="902" y="366"/>
                      </a:lnTo>
                      <a:lnTo>
                        <a:pt x="900" y="360"/>
                      </a:lnTo>
                      <a:lnTo>
                        <a:pt x="894" y="352"/>
                      </a:lnTo>
                      <a:lnTo>
                        <a:pt x="890" y="348"/>
                      </a:lnTo>
                      <a:lnTo>
                        <a:pt x="888" y="344"/>
                      </a:lnTo>
                      <a:lnTo>
                        <a:pt x="890" y="344"/>
                      </a:lnTo>
                      <a:lnTo>
                        <a:pt x="902" y="346"/>
                      </a:lnTo>
                      <a:lnTo>
                        <a:pt x="902" y="346"/>
                      </a:lnTo>
                      <a:lnTo>
                        <a:pt x="916" y="348"/>
                      </a:lnTo>
                      <a:lnTo>
                        <a:pt x="928" y="348"/>
                      </a:lnTo>
                      <a:lnTo>
                        <a:pt x="938" y="346"/>
                      </a:lnTo>
                      <a:lnTo>
                        <a:pt x="942" y="342"/>
                      </a:lnTo>
                      <a:lnTo>
                        <a:pt x="944" y="340"/>
                      </a:lnTo>
                      <a:lnTo>
                        <a:pt x="944" y="338"/>
                      </a:lnTo>
                      <a:lnTo>
                        <a:pt x="938" y="334"/>
                      </a:lnTo>
                      <a:lnTo>
                        <a:pt x="926" y="328"/>
                      </a:lnTo>
                      <a:lnTo>
                        <a:pt x="906" y="324"/>
                      </a:lnTo>
                      <a:lnTo>
                        <a:pt x="906" y="324"/>
                      </a:lnTo>
                      <a:lnTo>
                        <a:pt x="876" y="318"/>
                      </a:lnTo>
                      <a:lnTo>
                        <a:pt x="876" y="318"/>
                      </a:lnTo>
                      <a:lnTo>
                        <a:pt x="876" y="318"/>
                      </a:lnTo>
                      <a:lnTo>
                        <a:pt x="880" y="316"/>
                      </a:lnTo>
                      <a:lnTo>
                        <a:pt x="900" y="312"/>
                      </a:lnTo>
                      <a:lnTo>
                        <a:pt x="910" y="308"/>
                      </a:lnTo>
                      <a:lnTo>
                        <a:pt x="920" y="304"/>
                      </a:lnTo>
                      <a:lnTo>
                        <a:pt x="920" y="304"/>
                      </a:lnTo>
                      <a:lnTo>
                        <a:pt x="924" y="300"/>
                      </a:lnTo>
                      <a:lnTo>
                        <a:pt x="926" y="298"/>
                      </a:lnTo>
                      <a:lnTo>
                        <a:pt x="926" y="294"/>
                      </a:lnTo>
                      <a:lnTo>
                        <a:pt x="926" y="290"/>
                      </a:lnTo>
                      <a:lnTo>
                        <a:pt x="922" y="284"/>
                      </a:lnTo>
                      <a:lnTo>
                        <a:pt x="914" y="278"/>
                      </a:lnTo>
                      <a:lnTo>
                        <a:pt x="904" y="272"/>
                      </a:lnTo>
                      <a:lnTo>
                        <a:pt x="894" y="268"/>
                      </a:lnTo>
                      <a:lnTo>
                        <a:pt x="886" y="268"/>
                      </a:lnTo>
                      <a:lnTo>
                        <a:pt x="880" y="270"/>
                      </a:lnTo>
                      <a:lnTo>
                        <a:pt x="880" y="270"/>
                      </a:lnTo>
                      <a:lnTo>
                        <a:pt x="872" y="274"/>
                      </a:lnTo>
                      <a:lnTo>
                        <a:pt x="864" y="276"/>
                      </a:lnTo>
                      <a:lnTo>
                        <a:pt x="846" y="276"/>
                      </a:lnTo>
                      <a:lnTo>
                        <a:pt x="842" y="276"/>
                      </a:lnTo>
                      <a:lnTo>
                        <a:pt x="840" y="274"/>
                      </a:lnTo>
                      <a:lnTo>
                        <a:pt x="842" y="270"/>
                      </a:lnTo>
                      <a:lnTo>
                        <a:pt x="852" y="266"/>
                      </a:lnTo>
                      <a:lnTo>
                        <a:pt x="852" y="266"/>
                      </a:lnTo>
                      <a:lnTo>
                        <a:pt x="874" y="258"/>
                      </a:lnTo>
                      <a:lnTo>
                        <a:pt x="880" y="254"/>
                      </a:lnTo>
                      <a:lnTo>
                        <a:pt x="882" y="252"/>
                      </a:lnTo>
                      <a:lnTo>
                        <a:pt x="878" y="248"/>
                      </a:lnTo>
                      <a:lnTo>
                        <a:pt x="872" y="244"/>
                      </a:lnTo>
                      <a:lnTo>
                        <a:pt x="844" y="232"/>
                      </a:lnTo>
                      <a:lnTo>
                        <a:pt x="844" y="232"/>
                      </a:lnTo>
                      <a:lnTo>
                        <a:pt x="826" y="226"/>
                      </a:lnTo>
                      <a:lnTo>
                        <a:pt x="812" y="226"/>
                      </a:lnTo>
                      <a:lnTo>
                        <a:pt x="802" y="228"/>
                      </a:lnTo>
                      <a:lnTo>
                        <a:pt x="794" y="230"/>
                      </a:lnTo>
                      <a:lnTo>
                        <a:pt x="790" y="232"/>
                      </a:lnTo>
                      <a:lnTo>
                        <a:pt x="786" y="232"/>
                      </a:lnTo>
                      <a:lnTo>
                        <a:pt x="786" y="230"/>
                      </a:lnTo>
                      <a:lnTo>
                        <a:pt x="786" y="220"/>
                      </a:lnTo>
                      <a:lnTo>
                        <a:pt x="786" y="220"/>
                      </a:lnTo>
                      <a:lnTo>
                        <a:pt x="788" y="210"/>
                      </a:lnTo>
                      <a:lnTo>
                        <a:pt x="784" y="206"/>
                      </a:lnTo>
                      <a:lnTo>
                        <a:pt x="782" y="204"/>
                      </a:lnTo>
                      <a:lnTo>
                        <a:pt x="776" y="204"/>
                      </a:lnTo>
                      <a:lnTo>
                        <a:pt x="768" y="206"/>
                      </a:lnTo>
                      <a:lnTo>
                        <a:pt x="764" y="204"/>
                      </a:lnTo>
                      <a:lnTo>
                        <a:pt x="762" y="198"/>
                      </a:lnTo>
                      <a:lnTo>
                        <a:pt x="762" y="198"/>
                      </a:lnTo>
                      <a:lnTo>
                        <a:pt x="762" y="190"/>
                      </a:lnTo>
                      <a:lnTo>
                        <a:pt x="756" y="184"/>
                      </a:lnTo>
                      <a:lnTo>
                        <a:pt x="748" y="178"/>
                      </a:lnTo>
                      <a:lnTo>
                        <a:pt x="738" y="174"/>
                      </a:lnTo>
                      <a:lnTo>
                        <a:pt x="728" y="170"/>
                      </a:lnTo>
                      <a:lnTo>
                        <a:pt x="716" y="170"/>
                      </a:lnTo>
                      <a:lnTo>
                        <a:pt x="706" y="174"/>
                      </a:lnTo>
                      <a:lnTo>
                        <a:pt x="696" y="182"/>
                      </a:lnTo>
                      <a:lnTo>
                        <a:pt x="696" y="182"/>
                      </a:lnTo>
                      <a:lnTo>
                        <a:pt x="686" y="190"/>
                      </a:lnTo>
                      <a:lnTo>
                        <a:pt x="680" y="192"/>
                      </a:lnTo>
                      <a:lnTo>
                        <a:pt x="674" y="190"/>
                      </a:lnTo>
                      <a:lnTo>
                        <a:pt x="670" y="186"/>
                      </a:lnTo>
                      <a:lnTo>
                        <a:pt x="666" y="178"/>
                      </a:lnTo>
                      <a:lnTo>
                        <a:pt x="662" y="168"/>
                      </a:lnTo>
                      <a:lnTo>
                        <a:pt x="652" y="148"/>
                      </a:lnTo>
                      <a:lnTo>
                        <a:pt x="652" y="148"/>
                      </a:lnTo>
                      <a:lnTo>
                        <a:pt x="648" y="138"/>
                      </a:lnTo>
                      <a:lnTo>
                        <a:pt x="642" y="134"/>
                      </a:lnTo>
                      <a:lnTo>
                        <a:pt x="638" y="134"/>
                      </a:lnTo>
                      <a:lnTo>
                        <a:pt x="632" y="134"/>
                      </a:lnTo>
                      <a:lnTo>
                        <a:pt x="628" y="134"/>
                      </a:lnTo>
                      <a:lnTo>
                        <a:pt x="622" y="134"/>
                      </a:lnTo>
                      <a:lnTo>
                        <a:pt x="616" y="128"/>
                      </a:lnTo>
                      <a:lnTo>
                        <a:pt x="610" y="120"/>
                      </a:lnTo>
                      <a:lnTo>
                        <a:pt x="610" y="120"/>
                      </a:lnTo>
                      <a:lnTo>
                        <a:pt x="602" y="110"/>
                      </a:lnTo>
                      <a:lnTo>
                        <a:pt x="594" y="104"/>
                      </a:lnTo>
                      <a:lnTo>
                        <a:pt x="586" y="100"/>
                      </a:lnTo>
                      <a:lnTo>
                        <a:pt x="578" y="100"/>
                      </a:lnTo>
                      <a:lnTo>
                        <a:pt x="560" y="98"/>
                      </a:lnTo>
                      <a:lnTo>
                        <a:pt x="552" y="98"/>
                      </a:lnTo>
                      <a:lnTo>
                        <a:pt x="546" y="94"/>
                      </a:lnTo>
                      <a:lnTo>
                        <a:pt x="546" y="94"/>
                      </a:lnTo>
                      <a:lnTo>
                        <a:pt x="528" y="88"/>
                      </a:lnTo>
                      <a:lnTo>
                        <a:pt x="518" y="84"/>
                      </a:lnTo>
                      <a:lnTo>
                        <a:pt x="506" y="82"/>
                      </a:lnTo>
                      <a:lnTo>
                        <a:pt x="494" y="84"/>
                      </a:lnTo>
                      <a:lnTo>
                        <a:pt x="484" y="88"/>
                      </a:lnTo>
                      <a:lnTo>
                        <a:pt x="474" y="94"/>
                      </a:lnTo>
                      <a:lnTo>
                        <a:pt x="466" y="106"/>
                      </a:lnTo>
                      <a:lnTo>
                        <a:pt x="466" y="106"/>
                      </a:lnTo>
                      <a:lnTo>
                        <a:pt x="462" y="112"/>
                      </a:lnTo>
                      <a:lnTo>
                        <a:pt x="460" y="116"/>
                      </a:lnTo>
                      <a:lnTo>
                        <a:pt x="456" y="118"/>
                      </a:lnTo>
                      <a:lnTo>
                        <a:pt x="452" y="118"/>
                      </a:lnTo>
                      <a:lnTo>
                        <a:pt x="444" y="116"/>
                      </a:lnTo>
                      <a:lnTo>
                        <a:pt x="436" y="112"/>
                      </a:lnTo>
                      <a:lnTo>
                        <a:pt x="428" y="106"/>
                      </a:lnTo>
                      <a:lnTo>
                        <a:pt x="420" y="104"/>
                      </a:lnTo>
                      <a:lnTo>
                        <a:pt x="416" y="102"/>
                      </a:lnTo>
                      <a:lnTo>
                        <a:pt x="412" y="104"/>
                      </a:lnTo>
                      <a:lnTo>
                        <a:pt x="408" y="106"/>
                      </a:lnTo>
                      <a:lnTo>
                        <a:pt x="404" y="110"/>
                      </a:lnTo>
                      <a:lnTo>
                        <a:pt x="404" y="110"/>
                      </a:lnTo>
                      <a:lnTo>
                        <a:pt x="396" y="118"/>
                      </a:lnTo>
                      <a:lnTo>
                        <a:pt x="388" y="124"/>
                      </a:lnTo>
                      <a:lnTo>
                        <a:pt x="380" y="130"/>
                      </a:lnTo>
                      <a:lnTo>
                        <a:pt x="376" y="132"/>
                      </a:lnTo>
                      <a:lnTo>
                        <a:pt x="372" y="132"/>
                      </a:lnTo>
                      <a:lnTo>
                        <a:pt x="370" y="130"/>
                      </a:lnTo>
                      <a:lnTo>
                        <a:pt x="372" y="126"/>
                      </a:lnTo>
                      <a:lnTo>
                        <a:pt x="376" y="118"/>
                      </a:lnTo>
                      <a:lnTo>
                        <a:pt x="376" y="118"/>
                      </a:lnTo>
                      <a:lnTo>
                        <a:pt x="382" y="110"/>
                      </a:lnTo>
                      <a:lnTo>
                        <a:pt x="386" y="100"/>
                      </a:lnTo>
                      <a:lnTo>
                        <a:pt x="388" y="90"/>
                      </a:lnTo>
                      <a:lnTo>
                        <a:pt x="388" y="82"/>
                      </a:lnTo>
                      <a:lnTo>
                        <a:pt x="386" y="72"/>
                      </a:lnTo>
                      <a:lnTo>
                        <a:pt x="382" y="64"/>
                      </a:lnTo>
                      <a:lnTo>
                        <a:pt x="376" y="58"/>
                      </a:lnTo>
                      <a:lnTo>
                        <a:pt x="368" y="54"/>
                      </a:lnTo>
                      <a:lnTo>
                        <a:pt x="368" y="54"/>
                      </a:lnTo>
                      <a:lnTo>
                        <a:pt x="360" y="50"/>
                      </a:lnTo>
                      <a:lnTo>
                        <a:pt x="356" y="44"/>
                      </a:lnTo>
                      <a:lnTo>
                        <a:pt x="356" y="38"/>
                      </a:lnTo>
                      <a:lnTo>
                        <a:pt x="354" y="32"/>
                      </a:lnTo>
                      <a:lnTo>
                        <a:pt x="354" y="24"/>
                      </a:lnTo>
                      <a:lnTo>
                        <a:pt x="352" y="18"/>
                      </a:lnTo>
                      <a:lnTo>
                        <a:pt x="346" y="14"/>
                      </a:lnTo>
                      <a:lnTo>
                        <a:pt x="338" y="12"/>
                      </a:lnTo>
                      <a:lnTo>
                        <a:pt x="338" y="12"/>
                      </a:lnTo>
                      <a:lnTo>
                        <a:pt x="326" y="10"/>
                      </a:lnTo>
                      <a:lnTo>
                        <a:pt x="306" y="12"/>
                      </a:lnTo>
                      <a:lnTo>
                        <a:pt x="282" y="14"/>
                      </a:lnTo>
                      <a:lnTo>
                        <a:pt x="260" y="18"/>
                      </a:lnTo>
                      <a:lnTo>
                        <a:pt x="236" y="24"/>
                      </a:lnTo>
                      <a:lnTo>
                        <a:pt x="218" y="32"/>
                      </a:lnTo>
                      <a:lnTo>
                        <a:pt x="210" y="38"/>
                      </a:lnTo>
                      <a:lnTo>
                        <a:pt x="204" y="44"/>
                      </a:lnTo>
                      <a:lnTo>
                        <a:pt x="200" y="50"/>
                      </a:lnTo>
                      <a:lnTo>
                        <a:pt x="198" y="56"/>
                      </a:lnTo>
                      <a:lnTo>
                        <a:pt x="198" y="56"/>
                      </a:lnTo>
                      <a:lnTo>
                        <a:pt x="198" y="62"/>
                      </a:lnTo>
                      <a:lnTo>
                        <a:pt x="196" y="66"/>
                      </a:lnTo>
                      <a:lnTo>
                        <a:pt x="194" y="68"/>
                      </a:lnTo>
                      <a:lnTo>
                        <a:pt x="192" y="70"/>
                      </a:lnTo>
                      <a:lnTo>
                        <a:pt x="186" y="72"/>
                      </a:lnTo>
                      <a:lnTo>
                        <a:pt x="178" y="70"/>
                      </a:lnTo>
                      <a:lnTo>
                        <a:pt x="174" y="72"/>
                      </a:lnTo>
                      <a:lnTo>
                        <a:pt x="172" y="72"/>
                      </a:lnTo>
                      <a:lnTo>
                        <a:pt x="172" y="74"/>
                      </a:lnTo>
                      <a:lnTo>
                        <a:pt x="174" y="84"/>
                      </a:lnTo>
                      <a:lnTo>
                        <a:pt x="182" y="100"/>
                      </a:lnTo>
                      <a:lnTo>
                        <a:pt x="182" y="100"/>
                      </a:lnTo>
                      <a:lnTo>
                        <a:pt x="188" y="116"/>
                      </a:lnTo>
                      <a:lnTo>
                        <a:pt x="188" y="122"/>
                      </a:lnTo>
                      <a:lnTo>
                        <a:pt x="188" y="126"/>
                      </a:lnTo>
                      <a:lnTo>
                        <a:pt x="188" y="130"/>
                      </a:lnTo>
                      <a:lnTo>
                        <a:pt x="184" y="130"/>
                      </a:lnTo>
                      <a:lnTo>
                        <a:pt x="180" y="132"/>
                      </a:lnTo>
                      <a:lnTo>
                        <a:pt x="174" y="132"/>
                      </a:lnTo>
                      <a:lnTo>
                        <a:pt x="168" y="134"/>
                      </a:lnTo>
                      <a:lnTo>
                        <a:pt x="168" y="136"/>
                      </a:lnTo>
                      <a:lnTo>
                        <a:pt x="168" y="138"/>
                      </a:lnTo>
                      <a:lnTo>
                        <a:pt x="174" y="148"/>
                      </a:lnTo>
                      <a:lnTo>
                        <a:pt x="174" y="148"/>
                      </a:lnTo>
                      <a:lnTo>
                        <a:pt x="184" y="158"/>
                      </a:lnTo>
                      <a:lnTo>
                        <a:pt x="192" y="164"/>
                      </a:lnTo>
                      <a:lnTo>
                        <a:pt x="200" y="166"/>
                      </a:lnTo>
                      <a:lnTo>
                        <a:pt x="208" y="166"/>
                      </a:lnTo>
                      <a:lnTo>
                        <a:pt x="212" y="164"/>
                      </a:lnTo>
                      <a:lnTo>
                        <a:pt x="218" y="166"/>
                      </a:lnTo>
                      <a:lnTo>
                        <a:pt x="220" y="168"/>
                      </a:lnTo>
                      <a:lnTo>
                        <a:pt x="222" y="176"/>
                      </a:lnTo>
                      <a:lnTo>
                        <a:pt x="222" y="176"/>
                      </a:lnTo>
                      <a:lnTo>
                        <a:pt x="222" y="180"/>
                      </a:lnTo>
                      <a:lnTo>
                        <a:pt x="220" y="182"/>
                      </a:lnTo>
                      <a:lnTo>
                        <a:pt x="216" y="184"/>
                      </a:lnTo>
                      <a:lnTo>
                        <a:pt x="210" y="184"/>
                      </a:lnTo>
                      <a:lnTo>
                        <a:pt x="196" y="180"/>
                      </a:lnTo>
                      <a:lnTo>
                        <a:pt x="180" y="174"/>
                      </a:lnTo>
                      <a:lnTo>
                        <a:pt x="164" y="164"/>
                      </a:lnTo>
                      <a:lnTo>
                        <a:pt x="152" y="150"/>
                      </a:lnTo>
                      <a:lnTo>
                        <a:pt x="148" y="144"/>
                      </a:lnTo>
                      <a:lnTo>
                        <a:pt x="146" y="136"/>
                      </a:lnTo>
                      <a:lnTo>
                        <a:pt x="146" y="130"/>
                      </a:lnTo>
                      <a:lnTo>
                        <a:pt x="150" y="122"/>
                      </a:lnTo>
                      <a:lnTo>
                        <a:pt x="150" y="122"/>
                      </a:lnTo>
                      <a:lnTo>
                        <a:pt x="154" y="110"/>
                      </a:lnTo>
                      <a:lnTo>
                        <a:pt x="152" y="102"/>
                      </a:lnTo>
                      <a:lnTo>
                        <a:pt x="150" y="98"/>
                      </a:lnTo>
                      <a:lnTo>
                        <a:pt x="144" y="94"/>
                      </a:lnTo>
                      <a:lnTo>
                        <a:pt x="142" y="90"/>
                      </a:lnTo>
                      <a:lnTo>
                        <a:pt x="140" y="84"/>
                      </a:lnTo>
                      <a:lnTo>
                        <a:pt x="144" y="74"/>
                      </a:lnTo>
                      <a:lnTo>
                        <a:pt x="154" y="60"/>
                      </a:lnTo>
                      <a:lnTo>
                        <a:pt x="154" y="60"/>
                      </a:lnTo>
                      <a:lnTo>
                        <a:pt x="168" y="44"/>
                      </a:lnTo>
                      <a:lnTo>
                        <a:pt x="180" y="34"/>
                      </a:lnTo>
                      <a:lnTo>
                        <a:pt x="188" y="26"/>
                      </a:lnTo>
                      <a:lnTo>
                        <a:pt x="198" y="22"/>
                      </a:lnTo>
                      <a:lnTo>
                        <a:pt x="208" y="16"/>
                      </a:lnTo>
                      <a:lnTo>
                        <a:pt x="212" y="14"/>
                      </a:lnTo>
                      <a:lnTo>
                        <a:pt x="212" y="10"/>
                      </a:lnTo>
                      <a:lnTo>
                        <a:pt x="212" y="10"/>
                      </a:lnTo>
                      <a:lnTo>
                        <a:pt x="212" y="8"/>
                      </a:lnTo>
                      <a:lnTo>
                        <a:pt x="210" y="6"/>
                      </a:lnTo>
                      <a:lnTo>
                        <a:pt x="200" y="2"/>
                      </a:lnTo>
                      <a:lnTo>
                        <a:pt x="184" y="0"/>
                      </a:lnTo>
                      <a:lnTo>
                        <a:pt x="164" y="0"/>
                      </a:lnTo>
                      <a:lnTo>
                        <a:pt x="140" y="2"/>
                      </a:lnTo>
                      <a:lnTo>
                        <a:pt x="116" y="8"/>
                      </a:lnTo>
                      <a:lnTo>
                        <a:pt x="92" y="16"/>
                      </a:lnTo>
                      <a:lnTo>
                        <a:pt x="70" y="26"/>
                      </a:lnTo>
                      <a:lnTo>
                        <a:pt x="70" y="26"/>
                      </a:lnTo>
                      <a:lnTo>
                        <a:pt x="52" y="38"/>
                      </a:lnTo>
                      <a:lnTo>
                        <a:pt x="40" y="48"/>
                      </a:lnTo>
                      <a:lnTo>
                        <a:pt x="34" y="56"/>
                      </a:lnTo>
                      <a:lnTo>
                        <a:pt x="32" y="62"/>
                      </a:lnTo>
                      <a:lnTo>
                        <a:pt x="30" y="72"/>
                      </a:lnTo>
                      <a:lnTo>
                        <a:pt x="28" y="76"/>
                      </a:lnTo>
                      <a:lnTo>
                        <a:pt x="24" y="82"/>
                      </a:lnTo>
                      <a:lnTo>
                        <a:pt x="24" y="82"/>
                      </a:lnTo>
                      <a:lnTo>
                        <a:pt x="18" y="90"/>
                      </a:lnTo>
                      <a:lnTo>
                        <a:pt x="14" y="96"/>
                      </a:lnTo>
                      <a:lnTo>
                        <a:pt x="8" y="112"/>
                      </a:lnTo>
                      <a:lnTo>
                        <a:pt x="4" y="132"/>
                      </a:lnTo>
                      <a:lnTo>
                        <a:pt x="2" y="156"/>
                      </a:lnTo>
                      <a:lnTo>
                        <a:pt x="2" y="156"/>
                      </a:lnTo>
                      <a:lnTo>
                        <a:pt x="0" y="168"/>
                      </a:lnTo>
                      <a:lnTo>
                        <a:pt x="0" y="178"/>
                      </a:lnTo>
                      <a:lnTo>
                        <a:pt x="2" y="184"/>
                      </a:lnTo>
                      <a:lnTo>
                        <a:pt x="8" y="188"/>
                      </a:lnTo>
                      <a:lnTo>
                        <a:pt x="14" y="192"/>
                      </a:lnTo>
                      <a:lnTo>
                        <a:pt x="26" y="194"/>
                      </a:lnTo>
                      <a:lnTo>
                        <a:pt x="58" y="196"/>
                      </a:lnTo>
                      <a:lnTo>
                        <a:pt x="58" y="196"/>
                      </a:lnTo>
                      <a:lnTo>
                        <a:pt x="76" y="200"/>
                      </a:lnTo>
                      <a:lnTo>
                        <a:pt x="90" y="202"/>
                      </a:lnTo>
                      <a:lnTo>
                        <a:pt x="100" y="208"/>
                      </a:lnTo>
                      <a:lnTo>
                        <a:pt x="106" y="212"/>
                      </a:lnTo>
                      <a:lnTo>
                        <a:pt x="106" y="216"/>
                      </a:lnTo>
                      <a:lnTo>
                        <a:pt x="102" y="218"/>
                      </a:lnTo>
                      <a:lnTo>
                        <a:pt x="94" y="220"/>
                      </a:lnTo>
                      <a:lnTo>
                        <a:pt x="78" y="218"/>
                      </a:lnTo>
                      <a:lnTo>
                        <a:pt x="78" y="218"/>
                      </a:lnTo>
                      <a:lnTo>
                        <a:pt x="50" y="216"/>
                      </a:lnTo>
                      <a:lnTo>
                        <a:pt x="40" y="216"/>
                      </a:lnTo>
                      <a:lnTo>
                        <a:pt x="32" y="218"/>
                      </a:lnTo>
                      <a:lnTo>
                        <a:pt x="32" y="220"/>
                      </a:lnTo>
                      <a:lnTo>
                        <a:pt x="30" y="222"/>
                      </a:lnTo>
                      <a:lnTo>
                        <a:pt x="32" y="228"/>
                      </a:lnTo>
                      <a:lnTo>
                        <a:pt x="40" y="238"/>
                      </a:lnTo>
                      <a:lnTo>
                        <a:pt x="52" y="250"/>
                      </a:lnTo>
                      <a:lnTo>
                        <a:pt x="52" y="250"/>
                      </a:lnTo>
                      <a:lnTo>
                        <a:pt x="68" y="262"/>
                      </a:lnTo>
                      <a:lnTo>
                        <a:pt x="82" y="268"/>
                      </a:lnTo>
                      <a:lnTo>
                        <a:pt x="94" y="270"/>
                      </a:lnTo>
                      <a:lnTo>
                        <a:pt x="106" y="270"/>
                      </a:lnTo>
                      <a:lnTo>
                        <a:pt x="118" y="270"/>
                      </a:lnTo>
                      <a:lnTo>
                        <a:pt x="130" y="270"/>
                      </a:lnTo>
                      <a:lnTo>
                        <a:pt x="142" y="272"/>
                      </a:lnTo>
                      <a:lnTo>
                        <a:pt x="152" y="278"/>
                      </a:lnTo>
                      <a:lnTo>
                        <a:pt x="152" y="278"/>
                      </a:lnTo>
                      <a:lnTo>
                        <a:pt x="162" y="284"/>
                      </a:lnTo>
                      <a:lnTo>
                        <a:pt x="174" y="288"/>
                      </a:lnTo>
                      <a:lnTo>
                        <a:pt x="184" y="290"/>
                      </a:lnTo>
                      <a:lnTo>
                        <a:pt x="194" y="288"/>
                      </a:lnTo>
                      <a:lnTo>
                        <a:pt x="208" y="286"/>
                      </a:lnTo>
                      <a:lnTo>
                        <a:pt x="218" y="286"/>
                      </a:lnTo>
                      <a:lnTo>
                        <a:pt x="218" y="286"/>
                      </a:lnTo>
                      <a:lnTo>
                        <a:pt x="234" y="288"/>
                      </a:lnTo>
                      <a:lnTo>
                        <a:pt x="244" y="290"/>
                      </a:lnTo>
                      <a:lnTo>
                        <a:pt x="260" y="290"/>
                      </a:lnTo>
                      <a:lnTo>
                        <a:pt x="268" y="290"/>
                      </a:lnTo>
                      <a:lnTo>
                        <a:pt x="276" y="290"/>
                      </a:lnTo>
                      <a:lnTo>
                        <a:pt x="288" y="292"/>
                      </a:lnTo>
                      <a:lnTo>
                        <a:pt x="304" y="296"/>
                      </a:lnTo>
                      <a:lnTo>
                        <a:pt x="304" y="296"/>
                      </a:lnTo>
                      <a:lnTo>
                        <a:pt x="316" y="300"/>
                      </a:lnTo>
                      <a:lnTo>
                        <a:pt x="324" y="298"/>
                      </a:lnTo>
                      <a:lnTo>
                        <a:pt x="328" y="296"/>
                      </a:lnTo>
                      <a:lnTo>
                        <a:pt x="332" y="292"/>
                      </a:lnTo>
                      <a:lnTo>
                        <a:pt x="336" y="290"/>
                      </a:lnTo>
                      <a:lnTo>
                        <a:pt x="340" y="290"/>
                      </a:lnTo>
                      <a:lnTo>
                        <a:pt x="346" y="292"/>
                      </a:lnTo>
                      <a:lnTo>
                        <a:pt x="356" y="298"/>
                      </a:lnTo>
                      <a:lnTo>
                        <a:pt x="356" y="298"/>
                      </a:lnTo>
                      <a:lnTo>
                        <a:pt x="374" y="312"/>
                      </a:lnTo>
                      <a:lnTo>
                        <a:pt x="378" y="314"/>
                      </a:lnTo>
                      <a:lnTo>
                        <a:pt x="380" y="312"/>
                      </a:lnTo>
                      <a:lnTo>
                        <a:pt x="378" y="310"/>
                      </a:lnTo>
                      <a:lnTo>
                        <a:pt x="376" y="306"/>
                      </a:lnTo>
                      <a:lnTo>
                        <a:pt x="362" y="292"/>
                      </a:lnTo>
                      <a:lnTo>
                        <a:pt x="362" y="292"/>
                      </a:lnTo>
                      <a:lnTo>
                        <a:pt x="358" y="284"/>
                      </a:lnTo>
                      <a:lnTo>
                        <a:pt x="358" y="282"/>
                      </a:lnTo>
                      <a:lnTo>
                        <a:pt x="360" y="282"/>
                      </a:lnTo>
                      <a:lnTo>
                        <a:pt x="368" y="282"/>
                      </a:lnTo>
                      <a:lnTo>
                        <a:pt x="380" y="284"/>
                      </a:lnTo>
                      <a:lnTo>
                        <a:pt x="410" y="290"/>
                      </a:lnTo>
                      <a:lnTo>
                        <a:pt x="444" y="296"/>
                      </a:lnTo>
                      <a:lnTo>
                        <a:pt x="444" y="296"/>
                      </a:lnTo>
                      <a:lnTo>
                        <a:pt x="450" y="296"/>
                      </a:lnTo>
                      <a:lnTo>
                        <a:pt x="454" y="296"/>
                      </a:lnTo>
                      <a:lnTo>
                        <a:pt x="458" y="294"/>
                      </a:lnTo>
                      <a:lnTo>
                        <a:pt x="460" y="290"/>
                      </a:lnTo>
                      <a:lnTo>
                        <a:pt x="462" y="284"/>
                      </a:lnTo>
                      <a:lnTo>
                        <a:pt x="460" y="274"/>
                      </a:lnTo>
                      <a:lnTo>
                        <a:pt x="456" y="260"/>
                      </a:lnTo>
                      <a:lnTo>
                        <a:pt x="456" y="260"/>
                      </a:lnTo>
                      <a:lnTo>
                        <a:pt x="458" y="260"/>
                      </a:lnTo>
                      <a:lnTo>
                        <a:pt x="464" y="264"/>
                      </a:lnTo>
                      <a:lnTo>
                        <a:pt x="464" y="264"/>
                      </a:lnTo>
                      <a:lnTo>
                        <a:pt x="472" y="270"/>
                      </a:lnTo>
                      <a:lnTo>
                        <a:pt x="478" y="272"/>
                      </a:lnTo>
                      <a:lnTo>
                        <a:pt x="484" y="272"/>
                      </a:lnTo>
                      <a:lnTo>
                        <a:pt x="490" y="272"/>
                      </a:lnTo>
                      <a:lnTo>
                        <a:pt x="494" y="272"/>
                      </a:lnTo>
                      <a:lnTo>
                        <a:pt x="498" y="274"/>
                      </a:lnTo>
                      <a:lnTo>
                        <a:pt x="500" y="278"/>
                      </a:lnTo>
                      <a:lnTo>
                        <a:pt x="502" y="286"/>
                      </a:lnTo>
                      <a:lnTo>
                        <a:pt x="502" y="286"/>
                      </a:lnTo>
                      <a:lnTo>
                        <a:pt x="502" y="294"/>
                      </a:lnTo>
                      <a:lnTo>
                        <a:pt x="504" y="302"/>
                      </a:lnTo>
                      <a:lnTo>
                        <a:pt x="508" y="306"/>
                      </a:lnTo>
                      <a:lnTo>
                        <a:pt x="512" y="310"/>
                      </a:lnTo>
                      <a:lnTo>
                        <a:pt x="528" y="318"/>
                      </a:lnTo>
                      <a:lnTo>
                        <a:pt x="556" y="326"/>
                      </a:lnTo>
                      <a:lnTo>
                        <a:pt x="556" y="326"/>
                      </a:lnTo>
                      <a:lnTo>
                        <a:pt x="570" y="332"/>
                      </a:lnTo>
                      <a:lnTo>
                        <a:pt x="580" y="338"/>
                      </a:lnTo>
                      <a:lnTo>
                        <a:pt x="584" y="344"/>
                      </a:lnTo>
                      <a:lnTo>
                        <a:pt x="584" y="348"/>
                      </a:lnTo>
                      <a:lnTo>
                        <a:pt x="580" y="352"/>
                      </a:lnTo>
                      <a:lnTo>
                        <a:pt x="574" y="356"/>
                      </a:lnTo>
                      <a:lnTo>
                        <a:pt x="568" y="356"/>
                      </a:lnTo>
                      <a:lnTo>
                        <a:pt x="558" y="356"/>
                      </a:lnTo>
                      <a:lnTo>
                        <a:pt x="558" y="356"/>
                      </a:lnTo>
                      <a:lnTo>
                        <a:pt x="550" y="358"/>
                      </a:lnTo>
                      <a:lnTo>
                        <a:pt x="542" y="360"/>
                      </a:lnTo>
                      <a:lnTo>
                        <a:pt x="538" y="366"/>
                      </a:lnTo>
                      <a:lnTo>
                        <a:pt x="538" y="370"/>
                      </a:lnTo>
                      <a:lnTo>
                        <a:pt x="538" y="376"/>
                      </a:lnTo>
                      <a:lnTo>
                        <a:pt x="544" y="378"/>
                      </a:lnTo>
                      <a:lnTo>
                        <a:pt x="550" y="380"/>
                      </a:lnTo>
                      <a:lnTo>
                        <a:pt x="562" y="378"/>
                      </a:lnTo>
                      <a:lnTo>
                        <a:pt x="562" y="378"/>
                      </a:lnTo>
                      <a:lnTo>
                        <a:pt x="576" y="374"/>
                      </a:lnTo>
                      <a:lnTo>
                        <a:pt x="590" y="374"/>
                      </a:lnTo>
                      <a:lnTo>
                        <a:pt x="606" y="376"/>
                      </a:lnTo>
                      <a:lnTo>
                        <a:pt x="618" y="380"/>
                      </a:lnTo>
                      <a:lnTo>
                        <a:pt x="630" y="384"/>
                      </a:lnTo>
                      <a:lnTo>
                        <a:pt x="640" y="390"/>
                      </a:lnTo>
                      <a:lnTo>
                        <a:pt x="648" y="396"/>
                      </a:lnTo>
                      <a:lnTo>
                        <a:pt x="654" y="402"/>
                      </a:lnTo>
                      <a:lnTo>
                        <a:pt x="654" y="402"/>
                      </a:lnTo>
                      <a:lnTo>
                        <a:pt x="656" y="406"/>
                      </a:lnTo>
                      <a:lnTo>
                        <a:pt x="662" y="408"/>
                      </a:lnTo>
                      <a:lnTo>
                        <a:pt x="674" y="414"/>
                      </a:lnTo>
                      <a:lnTo>
                        <a:pt x="682" y="416"/>
                      </a:lnTo>
                      <a:lnTo>
                        <a:pt x="688" y="420"/>
                      </a:lnTo>
                      <a:lnTo>
                        <a:pt x="692" y="428"/>
                      </a:lnTo>
                      <a:lnTo>
                        <a:pt x="696" y="438"/>
                      </a:lnTo>
                      <a:lnTo>
                        <a:pt x="696" y="438"/>
                      </a:lnTo>
                      <a:lnTo>
                        <a:pt x="698" y="450"/>
                      </a:lnTo>
                      <a:lnTo>
                        <a:pt x="704" y="460"/>
                      </a:lnTo>
                      <a:lnTo>
                        <a:pt x="712" y="474"/>
                      </a:lnTo>
                      <a:lnTo>
                        <a:pt x="716" y="480"/>
                      </a:lnTo>
                      <a:lnTo>
                        <a:pt x="718" y="486"/>
                      </a:lnTo>
                      <a:lnTo>
                        <a:pt x="716" y="490"/>
                      </a:lnTo>
                      <a:lnTo>
                        <a:pt x="710" y="494"/>
                      </a:lnTo>
                      <a:lnTo>
                        <a:pt x="710" y="494"/>
                      </a:lnTo>
                      <a:lnTo>
                        <a:pt x="696" y="504"/>
                      </a:lnTo>
                      <a:lnTo>
                        <a:pt x="682" y="518"/>
                      </a:lnTo>
                      <a:lnTo>
                        <a:pt x="668" y="532"/>
                      </a:lnTo>
                      <a:lnTo>
                        <a:pt x="648" y="548"/>
                      </a:lnTo>
                      <a:lnTo>
                        <a:pt x="648" y="548"/>
                      </a:lnTo>
                      <a:lnTo>
                        <a:pt x="644" y="554"/>
                      </a:lnTo>
                      <a:lnTo>
                        <a:pt x="640" y="558"/>
                      </a:lnTo>
                      <a:lnTo>
                        <a:pt x="640" y="564"/>
                      </a:lnTo>
                      <a:lnTo>
                        <a:pt x="642" y="570"/>
                      </a:lnTo>
                      <a:lnTo>
                        <a:pt x="646" y="580"/>
                      </a:lnTo>
                      <a:lnTo>
                        <a:pt x="654" y="590"/>
                      </a:lnTo>
                      <a:lnTo>
                        <a:pt x="666" y="604"/>
                      </a:lnTo>
                      <a:lnTo>
                        <a:pt x="666" y="606"/>
                      </a:lnTo>
                      <a:lnTo>
                        <a:pt x="666" y="608"/>
                      </a:lnTo>
                      <a:lnTo>
                        <a:pt x="656" y="606"/>
                      </a:lnTo>
                      <a:lnTo>
                        <a:pt x="656" y="606"/>
                      </a:lnTo>
                      <a:lnTo>
                        <a:pt x="646" y="602"/>
                      </a:lnTo>
                      <a:lnTo>
                        <a:pt x="636" y="604"/>
                      </a:lnTo>
                      <a:lnTo>
                        <a:pt x="628" y="608"/>
                      </a:lnTo>
                      <a:lnTo>
                        <a:pt x="620" y="612"/>
                      </a:lnTo>
                      <a:lnTo>
                        <a:pt x="608" y="616"/>
                      </a:lnTo>
                      <a:lnTo>
                        <a:pt x="594" y="620"/>
                      </a:lnTo>
                      <a:lnTo>
                        <a:pt x="576" y="620"/>
                      </a:lnTo>
                      <a:lnTo>
                        <a:pt x="552" y="614"/>
                      </a:lnTo>
                      <a:lnTo>
                        <a:pt x="552" y="614"/>
                      </a:lnTo>
                      <a:lnTo>
                        <a:pt x="528" y="610"/>
                      </a:lnTo>
                      <a:lnTo>
                        <a:pt x="516" y="608"/>
                      </a:lnTo>
                      <a:lnTo>
                        <a:pt x="510" y="608"/>
                      </a:lnTo>
                      <a:lnTo>
                        <a:pt x="510" y="612"/>
                      </a:lnTo>
                      <a:lnTo>
                        <a:pt x="510" y="616"/>
                      </a:lnTo>
                      <a:lnTo>
                        <a:pt x="510" y="624"/>
                      </a:lnTo>
                      <a:lnTo>
                        <a:pt x="504" y="630"/>
                      </a:lnTo>
                      <a:lnTo>
                        <a:pt x="494" y="638"/>
                      </a:lnTo>
                      <a:lnTo>
                        <a:pt x="494" y="638"/>
                      </a:lnTo>
                      <a:lnTo>
                        <a:pt x="488" y="642"/>
                      </a:lnTo>
                      <a:lnTo>
                        <a:pt x="484" y="648"/>
                      </a:lnTo>
                      <a:lnTo>
                        <a:pt x="482" y="652"/>
                      </a:lnTo>
                      <a:lnTo>
                        <a:pt x="480" y="658"/>
                      </a:lnTo>
                      <a:lnTo>
                        <a:pt x="482" y="664"/>
                      </a:lnTo>
                      <a:lnTo>
                        <a:pt x="484" y="668"/>
                      </a:lnTo>
                      <a:lnTo>
                        <a:pt x="494" y="678"/>
                      </a:lnTo>
                      <a:lnTo>
                        <a:pt x="506" y="686"/>
                      </a:lnTo>
                      <a:lnTo>
                        <a:pt x="514" y="688"/>
                      </a:lnTo>
                      <a:lnTo>
                        <a:pt x="522" y="690"/>
                      </a:lnTo>
                      <a:lnTo>
                        <a:pt x="532" y="690"/>
                      </a:lnTo>
                      <a:lnTo>
                        <a:pt x="542" y="690"/>
                      </a:lnTo>
                      <a:lnTo>
                        <a:pt x="552" y="686"/>
                      </a:lnTo>
                      <a:lnTo>
                        <a:pt x="562" y="682"/>
                      </a:lnTo>
                      <a:lnTo>
                        <a:pt x="562" y="682"/>
                      </a:lnTo>
                      <a:lnTo>
                        <a:pt x="580" y="676"/>
                      </a:lnTo>
                      <a:lnTo>
                        <a:pt x="592" y="674"/>
                      </a:lnTo>
                      <a:lnTo>
                        <a:pt x="602" y="676"/>
                      </a:lnTo>
                      <a:lnTo>
                        <a:pt x="608" y="680"/>
                      </a:lnTo>
                      <a:lnTo>
                        <a:pt x="612" y="684"/>
                      </a:lnTo>
                      <a:lnTo>
                        <a:pt x="616" y="688"/>
                      </a:lnTo>
                      <a:lnTo>
                        <a:pt x="622" y="686"/>
                      </a:lnTo>
                      <a:lnTo>
                        <a:pt x="628" y="680"/>
                      </a:lnTo>
                      <a:lnTo>
                        <a:pt x="628" y="680"/>
                      </a:lnTo>
                      <a:lnTo>
                        <a:pt x="634" y="674"/>
                      </a:lnTo>
                      <a:lnTo>
                        <a:pt x="640" y="674"/>
                      </a:lnTo>
                      <a:lnTo>
                        <a:pt x="642" y="676"/>
                      </a:lnTo>
                      <a:lnTo>
                        <a:pt x="644" y="680"/>
                      </a:lnTo>
                      <a:lnTo>
                        <a:pt x="646" y="688"/>
                      </a:lnTo>
                      <a:lnTo>
                        <a:pt x="648" y="690"/>
                      </a:lnTo>
                      <a:lnTo>
                        <a:pt x="650" y="686"/>
                      </a:lnTo>
                      <a:lnTo>
                        <a:pt x="650" y="686"/>
                      </a:lnTo>
                      <a:lnTo>
                        <a:pt x="656" y="674"/>
                      </a:lnTo>
                      <a:lnTo>
                        <a:pt x="658" y="672"/>
                      </a:lnTo>
                      <a:lnTo>
                        <a:pt x="662" y="672"/>
                      </a:lnTo>
                      <a:lnTo>
                        <a:pt x="666" y="674"/>
                      </a:lnTo>
                      <a:lnTo>
                        <a:pt x="672" y="680"/>
                      </a:lnTo>
                      <a:lnTo>
                        <a:pt x="696" y="706"/>
                      </a:lnTo>
                      <a:lnTo>
                        <a:pt x="696" y="706"/>
                      </a:lnTo>
                      <a:lnTo>
                        <a:pt x="708" y="720"/>
                      </a:lnTo>
                      <a:lnTo>
                        <a:pt x="718" y="726"/>
                      </a:lnTo>
                      <a:lnTo>
                        <a:pt x="724" y="728"/>
                      </a:lnTo>
                      <a:lnTo>
                        <a:pt x="728" y="728"/>
                      </a:lnTo>
                      <a:lnTo>
                        <a:pt x="732" y="726"/>
                      </a:lnTo>
                      <a:lnTo>
                        <a:pt x="736" y="724"/>
                      </a:lnTo>
                      <a:lnTo>
                        <a:pt x="742" y="726"/>
                      </a:lnTo>
                      <a:lnTo>
                        <a:pt x="750" y="732"/>
                      </a:lnTo>
                      <a:lnTo>
                        <a:pt x="750" y="732"/>
                      </a:lnTo>
                      <a:lnTo>
                        <a:pt x="756" y="738"/>
                      </a:lnTo>
                      <a:lnTo>
                        <a:pt x="756" y="740"/>
                      </a:lnTo>
                      <a:lnTo>
                        <a:pt x="754" y="742"/>
                      </a:lnTo>
                      <a:lnTo>
                        <a:pt x="750" y="744"/>
                      </a:lnTo>
                      <a:lnTo>
                        <a:pt x="742" y="744"/>
                      </a:lnTo>
                      <a:lnTo>
                        <a:pt x="734" y="746"/>
                      </a:lnTo>
                      <a:lnTo>
                        <a:pt x="732" y="748"/>
                      </a:lnTo>
                      <a:lnTo>
                        <a:pt x="732" y="750"/>
                      </a:lnTo>
                      <a:lnTo>
                        <a:pt x="732" y="752"/>
                      </a:lnTo>
                      <a:lnTo>
                        <a:pt x="734" y="756"/>
                      </a:lnTo>
                      <a:lnTo>
                        <a:pt x="744" y="768"/>
                      </a:lnTo>
                      <a:lnTo>
                        <a:pt x="744" y="768"/>
                      </a:lnTo>
                      <a:lnTo>
                        <a:pt x="754" y="776"/>
                      </a:lnTo>
                      <a:lnTo>
                        <a:pt x="766" y="780"/>
                      </a:lnTo>
                      <a:lnTo>
                        <a:pt x="792" y="788"/>
                      </a:lnTo>
                      <a:lnTo>
                        <a:pt x="816" y="794"/>
                      </a:lnTo>
                      <a:lnTo>
                        <a:pt x="826" y="798"/>
                      </a:lnTo>
                      <a:lnTo>
                        <a:pt x="834" y="804"/>
                      </a:lnTo>
                      <a:lnTo>
                        <a:pt x="834" y="804"/>
                      </a:lnTo>
                      <a:lnTo>
                        <a:pt x="842" y="812"/>
                      </a:lnTo>
                      <a:lnTo>
                        <a:pt x="854" y="818"/>
                      </a:lnTo>
                      <a:lnTo>
                        <a:pt x="868" y="824"/>
                      </a:lnTo>
                      <a:lnTo>
                        <a:pt x="882" y="828"/>
                      </a:lnTo>
                      <a:lnTo>
                        <a:pt x="916" y="836"/>
                      </a:lnTo>
                      <a:lnTo>
                        <a:pt x="948" y="846"/>
                      </a:lnTo>
                      <a:lnTo>
                        <a:pt x="948" y="846"/>
                      </a:lnTo>
                      <a:lnTo>
                        <a:pt x="962" y="850"/>
                      </a:lnTo>
                      <a:lnTo>
                        <a:pt x="970" y="850"/>
                      </a:lnTo>
                      <a:lnTo>
                        <a:pt x="972" y="848"/>
                      </a:lnTo>
                      <a:lnTo>
                        <a:pt x="974" y="846"/>
                      </a:lnTo>
                      <a:lnTo>
                        <a:pt x="974" y="840"/>
                      </a:lnTo>
                      <a:lnTo>
                        <a:pt x="972" y="832"/>
                      </a:lnTo>
                      <a:lnTo>
                        <a:pt x="966" y="822"/>
                      </a:lnTo>
                      <a:lnTo>
                        <a:pt x="958" y="812"/>
                      </a:lnTo>
                      <a:lnTo>
                        <a:pt x="948" y="802"/>
                      </a:lnTo>
                      <a:lnTo>
                        <a:pt x="948" y="802"/>
                      </a:lnTo>
                      <a:lnTo>
                        <a:pt x="936" y="792"/>
                      </a:lnTo>
                      <a:lnTo>
                        <a:pt x="920" y="780"/>
                      </a:lnTo>
                      <a:lnTo>
                        <a:pt x="888" y="758"/>
                      </a:lnTo>
                      <a:lnTo>
                        <a:pt x="872" y="748"/>
                      </a:lnTo>
                      <a:lnTo>
                        <a:pt x="862" y="738"/>
                      </a:lnTo>
                      <a:lnTo>
                        <a:pt x="854" y="732"/>
                      </a:lnTo>
                      <a:lnTo>
                        <a:pt x="854" y="728"/>
                      </a:lnTo>
                      <a:lnTo>
                        <a:pt x="854" y="724"/>
                      </a:lnTo>
                      <a:lnTo>
                        <a:pt x="854" y="724"/>
                      </a:lnTo>
                      <a:lnTo>
                        <a:pt x="854" y="724"/>
                      </a:lnTo>
                      <a:lnTo>
                        <a:pt x="858" y="722"/>
                      </a:lnTo>
                      <a:lnTo>
                        <a:pt x="864" y="724"/>
                      </a:lnTo>
                      <a:lnTo>
                        <a:pt x="880" y="736"/>
                      </a:lnTo>
                      <a:lnTo>
                        <a:pt x="894" y="748"/>
                      </a:lnTo>
                      <a:lnTo>
                        <a:pt x="900" y="748"/>
                      </a:lnTo>
                      <a:lnTo>
                        <a:pt x="902" y="748"/>
                      </a:lnTo>
                      <a:lnTo>
                        <a:pt x="902" y="746"/>
                      </a:lnTo>
                      <a:lnTo>
                        <a:pt x="902" y="746"/>
                      </a:lnTo>
                      <a:lnTo>
                        <a:pt x="902" y="742"/>
                      </a:lnTo>
                      <a:lnTo>
                        <a:pt x="904" y="742"/>
                      </a:lnTo>
                      <a:lnTo>
                        <a:pt x="908" y="744"/>
                      </a:lnTo>
                      <a:lnTo>
                        <a:pt x="924" y="754"/>
                      </a:lnTo>
                      <a:lnTo>
                        <a:pt x="932" y="762"/>
                      </a:lnTo>
                      <a:lnTo>
                        <a:pt x="944" y="770"/>
                      </a:lnTo>
                      <a:lnTo>
                        <a:pt x="956" y="776"/>
                      </a:lnTo>
                      <a:lnTo>
                        <a:pt x="968" y="778"/>
                      </a:lnTo>
                      <a:lnTo>
                        <a:pt x="968" y="778"/>
                      </a:lnTo>
                      <a:lnTo>
                        <a:pt x="980" y="782"/>
                      </a:lnTo>
                      <a:lnTo>
                        <a:pt x="990" y="788"/>
                      </a:lnTo>
                      <a:lnTo>
                        <a:pt x="998" y="798"/>
                      </a:lnTo>
                      <a:lnTo>
                        <a:pt x="1004" y="806"/>
                      </a:lnTo>
                      <a:lnTo>
                        <a:pt x="1010" y="812"/>
                      </a:lnTo>
                      <a:lnTo>
                        <a:pt x="1012" y="814"/>
                      </a:lnTo>
                      <a:lnTo>
                        <a:pt x="1014" y="812"/>
                      </a:lnTo>
                      <a:lnTo>
                        <a:pt x="1012" y="802"/>
                      </a:lnTo>
                      <a:lnTo>
                        <a:pt x="1012" y="802"/>
                      </a:lnTo>
                      <a:lnTo>
                        <a:pt x="1012" y="792"/>
                      </a:lnTo>
                      <a:lnTo>
                        <a:pt x="1012" y="788"/>
                      </a:lnTo>
                      <a:lnTo>
                        <a:pt x="1014" y="788"/>
                      </a:lnTo>
                      <a:lnTo>
                        <a:pt x="1016" y="788"/>
                      </a:lnTo>
                      <a:lnTo>
                        <a:pt x="1018" y="788"/>
                      </a:lnTo>
                      <a:lnTo>
                        <a:pt x="1020" y="786"/>
                      </a:lnTo>
                      <a:lnTo>
                        <a:pt x="1020" y="780"/>
                      </a:lnTo>
                      <a:lnTo>
                        <a:pt x="1018" y="766"/>
                      </a:lnTo>
                      <a:lnTo>
                        <a:pt x="1018" y="766"/>
                      </a:lnTo>
                      <a:lnTo>
                        <a:pt x="1016" y="750"/>
                      </a:lnTo>
                      <a:lnTo>
                        <a:pt x="1018" y="752"/>
                      </a:lnTo>
                      <a:lnTo>
                        <a:pt x="1020" y="754"/>
                      </a:lnTo>
                      <a:lnTo>
                        <a:pt x="1022" y="758"/>
                      </a:lnTo>
                      <a:lnTo>
                        <a:pt x="1026" y="760"/>
                      </a:lnTo>
                      <a:lnTo>
                        <a:pt x="1028" y="756"/>
                      </a:lnTo>
                      <a:lnTo>
                        <a:pt x="1032" y="746"/>
                      </a:lnTo>
                      <a:lnTo>
                        <a:pt x="1032" y="746"/>
                      </a:lnTo>
                      <a:lnTo>
                        <a:pt x="1032" y="734"/>
                      </a:lnTo>
                      <a:lnTo>
                        <a:pt x="1030" y="728"/>
                      </a:lnTo>
                      <a:lnTo>
                        <a:pt x="1026" y="724"/>
                      </a:lnTo>
                      <a:lnTo>
                        <a:pt x="1022" y="724"/>
                      </a:lnTo>
                      <a:lnTo>
                        <a:pt x="1018" y="722"/>
                      </a:lnTo>
                      <a:lnTo>
                        <a:pt x="1014" y="722"/>
                      </a:lnTo>
                      <a:lnTo>
                        <a:pt x="1014" y="720"/>
                      </a:lnTo>
                      <a:lnTo>
                        <a:pt x="1018" y="714"/>
                      </a:lnTo>
                      <a:lnTo>
                        <a:pt x="1018" y="714"/>
                      </a:lnTo>
                      <a:lnTo>
                        <a:pt x="1022" y="708"/>
                      </a:lnTo>
                      <a:lnTo>
                        <a:pt x="1020" y="704"/>
                      </a:lnTo>
                      <a:lnTo>
                        <a:pt x="1016" y="702"/>
                      </a:lnTo>
                      <a:lnTo>
                        <a:pt x="1012" y="700"/>
                      </a:lnTo>
                      <a:lnTo>
                        <a:pt x="1006" y="700"/>
                      </a:lnTo>
                      <a:lnTo>
                        <a:pt x="1000" y="698"/>
                      </a:lnTo>
                      <a:lnTo>
                        <a:pt x="1000" y="694"/>
                      </a:lnTo>
                      <a:lnTo>
                        <a:pt x="1002" y="688"/>
                      </a:lnTo>
                      <a:lnTo>
                        <a:pt x="1002" y="688"/>
                      </a:lnTo>
                      <a:lnTo>
                        <a:pt x="1006" y="682"/>
                      </a:lnTo>
                      <a:lnTo>
                        <a:pt x="1010" y="676"/>
                      </a:lnTo>
                      <a:lnTo>
                        <a:pt x="1008" y="672"/>
                      </a:lnTo>
                      <a:lnTo>
                        <a:pt x="1006" y="668"/>
                      </a:lnTo>
                      <a:lnTo>
                        <a:pt x="1000" y="664"/>
                      </a:lnTo>
                      <a:lnTo>
                        <a:pt x="992" y="660"/>
                      </a:lnTo>
                      <a:lnTo>
                        <a:pt x="966" y="648"/>
                      </a:lnTo>
                      <a:lnTo>
                        <a:pt x="966" y="648"/>
                      </a:lnTo>
                      <a:lnTo>
                        <a:pt x="952" y="642"/>
                      </a:lnTo>
                      <a:lnTo>
                        <a:pt x="942" y="632"/>
                      </a:lnTo>
                      <a:lnTo>
                        <a:pt x="936" y="622"/>
                      </a:lnTo>
                      <a:lnTo>
                        <a:pt x="930" y="612"/>
                      </a:lnTo>
                      <a:lnTo>
                        <a:pt x="928" y="602"/>
                      </a:lnTo>
                      <a:lnTo>
                        <a:pt x="924" y="596"/>
                      </a:lnTo>
                      <a:lnTo>
                        <a:pt x="918" y="592"/>
                      </a:lnTo>
                      <a:lnTo>
                        <a:pt x="912" y="592"/>
                      </a:lnTo>
                      <a:lnTo>
                        <a:pt x="912" y="592"/>
                      </a:lnTo>
                      <a:lnTo>
                        <a:pt x="904" y="594"/>
                      </a:lnTo>
                      <a:lnTo>
                        <a:pt x="896" y="594"/>
                      </a:lnTo>
                      <a:lnTo>
                        <a:pt x="892" y="592"/>
                      </a:lnTo>
                      <a:lnTo>
                        <a:pt x="890" y="590"/>
                      </a:lnTo>
                      <a:lnTo>
                        <a:pt x="890" y="586"/>
                      </a:lnTo>
                      <a:lnTo>
                        <a:pt x="894" y="584"/>
                      </a:lnTo>
                      <a:lnTo>
                        <a:pt x="900" y="580"/>
                      </a:lnTo>
                      <a:lnTo>
                        <a:pt x="908" y="578"/>
                      </a:lnTo>
                      <a:lnTo>
                        <a:pt x="908" y="578"/>
                      </a:lnTo>
                      <a:lnTo>
                        <a:pt x="912" y="576"/>
                      </a:lnTo>
                      <a:lnTo>
                        <a:pt x="916" y="576"/>
                      </a:lnTo>
                      <a:lnTo>
                        <a:pt x="916" y="572"/>
                      </a:lnTo>
                      <a:lnTo>
                        <a:pt x="916" y="570"/>
                      </a:lnTo>
                      <a:lnTo>
                        <a:pt x="914" y="564"/>
                      </a:lnTo>
                      <a:lnTo>
                        <a:pt x="910" y="556"/>
                      </a:lnTo>
                      <a:lnTo>
                        <a:pt x="902" y="546"/>
                      </a:lnTo>
                      <a:lnTo>
                        <a:pt x="902" y="544"/>
                      </a:lnTo>
                      <a:lnTo>
                        <a:pt x="904" y="544"/>
                      </a:lnTo>
                      <a:lnTo>
                        <a:pt x="910" y="546"/>
                      </a:lnTo>
                      <a:lnTo>
                        <a:pt x="910" y="546"/>
                      </a:lnTo>
                      <a:lnTo>
                        <a:pt x="918" y="548"/>
                      </a:lnTo>
                      <a:lnTo>
                        <a:pt x="924" y="546"/>
                      </a:lnTo>
                      <a:lnTo>
                        <a:pt x="928" y="542"/>
                      </a:lnTo>
                      <a:lnTo>
                        <a:pt x="930" y="538"/>
                      </a:lnTo>
                      <a:lnTo>
                        <a:pt x="932" y="536"/>
                      </a:lnTo>
                      <a:lnTo>
                        <a:pt x="934" y="534"/>
                      </a:lnTo>
                      <a:lnTo>
                        <a:pt x="938" y="536"/>
                      </a:lnTo>
                      <a:lnTo>
                        <a:pt x="942" y="544"/>
                      </a:lnTo>
                      <a:lnTo>
                        <a:pt x="942" y="544"/>
                      </a:lnTo>
                      <a:lnTo>
                        <a:pt x="950" y="552"/>
                      </a:lnTo>
                      <a:lnTo>
                        <a:pt x="954" y="556"/>
                      </a:lnTo>
                      <a:lnTo>
                        <a:pt x="958" y="558"/>
                      </a:lnTo>
                      <a:lnTo>
                        <a:pt x="962" y="558"/>
                      </a:lnTo>
                      <a:lnTo>
                        <a:pt x="968" y="560"/>
                      </a:lnTo>
                      <a:lnTo>
                        <a:pt x="972" y="562"/>
                      </a:lnTo>
                      <a:lnTo>
                        <a:pt x="974" y="568"/>
                      </a:lnTo>
                      <a:lnTo>
                        <a:pt x="974" y="568"/>
                      </a:lnTo>
                      <a:lnTo>
                        <a:pt x="976" y="574"/>
                      </a:lnTo>
                      <a:lnTo>
                        <a:pt x="980" y="576"/>
                      </a:lnTo>
                      <a:lnTo>
                        <a:pt x="986" y="580"/>
                      </a:lnTo>
                      <a:lnTo>
                        <a:pt x="990" y="580"/>
                      </a:lnTo>
                      <a:lnTo>
                        <a:pt x="992" y="582"/>
                      </a:lnTo>
                      <a:lnTo>
                        <a:pt x="994" y="586"/>
                      </a:lnTo>
                      <a:lnTo>
                        <a:pt x="994" y="592"/>
                      </a:lnTo>
                      <a:lnTo>
                        <a:pt x="994" y="592"/>
                      </a:lnTo>
                      <a:lnTo>
                        <a:pt x="994" y="596"/>
                      </a:lnTo>
                      <a:lnTo>
                        <a:pt x="996" y="600"/>
                      </a:lnTo>
                      <a:lnTo>
                        <a:pt x="1008" y="614"/>
                      </a:lnTo>
                      <a:lnTo>
                        <a:pt x="1022" y="626"/>
                      </a:lnTo>
                      <a:lnTo>
                        <a:pt x="1040" y="638"/>
                      </a:lnTo>
                      <a:lnTo>
                        <a:pt x="1056" y="646"/>
                      </a:lnTo>
                      <a:lnTo>
                        <a:pt x="1064" y="648"/>
                      </a:lnTo>
                      <a:lnTo>
                        <a:pt x="1070" y="648"/>
                      </a:lnTo>
                      <a:lnTo>
                        <a:pt x="1074" y="646"/>
                      </a:lnTo>
                      <a:lnTo>
                        <a:pt x="1078" y="642"/>
                      </a:lnTo>
                      <a:lnTo>
                        <a:pt x="1080" y="636"/>
                      </a:lnTo>
                      <a:lnTo>
                        <a:pt x="1078" y="628"/>
                      </a:lnTo>
                      <a:lnTo>
                        <a:pt x="1078" y="628"/>
                      </a:lnTo>
                      <a:lnTo>
                        <a:pt x="1078" y="618"/>
                      </a:lnTo>
                      <a:lnTo>
                        <a:pt x="1078" y="612"/>
                      </a:lnTo>
                      <a:lnTo>
                        <a:pt x="1080" y="606"/>
                      </a:lnTo>
                      <a:lnTo>
                        <a:pt x="1082" y="602"/>
                      </a:lnTo>
                      <a:lnTo>
                        <a:pt x="1086" y="600"/>
                      </a:lnTo>
                      <a:lnTo>
                        <a:pt x="1092" y="598"/>
                      </a:lnTo>
                      <a:lnTo>
                        <a:pt x="1102" y="596"/>
                      </a:lnTo>
                      <a:lnTo>
                        <a:pt x="1118" y="598"/>
                      </a:lnTo>
                      <a:lnTo>
                        <a:pt x="1122" y="596"/>
                      </a:lnTo>
                      <a:lnTo>
                        <a:pt x="1122" y="596"/>
                      </a:lnTo>
                      <a:lnTo>
                        <a:pt x="1122" y="592"/>
                      </a:lnTo>
                      <a:lnTo>
                        <a:pt x="1122" y="588"/>
                      </a:lnTo>
                      <a:lnTo>
                        <a:pt x="1122" y="588"/>
                      </a:lnTo>
                      <a:lnTo>
                        <a:pt x="1118" y="582"/>
                      </a:lnTo>
                      <a:lnTo>
                        <a:pt x="1118" y="576"/>
                      </a:lnTo>
                      <a:lnTo>
                        <a:pt x="1120" y="574"/>
                      </a:lnTo>
                      <a:lnTo>
                        <a:pt x="1122" y="574"/>
                      </a:lnTo>
                      <a:lnTo>
                        <a:pt x="1128" y="570"/>
                      </a:lnTo>
                      <a:lnTo>
                        <a:pt x="1128" y="568"/>
                      </a:lnTo>
                      <a:lnTo>
                        <a:pt x="1126" y="564"/>
                      </a:lnTo>
                      <a:lnTo>
                        <a:pt x="1126" y="564"/>
                      </a:lnTo>
                      <a:lnTo>
                        <a:pt x="1126" y="560"/>
                      </a:lnTo>
                      <a:lnTo>
                        <a:pt x="1126" y="558"/>
                      </a:lnTo>
                      <a:lnTo>
                        <a:pt x="1130" y="554"/>
                      </a:lnTo>
                      <a:lnTo>
                        <a:pt x="1144" y="548"/>
                      </a:lnTo>
                      <a:lnTo>
                        <a:pt x="1150" y="544"/>
                      </a:lnTo>
                      <a:lnTo>
                        <a:pt x="1154" y="536"/>
                      </a:lnTo>
                      <a:lnTo>
                        <a:pt x="1156" y="532"/>
                      </a:lnTo>
                      <a:lnTo>
                        <a:pt x="1154" y="528"/>
                      </a:lnTo>
                      <a:lnTo>
                        <a:pt x="1148" y="514"/>
                      </a:lnTo>
                      <a:lnTo>
                        <a:pt x="1148" y="514"/>
                      </a:lnTo>
                      <a:close/>
                    </a:path>
                  </a:pathLst>
                </a:custGeom>
                <a:grpFill/>
                <a:ln w="6350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a-DK" sz="1800" b="1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79" name="Freeform 6089">
                  <a:extLst>
                    <a:ext uri="{FF2B5EF4-FFF2-40B4-BE49-F238E27FC236}">
                      <a16:creationId xmlns:a16="http://schemas.microsoft.com/office/drawing/2014/main" id="{EA627ACE-1369-4137-A308-4C976DC1B2E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31770" y="1751013"/>
                  <a:ext cx="20320" cy="15240"/>
                </a:xfrm>
                <a:custGeom>
                  <a:avLst/>
                  <a:gdLst/>
                  <a:ahLst/>
                  <a:cxnLst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2" y="4"/>
                    </a:cxn>
                    <a:cxn ang="0">
                      <a:pos x="0" y="8"/>
                    </a:cxn>
                    <a:cxn ang="0">
                      <a:pos x="2" y="12"/>
                    </a:cxn>
                    <a:cxn ang="0">
                      <a:pos x="8" y="18"/>
                    </a:cxn>
                    <a:cxn ang="0">
                      <a:pos x="14" y="22"/>
                    </a:cxn>
                    <a:cxn ang="0">
                      <a:pos x="20" y="24"/>
                    </a:cxn>
                    <a:cxn ang="0">
                      <a:pos x="26" y="24"/>
                    </a:cxn>
                    <a:cxn ang="0">
                      <a:pos x="30" y="22"/>
                    </a:cxn>
                    <a:cxn ang="0">
                      <a:pos x="30" y="22"/>
                    </a:cxn>
                    <a:cxn ang="0">
                      <a:pos x="32" y="16"/>
                    </a:cxn>
                    <a:cxn ang="0">
                      <a:pos x="32" y="12"/>
                    </a:cxn>
                    <a:cxn ang="0">
                      <a:pos x="32" y="8"/>
                    </a:cxn>
                    <a:cxn ang="0">
                      <a:pos x="28" y="4"/>
                    </a:cxn>
                    <a:cxn ang="0">
                      <a:pos x="24" y="2"/>
                    </a:cxn>
                    <a:cxn ang="0">
                      <a:pos x="20" y="0"/>
                    </a:cxn>
                    <a:cxn ang="0">
                      <a:pos x="14" y="0"/>
                    </a:cxn>
                    <a:cxn ang="0">
                      <a:pos x="6" y="0"/>
                    </a:cxn>
                    <a:cxn ang="0">
                      <a:pos x="6" y="0"/>
                    </a:cxn>
                  </a:cxnLst>
                  <a:rect l="0" t="0" r="r" b="b"/>
                  <a:pathLst>
                    <a:path w="32" h="24">
                      <a:moveTo>
                        <a:pt x="6" y="0"/>
                      </a:moveTo>
                      <a:lnTo>
                        <a:pt x="6" y="0"/>
                      </a:lnTo>
                      <a:lnTo>
                        <a:pt x="2" y="4"/>
                      </a:lnTo>
                      <a:lnTo>
                        <a:pt x="0" y="8"/>
                      </a:lnTo>
                      <a:lnTo>
                        <a:pt x="2" y="12"/>
                      </a:lnTo>
                      <a:lnTo>
                        <a:pt x="8" y="18"/>
                      </a:lnTo>
                      <a:lnTo>
                        <a:pt x="14" y="22"/>
                      </a:lnTo>
                      <a:lnTo>
                        <a:pt x="20" y="24"/>
                      </a:lnTo>
                      <a:lnTo>
                        <a:pt x="26" y="24"/>
                      </a:lnTo>
                      <a:lnTo>
                        <a:pt x="30" y="22"/>
                      </a:lnTo>
                      <a:lnTo>
                        <a:pt x="30" y="22"/>
                      </a:lnTo>
                      <a:lnTo>
                        <a:pt x="32" y="16"/>
                      </a:lnTo>
                      <a:lnTo>
                        <a:pt x="32" y="12"/>
                      </a:lnTo>
                      <a:lnTo>
                        <a:pt x="32" y="8"/>
                      </a:lnTo>
                      <a:lnTo>
                        <a:pt x="28" y="4"/>
                      </a:lnTo>
                      <a:lnTo>
                        <a:pt x="24" y="2"/>
                      </a:lnTo>
                      <a:lnTo>
                        <a:pt x="20" y="0"/>
                      </a:lnTo>
                      <a:lnTo>
                        <a:pt x="14" y="0"/>
                      </a:lnTo>
                      <a:lnTo>
                        <a:pt x="6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grpFill/>
                <a:ln w="6350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a-DK" sz="1800" b="1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80" name="Freeform 6091">
                  <a:extLst>
                    <a:ext uri="{FF2B5EF4-FFF2-40B4-BE49-F238E27FC236}">
                      <a16:creationId xmlns:a16="http://schemas.microsoft.com/office/drawing/2014/main" id="{22ECAFBE-C9C3-41F1-ADC3-41DC66F460D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56840" y="1799273"/>
                  <a:ext cx="13970" cy="15240"/>
                </a:xfrm>
                <a:custGeom>
                  <a:avLst/>
                  <a:gdLst/>
                  <a:ahLst/>
                  <a:cxnLst>
                    <a:cxn ang="0">
                      <a:pos x="4" y="24"/>
                    </a:cxn>
                    <a:cxn ang="0">
                      <a:pos x="4" y="24"/>
                    </a:cxn>
                    <a:cxn ang="0">
                      <a:pos x="12" y="22"/>
                    </a:cxn>
                    <a:cxn ang="0">
                      <a:pos x="20" y="16"/>
                    </a:cxn>
                    <a:cxn ang="0">
                      <a:pos x="22" y="12"/>
                    </a:cxn>
                    <a:cxn ang="0">
                      <a:pos x="22" y="10"/>
                    </a:cxn>
                    <a:cxn ang="0">
                      <a:pos x="22" y="6"/>
                    </a:cxn>
                    <a:cxn ang="0">
                      <a:pos x="18" y="2"/>
                    </a:cxn>
                    <a:cxn ang="0">
                      <a:pos x="18" y="2"/>
                    </a:cxn>
                    <a:cxn ang="0">
                      <a:pos x="14" y="0"/>
                    </a:cxn>
                    <a:cxn ang="0">
                      <a:pos x="10" y="2"/>
                    </a:cxn>
                    <a:cxn ang="0">
                      <a:pos x="6" y="4"/>
                    </a:cxn>
                    <a:cxn ang="0">
                      <a:pos x="2" y="10"/>
                    </a:cxn>
                    <a:cxn ang="0">
                      <a:pos x="0" y="14"/>
                    </a:cxn>
                    <a:cxn ang="0">
                      <a:pos x="0" y="18"/>
                    </a:cxn>
                    <a:cxn ang="0">
                      <a:pos x="2" y="22"/>
                    </a:cxn>
                    <a:cxn ang="0">
                      <a:pos x="4" y="24"/>
                    </a:cxn>
                    <a:cxn ang="0">
                      <a:pos x="4" y="24"/>
                    </a:cxn>
                  </a:cxnLst>
                  <a:rect l="0" t="0" r="r" b="b"/>
                  <a:pathLst>
                    <a:path w="22" h="24">
                      <a:moveTo>
                        <a:pt x="4" y="24"/>
                      </a:moveTo>
                      <a:lnTo>
                        <a:pt x="4" y="24"/>
                      </a:lnTo>
                      <a:lnTo>
                        <a:pt x="12" y="22"/>
                      </a:lnTo>
                      <a:lnTo>
                        <a:pt x="20" y="16"/>
                      </a:lnTo>
                      <a:lnTo>
                        <a:pt x="22" y="12"/>
                      </a:lnTo>
                      <a:lnTo>
                        <a:pt x="22" y="10"/>
                      </a:lnTo>
                      <a:lnTo>
                        <a:pt x="22" y="6"/>
                      </a:lnTo>
                      <a:lnTo>
                        <a:pt x="18" y="2"/>
                      </a:lnTo>
                      <a:lnTo>
                        <a:pt x="18" y="2"/>
                      </a:lnTo>
                      <a:lnTo>
                        <a:pt x="14" y="0"/>
                      </a:lnTo>
                      <a:lnTo>
                        <a:pt x="10" y="2"/>
                      </a:lnTo>
                      <a:lnTo>
                        <a:pt x="6" y="4"/>
                      </a:lnTo>
                      <a:lnTo>
                        <a:pt x="2" y="10"/>
                      </a:lnTo>
                      <a:lnTo>
                        <a:pt x="0" y="14"/>
                      </a:lnTo>
                      <a:lnTo>
                        <a:pt x="0" y="18"/>
                      </a:lnTo>
                      <a:lnTo>
                        <a:pt x="2" y="22"/>
                      </a:lnTo>
                      <a:lnTo>
                        <a:pt x="4" y="24"/>
                      </a:lnTo>
                      <a:lnTo>
                        <a:pt x="4" y="24"/>
                      </a:lnTo>
                      <a:close/>
                    </a:path>
                  </a:pathLst>
                </a:custGeom>
                <a:grpFill/>
                <a:ln w="6350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a-DK" sz="1800" b="1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81" name="Freeform 6092">
                  <a:extLst>
                    <a:ext uri="{FF2B5EF4-FFF2-40B4-BE49-F238E27FC236}">
                      <a16:creationId xmlns:a16="http://schemas.microsoft.com/office/drawing/2014/main" id="{CB7516E6-7F9D-42D2-B746-1F31F097992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52040" y="1724343"/>
                  <a:ext cx="22860" cy="34290"/>
                </a:xfrm>
                <a:custGeom>
                  <a:avLst/>
                  <a:gdLst/>
                  <a:ahLst/>
                  <a:cxnLst>
                    <a:cxn ang="0">
                      <a:pos x="20" y="54"/>
                    </a:cxn>
                    <a:cxn ang="0">
                      <a:pos x="20" y="54"/>
                    </a:cxn>
                    <a:cxn ang="0">
                      <a:pos x="26" y="50"/>
                    </a:cxn>
                    <a:cxn ang="0">
                      <a:pos x="30" y="42"/>
                    </a:cxn>
                    <a:cxn ang="0">
                      <a:pos x="34" y="32"/>
                    </a:cxn>
                    <a:cxn ang="0">
                      <a:pos x="36" y="22"/>
                    </a:cxn>
                    <a:cxn ang="0">
                      <a:pos x="36" y="12"/>
                    </a:cxn>
                    <a:cxn ang="0">
                      <a:pos x="34" y="4"/>
                    </a:cxn>
                    <a:cxn ang="0">
                      <a:pos x="32" y="2"/>
                    </a:cxn>
                    <a:cxn ang="0">
                      <a:pos x="28" y="0"/>
                    </a:cxn>
                    <a:cxn ang="0">
                      <a:pos x="24" y="0"/>
                    </a:cxn>
                    <a:cxn ang="0">
                      <a:pos x="18" y="0"/>
                    </a:cxn>
                    <a:cxn ang="0">
                      <a:pos x="18" y="0"/>
                    </a:cxn>
                    <a:cxn ang="0">
                      <a:pos x="14" y="2"/>
                    </a:cxn>
                    <a:cxn ang="0">
                      <a:pos x="8" y="6"/>
                    </a:cxn>
                    <a:cxn ang="0">
                      <a:pos x="4" y="12"/>
                    </a:cxn>
                    <a:cxn ang="0">
                      <a:pos x="0" y="22"/>
                    </a:cxn>
                    <a:cxn ang="0">
                      <a:pos x="2" y="32"/>
                    </a:cxn>
                    <a:cxn ang="0">
                      <a:pos x="4" y="40"/>
                    </a:cxn>
                    <a:cxn ang="0">
                      <a:pos x="8" y="48"/>
                    </a:cxn>
                    <a:cxn ang="0">
                      <a:pos x="14" y="52"/>
                    </a:cxn>
                    <a:cxn ang="0">
                      <a:pos x="20" y="54"/>
                    </a:cxn>
                    <a:cxn ang="0">
                      <a:pos x="20" y="54"/>
                    </a:cxn>
                  </a:cxnLst>
                  <a:rect l="0" t="0" r="r" b="b"/>
                  <a:pathLst>
                    <a:path w="36" h="54">
                      <a:moveTo>
                        <a:pt x="20" y="54"/>
                      </a:moveTo>
                      <a:lnTo>
                        <a:pt x="20" y="54"/>
                      </a:lnTo>
                      <a:lnTo>
                        <a:pt x="26" y="50"/>
                      </a:lnTo>
                      <a:lnTo>
                        <a:pt x="30" y="42"/>
                      </a:lnTo>
                      <a:lnTo>
                        <a:pt x="34" y="32"/>
                      </a:lnTo>
                      <a:lnTo>
                        <a:pt x="36" y="22"/>
                      </a:lnTo>
                      <a:lnTo>
                        <a:pt x="36" y="12"/>
                      </a:lnTo>
                      <a:lnTo>
                        <a:pt x="34" y="4"/>
                      </a:lnTo>
                      <a:lnTo>
                        <a:pt x="32" y="2"/>
                      </a:lnTo>
                      <a:lnTo>
                        <a:pt x="28" y="0"/>
                      </a:lnTo>
                      <a:lnTo>
                        <a:pt x="24" y="0"/>
                      </a:lnTo>
                      <a:lnTo>
                        <a:pt x="18" y="0"/>
                      </a:lnTo>
                      <a:lnTo>
                        <a:pt x="18" y="0"/>
                      </a:lnTo>
                      <a:lnTo>
                        <a:pt x="14" y="2"/>
                      </a:lnTo>
                      <a:lnTo>
                        <a:pt x="8" y="6"/>
                      </a:lnTo>
                      <a:lnTo>
                        <a:pt x="4" y="12"/>
                      </a:lnTo>
                      <a:lnTo>
                        <a:pt x="0" y="22"/>
                      </a:lnTo>
                      <a:lnTo>
                        <a:pt x="2" y="32"/>
                      </a:lnTo>
                      <a:lnTo>
                        <a:pt x="4" y="40"/>
                      </a:lnTo>
                      <a:lnTo>
                        <a:pt x="8" y="48"/>
                      </a:lnTo>
                      <a:lnTo>
                        <a:pt x="14" y="52"/>
                      </a:lnTo>
                      <a:lnTo>
                        <a:pt x="20" y="54"/>
                      </a:lnTo>
                      <a:lnTo>
                        <a:pt x="20" y="54"/>
                      </a:lnTo>
                      <a:close/>
                    </a:path>
                  </a:pathLst>
                </a:custGeom>
                <a:grpFill/>
                <a:ln w="6350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a-DK" sz="1800" b="1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82" name="Freeform 6094">
                  <a:extLst>
                    <a:ext uri="{FF2B5EF4-FFF2-40B4-BE49-F238E27FC236}">
                      <a16:creationId xmlns:a16="http://schemas.microsoft.com/office/drawing/2014/main" id="{43E52159-869D-4664-A9BE-02883DC3066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28240" y="1463993"/>
                  <a:ext cx="59690" cy="48260"/>
                </a:xfrm>
                <a:custGeom>
                  <a:avLst/>
                  <a:gdLst/>
                  <a:ahLst/>
                  <a:cxnLst>
                    <a:cxn ang="0">
                      <a:pos x="8" y="26"/>
                    </a:cxn>
                    <a:cxn ang="0">
                      <a:pos x="8" y="26"/>
                    </a:cxn>
                    <a:cxn ang="0">
                      <a:pos x="4" y="36"/>
                    </a:cxn>
                    <a:cxn ang="0">
                      <a:pos x="0" y="46"/>
                    </a:cxn>
                    <a:cxn ang="0">
                      <a:pos x="0" y="56"/>
                    </a:cxn>
                    <a:cxn ang="0">
                      <a:pos x="2" y="64"/>
                    </a:cxn>
                    <a:cxn ang="0">
                      <a:pos x="8" y="70"/>
                    </a:cxn>
                    <a:cxn ang="0">
                      <a:pos x="18" y="74"/>
                    </a:cxn>
                    <a:cxn ang="0">
                      <a:pos x="34" y="76"/>
                    </a:cxn>
                    <a:cxn ang="0">
                      <a:pos x="54" y="76"/>
                    </a:cxn>
                    <a:cxn ang="0">
                      <a:pos x="54" y="76"/>
                    </a:cxn>
                    <a:cxn ang="0">
                      <a:pos x="72" y="74"/>
                    </a:cxn>
                    <a:cxn ang="0">
                      <a:pos x="84" y="70"/>
                    </a:cxn>
                    <a:cxn ang="0">
                      <a:pos x="90" y="64"/>
                    </a:cxn>
                    <a:cxn ang="0">
                      <a:pos x="94" y="58"/>
                    </a:cxn>
                    <a:cxn ang="0">
                      <a:pos x="92" y="50"/>
                    </a:cxn>
                    <a:cxn ang="0">
                      <a:pos x="92" y="40"/>
                    </a:cxn>
                    <a:cxn ang="0">
                      <a:pos x="90" y="32"/>
                    </a:cxn>
                    <a:cxn ang="0">
                      <a:pos x="92" y="22"/>
                    </a:cxn>
                    <a:cxn ang="0">
                      <a:pos x="92" y="22"/>
                    </a:cxn>
                    <a:cxn ang="0">
                      <a:pos x="92" y="18"/>
                    </a:cxn>
                    <a:cxn ang="0">
                      <a:pos x="90" y="14"/>
                    </a:cxn>
                    <a:cxn ang="0">
                      <a:pos x="88" y="10"/>
                    </a:cxn>
                    <a:cxn ang="0">
                      <a:pos x="84" y="6"/>
                    </a:cxn>
                    <a:cxn ang="0">
                      <a:pos x="74" y="2"/>
                    </a:cxn>
                    <a:cxn ang="0">
                      <a:pos x="60" y="0"/>
                    </a:cxn>
                    <a:cxn ang="0">
                      <a:pos x="46" y="2"/>
                    </a:cxn>
                    <a:cxn ang="0">
                      <a:pos x="32" y="6"/>
                    </a:cxn>
                    <a:cxn ang="0">
                      <a:pos x="18" y="14"/>
                    </a:cxn>
                    <a:cxn ang="0">
                      <a:pos x="14" y="20"/>
                    </a:cxn>
                    <a:cxn ang="0">
                      <a:pos x="8" y="26"/>
                    </a:cxn>
                    <a:cxn ang="0">
                      <a:pos x="8" y="26"/>
                    </a:cxn>
                  </a:cxnLst>
                  <a:rect l="0" t="0" r="r" b="b"/>
                  <a:pathLst>
                    <a:path w="94" h="76">
                      <a:moveTo>
                        <a:pt x="8" y="26"/>
                      </a:moveTo>
                      <a:lnTo>
                        <a:pt x="8" y="26"/>
                      </a:lnTo>
                      <a:lnTo>
                        <a:pt x="4" y="36"/>
                      </a:lnTo>
                      <a:lnTo>
                        <a:pt x="0" y="46"/>
                      </a:lnTo>
                      <a:lnTo>
                        <a:pt x="0" y="56"/>
                      </a:lnTo>
                      <a:lnTo>
                        <a:pt x="2" y="64"/>
                      </a:lnTo>
                      <a:lnTo>
                        <a:pt x="8" y="70"/>
                      </a:lnTo>
                      <a:lnTo>
                        <a:pt x="18" y="74"/>
                      </a:lnTo>
                      <a:lnTo>
                        <a:pt x="34" y="76"/>
                      </a:lnTo>
                      <a:lnTo>
                        <a:pt x="54" y="76"/>
                      </a:lnTo>
                      <a:lnTo>
                        <a:pt x="54" y="76"/>
                      </a:lnTo>
                      <a:lnTo>
                        <a:pt x="72" y="74"/>
                      </a:lnTo>
                      <a:lnTo>
                        <a:pt x="84" y="70"/>
                      </a:lnTo>
                      <a:lnTo>
                        <a:pt x="90" y="64"/>
                      </a:lnTo>
                      <a:lnTo>
                        <a:pt x="94" y="58"/>
                      </a:lnTo>
                      <a:lnTo>
                        <a:pt x="92" y="50"/>
                      </a:lnTo>
                      <a:lnTo>
                        <a:pt x="92" y="40"/>
                      </a:lnTo>
                      <a:lnTo>
                        <a:pt x="90" y="32"/>
                      </a:lnTo>
                      <a:lnTo>
                        <a:pt x="92" y="22"/>
                      </a:lnTo>
                      <a:lnTo>
                        <a:pt x="92" y="22"/>
                      </a:lnTo>
                      <a:lnTo>
                        <a:pt x="92" y="18"/>
                      </a:lnTo>
                      <a:lnTo>
                        <a:pt x="90" y="14"/>
                      </a:lnTo>
                      <a:lnTo>
                        <a:pt x="88" y="10"/>
                      </a:lnTo>
                      <a:lnTo>
                        <a:pt x="84" y="6"/>
                      </a:lnTo>
                      <a:lnTo>
                        <a:pt x="74" y="2"/>
                      </a:lnTo>
                      <a:lnTo>
                        <a:pt x="60" y="0"/>
                      </a:lnTo>
                      <a:lnTo>
                        <a:pt x="46" y="2"/>
                      </a:lnTo>
                      <a:lnTo>
                        <a:pt x="32" y="6"/>
                      </a:lnTo>
                      <a:lnTo>
                        <a:pt x="18" y="14"/>
                      </a:lnTo>
                      <a:lnTo>
                        <a:pt x="14" y="20"/>
                      </a:lnTo>
                      <a:lnTo>
                        <a:pt x="8" y="26"/>
                      </a:lnTo>
                      <a:lnTo>
                        <a:pt x="8" y="26"/>
                      </a:lnTo>
                      <a:close/>
                    </a:path>
                  </a:pathLst>
                </a:custGeom>
                <a:grpFill/>
                <a:ln w="6350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a-DK" sz="1800" b="1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83" name="Freeform 6098">
                  <a:extLst>
                    <a:ext uri="{FF2B5EF4-FFF2-40B4-BE49-F238E27FC236}">
                      <a16:creationId xmlns:a16="http://schemas.microsoft.com/office/drawing/2014/main" id="{0440EDD9-6C6D-454D-92E3-CFD31A7D348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68780" y="1211263"/>
                  <a:ext cx="63500" cy="43180"/>
                </a:xfrm>
                <a:custGeom>
                  <a:avLst/>
                  <a:gdLst/>
                  <a:ahLst/>
                  <a:cxnLst>
                    <a:cxn ang="0">
                      <a:pos x="46" y="2"/>
                    </a:cxn>
                    <a:cxn ang="0">
                      <a:pos x="46" y="2"/>
                    </a:cxn>
                    <a:cxn ang="0">
                      <a:pos x="32" y="4"/>
                    </a:cxn>
                    <a:cxn ang="0">
                      <a:pos x="20" y="6"/>
                    </a:cxn>
                    <a:cxn ang="0">
                      <a:pos x="10" y="10"/>
                    </a:cxn>
                    <a:cxn ang="0">
                      <a:pos x="4" y="12"/>
                    </a:cxn>
                    <a:cxn ang="0">
                      <a:pos x="0" y="16"/>
                    </a:cxn>
                    <a:cxn ang="0">
                      <a:pos x="0" y="20"/>
                    </a:cxn>
                    <a:cxn ang="0">
                      <a:pos x="2" y="22"/>
                    </a:cxn>
                    <a:cxn ang="0">
                      <a:pos x="8" y="24"/>
                    </a:cxn>
                    <a:cxn ang="0">
                      <a:pos x="8" y="24"/>
                    </a:cxn>
                    <a:cxn ang="0">
                      <a:pos x="20" y="28"/>
                    </a:cxn>
                    <a:cxn ang="0">
                      <a:pos x="28" y="32"/>
                    </a:cxn>
                    <a:cxn ang="0">
                      <a:pos x="32" y="36"/>
                    </a:cxn>
                    <a:cxn ang="0">
                      <a:pos x="34" y="40"/>
                    </a:cxn>
                    <a:cxn ang="0">
                      <a:pos x="34" y="40"/>
                    </a:cxn>
                    <a:cxn ang="0">
                      <a:pos x="38" y="46"/>
                    </a:cxn>
                    <a:cxn ang="0">
                      <a:pos x="44" y="50"/>
                    </a:cxn>
                    <a:cxn ang="0">
                      <a:pos x="54" y="56"/>
                    </a:cxn>
                    <a:cxn ang="0">
                      <a:pos x="64" y="66"/>
                    </a:cxn>
                    <a:cxn ang="0">
                      <a:pos x="64" y="66"/>
                    </a:cxn>
                    <a:cxn ang="0">
                      <a:pos x="68" y="68"/>
                    </a:cxn>
                    <a:cxn ang="0">
                      <a:pos x="70" y="68"/>
                    </a:cxn>
                    <a:cxn ang="0">
                      <a:pos x="70" y="66"/>
                    </a:cxn>
                    <a:cxn ang="0">
                      <a:pos x="70" y="66"/>
                    </a:cxn>
                    <a:cxn ang="0">
                      <a:pos x="70" y="62"/>
                    </a:cxn>
                    <a:cxn ang="0">
                      <a:pos x="74" y="60"/>
                    </a:cxn>
                    <a:cxn ang="0">
                      <a:pos x="80" y="56"/>
                    </a:cxn>
                    <a:cxn ang="0">
                      <a:pos x="86" y="48"/>
                    </a:cxn>
                    <a:cxn ang="0">
                      <a:pos x="86" y="48"/>
                    </a:cxn>
                    <a:cxn ang="0">
                      <a:pos x="100" y="26"/>
                    </a:cxn>
                    <a:cxn ang="0">
                      <a:pos x="100" y="20"/>
                    </a:cxn>
                    <a:cxn ang="0">
                      <a:pos x="100" y="16"/>
                    </a:cxn>
                    <a:cxn ang="0">
                      <a:pos x="98" y="14"/>
                    </a:cxn>
                    <a:cxn ang="0">
                      <a:pos x="94" y="10"/>
                    </a:cxn>
                    <a:cxn ang="0">
                      <a:pos x="94" y="10"/>
                    </a:cxn>
                    <a:cxn ang="0">
                      <a:pos x="86" y="6"/>
                    </a:cxn>
                    <a:cxn ang="0">
                      <a:pos x="80" y="2"/>
                    </a:cxn>
                    <a:cxn ang="0">
                      <a:pos x="70" y="0"/>
                    </a:cxn>
                    <a:cxn ang="0">
                      <a:pos x="46" y="2"/>
                    </a:cxn>
                    <a:cxn ang="0">
                      <a:pos x="46" y="2"/>
                    </a:cxn>
                  </a:cxnLst>
                  <a:rect l="0" t="0" r="r" b="b"/>
                  <a:pathLst>
                    <a:path w="100" h="68">
                      <a:moveTo>
                        <a:pt x="46" y="2"/>
                      </a:moveTo>
                      <a:lnTo>
                        <a:pt x="46" y="2"/>
                      </a:lnTo>
                      <a:lnTo>
                        <a:pt x="32" y="4"/>
                      </a:lnTo>
                      <a:lnTo>
                        <a:pt x="20" y="6"/>
                      </a:lnTo>
                      <a:lnTo>
                        <a:pt x="10" y="10"/>
                      </a:lnTo>
                      <a:lnTo>
                        <a:pt x="4" y="12"/>
                      </a:lnTo>
                      <a:lnTo>
                        <a:pt x="0" y="16"/>
                      </a:lnTo>
                      <a:lnTo>
                        <a:pt x="0" y="20"/>
                      </a:lnTo>
                      <a:lnTo>
                        <a:pt x="2" y="22"/>
                      </a:lnTo>
                      <a:lnTo>
                        <a:pt x="8" y="24"/>
                      </a:lnTo>
                      <a:lnTo>
                        <a:pt x="8" y="24"/>
                      </a:lnTo>
                      <a:lnTo>
                        <a:pt x="20" y="28"/>
                      </a:lnTo>
                      <a:lnTo>
                        <a:pt x="28" y="32"/>
                      </a:lnTo>
                      <a:lnTo>
                        <a:pt x="32" y="36"/>
                      </a:lnTo>
                      <a:lnTo>
                        <a:pt x="34" y="40"/>
                      </a:lnTo>
                      <a:lnTo>
                        <a:pt x="34" y="40"/>
                      </a:lnTo>
                      <a:lnTo>
                        <a:pt x="38" y="46"/>
                      </a:lnTo>
                      <a:lnTo>
                        <a:pt x="44" y="50"/>
                      </a:lnTo>
                      <a:lnTo>
                        <a:pt x="54" y="56"/>
                      </a:lnTo>
                      <a:lnTo>
                        <a:pt x="64" y="66"/>
                      </a:lnTo>
                      <a:lnTo>
                        <a:pt x="64" y="66"/>
                      </a:lnTo>
                      <a:lnTo>
                        <a:pt x="68" y="68"/>
                      </a:lnTo>
                      <a:lnTo>
                        <a:pt x="70" y="68"/>
                      </a:lnTo>
                      <a:lnTo>
                        <a:pt x="70" y="66"/>
                      </a:lnTo>
                      <a:lnTo>
                        <a:pt x="70" y="66"/>
                      </a:lnTo>
                      <a:lnTo>
                        <a:pt x="70" y="62"/>
                      </a:lnTo>
                      <a:lnTo>
                        <a:pt x="74" y="60"/>
                      </a:lnTo>
                      <a:lnTo>
                        <a:pt x="80" y="56"/>
                      </a:lnTo>
                      <a:lnTo>
                        <a:pt x="86" y="48"/>
                      </a:lnTo>
                      <a:lnTo>
                        <a:pt x="86" y="48"/>
                      </a:lnTo>
                      <a:lnTo>
                        <a:pt x="100" y="26"/>
                      </a:lnTo>
                      <a:lnTo>
                        <a:pt x="100" y="20"/>
                      </a:lnTo>
                      <a:lnTo>
                        <a:pt x="100" y="16"/>
                      </a:lnTo>
                      <a:lnTo>
                        <a:pt x="98" y="14"/>
                      </a:lnTo>
                      <a:lnTo>
                        <a:pt x="94" y="10"/>
                      </a:lnTo>
                      <a:lnTo>
                        <a:pt x="94" y="10"/>
                      </a:lnTo>
                      <a:lnTo>
                        <a:pt x="86" y="6"/>
                      </a:lnTo>
                      <a:lnTo>
                        <a:pt x="80" y="2"/>
                      </a:lnTo>
                      <a:lnTo>
                        <a:pt x="70" y="0"/>
                      </a:lnTo>
                      <a:lnTo>
                        <a:pt x="46" y="2"/>
                      </a:lnTo>
                      <a:lnTo>
                        <a:pt x="46" y="2"/>
                      </a:lnTo>
                      <a:close/>
                    </a:path>
                  </a:pathLst>
                </a:custGeom>
                <a:grpFill/>
                <a:ln w="6350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a-DK" sz="1800" b="1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84" name="Freeform 6099">
                  <a:extLst>
                    <a:ext uri="{FF2B5EF4-FFF2-40B4-BE49-F238E27FC236}">
                      <a16:creationId xmlns:a16="http://schemas.microsoft.com/office/drawing/2014/main" id="{C70E8B05-6E5E-4B8C-B3E0-934FF6C7876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33550" y="1088073"/>
                  <a:ext cx="48260" cy="10160"/>
                </a:xfrm>
                <a:custGeom>
                  <a:avLst/>
                  <a:gdLst/>
                  <a:ahLst/>
                  <a:cxnLst>
                    <a:cxn ang="0">
                      <a:pos x="76" y="2"/>
                    </a:cxn>
                    <a:cxn ang="0">
                      <a:pos x="76" y="2"/>
                    </a:cxn>
                    <a:cxn ang="0">
                      <a:pos x="68" y="0"/>
                    </a:cxn>
                    <a:cxn ang="0">
                      <a:pos x="56" y="0"/>
                    </a:cxn>
                    <a:cxn ang="0">
                      <a:pos x="30" y="2"/>
                    </a:cxn>
                    <a:cxn ang="0">
                      <a:pos x="16" y="6"/>
                    </a:cxn>
                    <a:cxn ang="0">
                      <a:pos x="6" y="8"/>
                    </a:cxn>
                    <a:cxn ang="0">
                      <a:pos x="0" y="12"/>
                    </a:cxn>
                    <a:cxn ang="0">
                      <a:pos x="0" y="14"/>
                    </a:cxn>
                    <a:cxn ang="0">
                      <a:pos x="2" y="16"/>
                    </a:cxn>
                    <a:cxn ang="0">
                      <a:pos x="2" y="16"/>
                    </a:cxn>
                    <a:cxn ang="0">
                      <a:pos x="8" y="16"/>
                    </a:cxn>
                    <a:cxn ang="0">
                      <a:pos x="20" y="16"/>
                    </a:cxn>
                    <a:cxn ang="0">
                      <a:pos x="48" y="14"/>
                    </a:cxn>
                    <a:cxn ang="0">
                      <a:pos x="70" y="8"/>
                    </a:cxn>
                    <a:cxn ang="0">
                      <a:pos x="76" y="4"/>
                    </a:cxn>
                    <a:cxn ang="0">
                      <a:pos x="76" y="2"/>
                    </a:cxn>
                    <a:cxn ang="0">
                      <a:pos x="76" y="2"/>
                    </a:cxn>
                    <a:cxn ang="0">
                      <a:pos x="76" y="2"/>
                    </a:cxn>
                  </a:cxnLst>
                  <a:rect l="0" t="0" r="r" b="b"/>
                  <a:pathLst>
                    <a:path w="76" h="16">
                      <a:moveTo>
                        <a:pt x="76" y="2"/>
                      </a:moveTo>
                      <a:lnTo>
                        <a:pt x="76" y="2"/>
                      </a:lnTo>
                      <a:lnTo>
                        <a:pt x="68" y="0"/>
                      </a:lnTo>
                      <a:lnTo>
                        <a:pt x="56" y="0"/>
                      </a:lnTo>
                      <a:lnTo>
                        <a:pt x="30" y="2"/>
                      </a:lnTo>
                      <a:lnTo>
                        <a:pt x="16" y="6"/>
                      </a:lnTo>
                      <a:lnTo>
                        <a:pt x="6" y="8"/>
                      </a:lnTo>
                      <a:lnTo>
                        <a:pt x="0" y="12"/>
                      </a:lnTo>
                      <a:lnTo>
                        <a:pt x="0" y="14"/>
                      </a:lnTo>
                      <a:lnTo>
                        <a:pt x="2" y="16"/>
                      </a:lnTo>
                      <a:lnTo>
                        <a:pt x="2" y="16"/>
                      </a:lnTo>
                      <a:lnTo>
                        <a:pt x="8" y="16"/>
                      </a:lnTo>
                      <a:lnTo>
                        <a:pt x="20" y="16"/>
                      </a:lnTo>
                      <a:lnTo>
                        <a:pt x="48" y="14"/>
                      </a:lnTo>
                      <a:lnTo>
                        <a:pt x="70" y="8"/>
                      </a:lnTo>
                      <a:lnTo>
                        <a:pt x="76" y="4"/>
                      </a:lnTo>
                      <a:lnTo>
                        <a:pt x="76" y="2"/>
                      </a:lnTo>
                      <a:lnTo>
                        <a:pt x="76" y="2"/>
                      </a:lnTo>
                      <a:lnTo>
                        <a:pt x="76" y="2"/>
                      </a:lnTo>
                      <a:close/>
                    </a:path>
                  </a:pathLst>
                </a:custGeom>
                <a:grpFill/>
                <a:ln w="6350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a-DK" sz="1800" b="1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85" name="Freeform 6100">
                  <a:extLst>
                    <a:ext uri="{FF2B5EF4-FFF2-40B4-BE49-F238E27FC236}">
                      <a16:creationId xmlns:a16="http://schemas.microsoft.com/office/drawing/2014/main" id="{E4A3A7C3-FBBB-454E-BB8C-3BD08638870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23390" y="1129983"/>
                  <a:ext cx="30480" cy="20320"/>
                </a:xfrm>
                <a:custGeom>
                  <a:avLst/>
                  <a:gdLst/>
                  <a:ahLst/>
                  <a:cxnLst>
                    <a:cxn ang="0">
                      <a:pos x="0" y="20"/>
                    </a:cxn>
                    <a:cxn ang="0">
                      <a:pos x="0" y="20"/>
                    </a:cxn>
                    <a:cxn ang="0">
                      <a:pos x="0" y="22"/>
                    </a:cxn>
                    <a:cxn ang="0">
                      <a:pos x="2" y="26"/>
                    </a:cxn>
                    <a:cxn ang="0">
                      <a:pos x="8" y="30"/>
                    </a:cxn>
                    <a:cxn ang="0">
                      <a:pos x="16" y="32"/>
                    </a:cxn>
                    <a:cxn ang="0">
                      <a:pos x="26" y="32"/>
                    </a:cxn>
                    <a:cxn ang="0">
                      <a:pos x="34" y="30"/>
                    </a:cxn>
                    <a:cxn ang="0">
                      <a:pos x="42" y="28"/>
                    </a:cxn>
                    <a:cxn ang="0">
                      <a:pos x="46" y="22"/>
                    </a:cxn>
                    <a:cxn ang="0">
                      <a:pos x="48" y="20"/>
                    </a:cxn>
                    <a:cxn ang="0">
                      <a:pos x="48" y="18"/>
                    </a:cxn>
                    <a:cxn ang="0">
                      <a:pos x="48" y="18"/>
                    </a:cxn>
                    <a:cxn ang="0">
                      <a:pos x="44" y="12"/>
                    </a:cxn>
                    <a:cxn ang="0">
                      <a:pos x="38" y="6"/>
                    </a:cxn>
                    <a:cxn ang="0">
                      <a:pos x="30" y="2"/>
                    </a:cxn>
                    <a:cxn ang="0">
                      <a:pos x="22" y="0"/>
                    </a:cxn>
                    <a:cxn ang="0">
                      <a:pos x="14" y="0"/>
                    </a:cxn>
                    <a:cxn ang="0">
                      <a:pos x="6" y="2"/>
                    </a:cxn>
                    <a:cxn ang="0">
                      <a:pos x="2" y="8"/>
                    </a:cxn>
                    <a:cxn ang="0">
                      <a:pos x="0" y="20"/>
                    </a:cxn>
                    <a:cxn ang="0">
                      <a:pos x="0" y="20"/>
                    </a:cxn>
                  </a:cxnLst>
                  <a:rect l="0" t="0" r="r" b="b"/>
                  <a:pathLst>
                    <a:path w="48" h="32">
                      <a:moveTo>
                        <a:pt x="0" y="20"/>
                      </a:moveTo>
                      <a:lnTo>
                        <a:pt x="0" y="20"/>
                      </a:lnTo>
                      <a:lnTo>
                        <a:pt x="0" y="22"/>
                      </a:lnTo>
                      <a:lnTo>
                        <a:pt x="2" y="26"/>
                      </a:lnTo>
                      <a:lnTo>
                        <a:pt x="8" y="30"/>
                      </a:lnTo>
                      <a:lnTo>
                        <a:pt x="16" y="32"/>
                      </a:lnTo>
                      <a:lnTo>
                        <a:pt x="26" y="32"/>
                      </a:lnTo>
                      <a:lnTo>
                        <a:pt x="34" y="30"/>
                      </a:lnTo>
                      <a:lnTo>
                        <a:pt x="42" y="28"/>
                      </a:lnTo>
                      <a:lnTo>
                        <a:pt x="46" y="22"/>
                      </a:lnTo>
                      <a:lnTo>
                        <a:pt x="48" y="20"/>
                      </a:lnTo>
                      <a:lnTo>
                        <a:pt x="48" y="18"/>
                      </a:lnTo>
                      <a:lnTo>
                        <a:pt x="48" y="18"/>
                      </a:lnTo>
                      <a:lnTo>
                        <a:pt x="44" y="12"/>
                      </a:lnTo>
                      <a:lnTo>
                        <a:pt x="38" y="6"/>
                      </a:lnTo>
                      <a:lnTo>
                        <a:pt x="30" y="2"/>
                      </a:lnTo>
                      <a:lnTo>
                        <a:pt x="22" y="0"/>
                      </a:lnTo>
                      <a:lnTo>
                        <a:pt x="14" y="0"/>
                      </a:lnTo>
                      <a:lnTo>
                        <a:pt x="6" y="2"/>
                      </a:lnTo>
                      <a:lnTo>
                        <a:pt x="2" y="8"/>
                      </a:lnTo>
                      <a:lnTo>
                        <a:pt x="0" y="20"/>
                      </a:lnTo>
                      <a:lnTo>
                        <a:pt x="0" y="20"/>
                      </a:lnTo>
                      <a:close/>
                    </a:path>
                  </a:pathLst>
                </a:custGeom>
                <a:grpFill/>
                <a:ln w="6350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a-DK" sz="1800" b="1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86" name="Freeform 6101">
                  <a:extLst>
                    <a:ext uri="{FF2B5EF4-FFF2-40B4-BE49-F238E27FC236}">
                      <a16:creationId xmlns:a16="http://schemas.microsoft.com/office/drawing/2014/main" id="{B7A0F936-FBCD-4C83-9A84-77E48068A27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28470" y="1065213"/>
                  <a:ext cx="44450" cy="21590"/>
                </a:xfrm>
                <a:custGeom>
                  <a:avLst/>
                  <a:gdLst/>
                  <a:ahLst/>
                  <a:cxnLst>
                    <a:cxn ang="0">
                      <a:pos x="62" y="18"/>
                    </a:cxn>
                    <a:cxn ang="0">
                      <a:pos x="62" y="18"/>
                    </a:cxn>
                    <a:cxn ang="0">
                      <a:pos x="52" y="16"/>
                    </a:cxn>
                    <a:cxn ang="0">
                      <a:pos x="44" y="14"/>
                    </a:cxn>
                    <a:cxn ang="0">
                      <a:pos x="34" y="6"/>
                    </a:cxn>
                    <a:cxn ang="0">
                      <a:pos x="30" y="2"/>
                    </a:cxn>
                    <a:cxn ang="0">
                      <a:pos x="24" y="0"/>
                    </a:cxn>
                    <a:cxn ang="0">
                      <a:pos x="18" y="2"/>
                    </a:cxn>
                    <a:cxn ang="0">
                      <a:pos x="8" y="6"/>
                    </a:cxn>
                    <a:cxn ang="0">
                      <a:pos x="8" y="6"/>
                    </a:cxn>
                    <a:cxn ang="0">
                      <a:pos x="2" y="8"/>
                    </a:cxn>
                    <a:cxn ang="0">
                      <a:pos x="0" y="12"/>
                    </a:cxn>
                    <a:cxn ang="0">
                      <a:pos x="2" y="18"/>
                    </a:cxn>
                    <a:cxn ang="0">
                      <a:pos x="8" y="28"/>
                    </a:cxn>
                    <a:cxn ang="0">
                      <a:pos x="8" y="28"/>
                    </a:cxn>
                    <a:cxn ang="0">
                      <a:pos x="12" y="30"/>
                    </a:cxn>
                    <a:cxn ang="0">
                      <a:pos x="16" y="32"/>
                    </a:cxn>
                    <a:cxn ang="0">
                      <a:pos x="26" y="34"/>
                    </a:cxn>
                    <a:cxn ang="0">
                      <a:pos x="40" y="32"/>
                    </a:cxn>
                    <a:cxn ang="0">
                      <a:pos x="52" y="30"/>
                    </a:cxn>
                    <a:cxn ang="0">
                      <a:pos x="62" y="28"/>
                    </a:cxn>
                    <a:cxn ang="0">
                      <a:pos x="68" y="24"/>
                    </a:cxn>
                    <a:cxn ang="0">
                      <a:pos x="70" y="22"/>
                    </a:cxn>
                    <a:cxn ang="0">
                      <a:pos x="70" y="20"/>
                    </a:cxn>
                    <a:cxn ang="0">
                      <a:pos x="62" y="18"/>
                    </a:cxn>
                    <a:cxn ang="0">
                      <a:pos x="62" y="18"/>
                    </a:cxn>
                  </a:cxnLst>
                  <a:rect l="0" t="0" r="r" b="b"/>
                  <a:pathLst>
                    <a:path w="70" h="34">
                      <a:moveTo>
                        <a:pt x="62" y="18"/>
                      </a:moveTo>
                      <a:lnTo>
                        <a:pt x="62" y="18"/>
                      </a:lnTo>
                      <a:lnTo>
                        <a:pt x="52" y="16"/>
                      </a:lnTo>
                      <a:lnTo>
                        <a:pt x="44" y="14"/>
                      </a:lnTo>
                      <a:lnTo>
                        <a:pt x="34" y="6"/>
                      </a:lnTo>
                      <a:lnTo>
                        <a:pt x="30" y="2"/>
                      </a:lnTo>
                      <a:lnTo>
                        <a:pt x="24" y="0"/>
                      </a:lnTo>
                      <a:lnTo>
                        <a:pt x="18" y="2"/>
                      </a:lnTo>
                      <a:lnTo>
                        <a:pt x="8" y="6"/>
                      </a:lnTo>
                      <a:lnTo>
                        <a:pt x="8" y="6"/>
                      </a:lnTo>
                      <a:lnTo>
                        <a:pt x="2" y="8"/>
                      </a:lnTo>
                      <a:lnTo>
                        <a:pt x="0" y="12"/>
                      </a:lnTo>
                      <a:lnTo>
                        <a:pt x="2" y="18"/>
                      </a:lnTo>
                      <a:lnTo>
                        <a:pt x="8" y="28"/>
                      </a:lnTo>
                      <a:lnTo>
                        <a:pt x="8" y="28"/>
                      </a:lnTo>
                      <a:lnTo>
                        <a:pt x="12" y="30"/>
                      </a:lnTo>
                      <a:lnTo>
                        <a:pt x="16" y="32"/>
                      </a:lnTo>
                      <a:lnTo>
                        <a:pt x="26" y="34"/>
                      </a:lnTo>
                      <a:lnTo>
                        <a:pt x="40" y="32"/>
                      </a:lnTo>
                      <a:lnTo>
                        <a:pt x="52" y="30"/>
                      </a:lnTo>
                      <a:lnTo>
                        <a:pt x="62" y="28"/>
                      </a:lnTo>
                      <a:lnTo>
                        <a:pt x="68" y="24"/>
                      </a:lnTo>
                      <a:lnTo>
                        <a:pt x="70" y="22"/>
                      </a:lnTo>
                      <a:lnTo>
                        <a:pt x="70" y="20"/>
                      </a:lnTo>
                      <a:lnTo>
                        <a:pt x="62" y="18"/>
                      </a:lnTo>
                      <a:lnTo>
                        <a:pt x="62" y="18"/>
                      </a:lnTo>
                      <a:close/>
                    </a:path>
                  </a:pathLst>
                </a:custGeom>
                <a:grpFill/>
                <a:ln w="6350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a-DK" sz="1800" b="1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87" name="Freeform 6102">
                  <a:extLst>
                    <a:ext uri="{FF2B5EF4-FFF2-40B4-BE49-F238E27FC236}">
                      <a16:creationId xmlns:a16="http://schemas.microsoft.com/office/drawing/2014/main" id="{935EDF54-0617-43A3-904A-BE2C9AF420D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22780" y="1048703"/>
                  <a:ext cx="449580" cy="129540"/>
                </a:xfrm>
                <a:custGeom>
                  <a:avLst/>
                  <a:gdLst/>
                  <a:ahLst/>
                  <a:cxnLst>
                    <a:cxn ang="0">
                      <a:pos x="342" y="198"/>
                    </a:cxn>
                    <a:cxn ang="0">
                      <a:pos x="406" y="202"/>
                    </a:cxn>
                    <a:cxn ang="0">
                      <a:pos x="530" y="198"/>
                    </a:cxn>
                    <a:cxn ang="0">
                      <a:pos x="560" y="176"/>
                    </a:cxn>
                    <a:cxn ang="0">
                      <a:pos x="566" y="188"/>
                    </a:cxn>
                    <a:cxn ang="0">
                      <a:pos x="624" y="200"/>
                    </a:cxn>
                    <a:cxn ang="0">
                      <a:pos x="680" y="190"/>
                    </a:cxn>
                    <a:cxn ang="0">
                      <a:pos x="688" y="174"/>
                    </a:cxn>
                    <a:cxn ang="0">
                      <a:pos x="708" y="168"/>
                    </a:cxn>
                    <a:cxn ang="0">
                      <a:pos x="694" y="158"/>
                    </a:cxn>
                    <a:cxn ang="0">
                      <a:pos x="700" y="144"/>
                    </a:cxn>
                    <a:cxn ang="0">
                      <a:pos x="700" y="126"/>
                    </a:cxn>
                    <a:cxn ang="0">
                      <a:pos x="672" y="110"/>
                    </a:cxn>
                    <a:cxn ang="0">
                      <a:pos x="642" y="104"/>
                    </a:cxn>
                    <a:cxn ang="0">
                      <a:pos x="600" y="96"/>
                    </a:cxn>
                    <a:cxn ang="0">
                      <a:pos x="480" y="110"/>
                    </a:cxn>
                    <a:cxn ang="0">
                      <a:pos x="442" y="126"/>
                    </a:cxn>
                    <a:cxn ang="0">
                      <a:pos x="416" y="122"/>
                    </a:cxn>
                    <a:cxn ang="0">
                      <a:pos x="374" y="120"/>
                    </a:cxn>
                    <a:cxn ang="0">
                      <a:pos x="346" y="114"/>
                    </a:cxn>
                    <a:cxn ang="0">
                      <a:pos x="330" y="110"/>
                    </a:cxn>
                    <a:cxn ang="0">
                      <a:pos x="324" y="124"/>
                    </a:cxn>
                    <a:cxn ang="0">
                      <a:pos x="310" y="116"/>
                    </a:cxn>
                    <a:cxn ang="0">
                      <a:pos x="310" y="102"/>
                    </a:cxn>
                    <a:cxn ang="0">
                      <a:pos x="294" y="84"/>
                    </a:cxn>
                    <a:cxn ang="0">
                      <a:pos x="268" y="84"/>
                    </a:cxn>
                    <a:cxn ang="0">
                      <a:pos x="262" y="76"/>
                    </a:cxn>
                    <a:cxn ang="0">
                      <a:pos x="308" y="74"/>
                    </a:cxn>
                    <a:cxn ang="0">
                      <a:pos x="316" y="66"/>
                    </a:cxn>
                    <a:cxn ang="0">
                      <a:pos x="278" y="52"/>
                    </a:cxn>
                    <a:cxn ang="0">
                      <a:pos x="240" y="34"/>
                    </a:cxn>
                    <a:cxn ang="0">
                      <a:pos x="182" y="36"/>
                    </a:cxn>
                    <a:cxn ang="0">
                      <a:pos x="154" y="30"/>
                    </a:cxn>
                    <a:cxn ang="0">
                      <a:pos x="124" y="10"/>
                    </a:cxn>
                    <a:cxn ang="0">
                      <a:pos x="78" y="6"/>
                    </a:cxn>
                    <a:cxn ang="0">
                      <a:pos x="10" y="0"/>
                    </a:cxn>
                    <a:cxn ang="0">
                      <a:pos x="2" y="12"/>
                    </a:cxn>
                    <a:cxn ang="0">
                      <a:pos x="18" y="32"/>
                    </a:cxn>
                    <a:cxn ang="0">
                      <a:pos x="58" y="52"/>
                    </a:cxn>
                    <a:cxn ang="0">
                      <a:pos x="66" y="66"/>
                    </a:cxn>
                    <a:cxn ang="0">
                      <a:pos x="112" y="66"/>
                    </a:cxn>
                    <a:cxn ang="0">
                      <a:pos x="160" y="60"/>
                    </a:cxn>
                    <a:cxn ang="0">
                      <a:pos x="186" y="84"/>
                    </a:cxn>
                    <a:cxn ang="0">
                      <a:pos x="202" y="98"/>
                    </a:cxn>
                    <a:cxn ang="0">
                      <a:pos x="194" y="120"/>
                    </a:cxn>
                    <a:cxn ang="0">
                      <a:pos x="186" y="142"/>
                    </a:cxn>
                    <a:cxn ang="0">
                      <a:pos x="198" y="154"/>
                    </a:cxn>
                    <a:cxn ang="0">
                      <a:pos x="206" y="182"/>
                    </a:cxn>
                    <a:cxn ang="0">
                      <a:pos x="232" y="190"/>
                    </a:cxn>
                    <a:cxn ang="0">
                      <a:pos x="250" y="186"/>
                    </a:cxn>
                    <a:cxn ang="0">
                      <a:pos x="282" y="198"/>
                    </a:cxn>
                    <a:cxn ang="0">
                      <a:pos x="326" y="188"/>
                    </a:cxn>
                    <a:cxn ang="0">
                      <a:pos x="342" y="188"/>
                    </a:cxn>
                  </a:cxnLst>
                  <a:rect l="0" t="0" r="r" b="b"/>
                  <a:pathLst>
                    <a:path w="708" h="204">
                      <a:moveTo>
                        <a:pt x="342" y="188"/>
                      </a:moveTo>
                      <a:lnTo>
                        <a:pt x="342" y="188"/>
                      </a:lnTo>
                      <a:lnTo>
                        <a:pt x="342" y="196"/>
                      </a:lnTo>
                      <a:lnTo>
                        <a:pt x="342" y="198"/>
                      </a:lnTo>
                      <a:lnTo>
                        <a:pt x="344" y="200"/>
                      </a:lnTo>
                      <a:lnTo>
                        <a:pt x="352" y="202"/>
                      </a:lnTo>
                      <a:lnTo>
                        <a:pt x="364" y="204"/>
                      </a:lnTo>
                      <a:lnTo>
                        <a:pt x="406" y="202"/>
                      </a:lnTo>
                      <a:lnTo>
                        <a:pt x="472" y="202"/>
                      </a:lnTo>
                      <a:lnTo>
                        <a:pt x="472" y="202"/>
                      </a:lnTo>
                      <a:lnTo>
                        <a:pt x="506" y="202"/>
                      </a:lnTo>
                      <a:lnTo>
                        <a:pt x="530" y="198"/>
                      </a:lnTo>
                      <a:lnTo>
                        <a:pt x="546" y="192"/>
                      </a:lnTo>
                      <a:lnTo>
                        <a:pt x="554" y="186"/>
                      </a:lnTo>
                      <a:lnTo>
                        <a:pt x="558" y="180"/>
                      </a:lnTo>
                      <a:lnTo>
                        <a:pt x="560" y="176"/>
                      </a:lnTo>
                      <a:lnTo>
                        <a:pt x="562" y="178"/>
                      </a:lnTo>
                      <a:lnTo>
                        <a:pt x="562" y="184"/>
                      </a:lnTo>
                      <a:lnTo>
                        <a:pt x="562" y="184"/>
                      </a:lnTo>
                      <a:lnTo>
                        <a:pt x="566" y="188"/>
                      </a:lnTo>
                      <a:lnTo>
                        <a:pt x="570" y="190"/>
                      </a:lnTo>
                      <a:lnTo>
                        <a:pt x="584" y="196"/>
                      </a:lnTo>
                      <a:lnTo>
                        <a:pt x="604" y="200"/>
                      </a:lnTo>
                      <a:lnTo>
                        <a:pt x="624" y="200"/>
                      </a:lnTo>
                      <a:lnTo>
                        <a:pt x="646" y="200"/>
                      </a:lnTo>
                      <a:lnTo>
                        <a:pt x="664" y="198"/>
                      </a:lnTo>
                      <a:lnTo>
                        <a:pt x="676" y="192"/>
                      </a:lnTo>
                      <a:lnTo>
                        <a:pt x="680" y="190"/>
                      </a:lnTo>
                      <a:lnTo>
                        <a:pt x="682" y="186"/>
                      </a:lnTo>
                      <a:lnTo>
                        <a:pt x="682" y="186"/>
                      </a:lnTo>
                      <a:lnTo>
                        <a:pt x="684" y="178"/>
                      </a:lnTo>
                      <a:lnTo>
                        <a:pt x="688" y="174"/>
                      </a:lnTo>
                      <a:lnTo>
                        <a:pt x="694" y="172"/>
                      </a:lnTo>
                      <a:lnTo>
                        <a:pt x="700" y="170"/>
                      </a:lnTo>
                      <a:lnTo>
                        <a:pt x="706" y="168"/>
                      </a:lnTo>
                      <a:lnTo>
                        <a:pt x="708" y="168"/>
                      </a:lnTo>
                      <a:lnTo>
                        <a:pt x="708" y="166"/>
                      </a:lnTo>
                      <a:lnTo>
                        <a:pt x="700" y="162"/>
                      </a:lnTo>
                      <a:lnTo>
                        <a:pt x="700" y="162"/>
                      </a:lnTo>
                      <a:lnTo>
                        <a:pt x="694" y="158"/>
                      </a:lnTo>
                      <a:lnTo>
                        <a:pt x="690" y="154"/>
                      </a:lnTo>
                      <a:lnTo>
                        <a:pt x="692" y="152"/>
                      </a:lnTo>
                      <a:lnTo>
                        <a:pt x="696" y="148"/>
                      </a:lnTo>
                      <a:lnTo>
                        <a:pt x="700" y="144"/>
                      </a:lnTo>
                      <a:lnTo>
                        <a:pt x="702" y="140"/>
                      </a:lnTo>
                      <a:lnTo>
                        <a:pt x="704" y="134"/>
                      </a:lnTo>
                      <a:lnTo>
                        <a:pt x="700" y="126"/>
                      </a:lnTo>
                      <a:lnTo>
                        <a:pt x="700" y="126"/>
                      </a:lnTo>
                      <a:lnTo>
                        <a:pt x="694" y="118"/>
                      </a:lnTo>
                      <a:lnTo>
                        <a:pt x="688" y="114"/>
                      </a:lnTo>
                      <a:lnTo>
                        <a:pt x="680" y="112"/>
                      </a:lnTo>
                      <a:lnTo>
                        <a:pt x="672" y="110"/>
                      </a:lnTo>
                      <a:lnTo>
                        <a:pt x="654" y="110"/>
                      </a:lnTo>
                      <a:lnTo>
                        <a:pt x="648" y="108"/>
                      </a:lnTo>
                      <a:lnTo>
                        <a:pt x="642" y="104"/>
                      </a:lnTo>
                      <a:lnTo>
                        <a:pt x="642" y="104"/>
                      </a:lnTo>
                      <a:lnTo>
                        <a:pt x="636" y="98"/>
                      </a:lnTo>
                      <a:lnTo>
                        <a:pt x="626" y="96"/>
                      </a:lnTo>
                      <a:lnTo>
                        <a:pt x="614" y="94"/>
                      </a:lnTo>
                      <a:lnTo>
                        <a:pt x="600" y="96"/>
                      </a:lnTo>
                      <a:lnTo>
                        <a:pt x="560" y="98"/>
                      </a:lnTo>
                      <a:lnTo>
                        <a:pt x="506" y="106"/>
                      </a:lnTo>
                      <a:lnTo>
                        <a:pt x="506" y="106"/>
                      </a:lnTo>
                      <a:lnTo>
                        <a:pt x="480" y="110"/>
                      </a:lnTo>
                      <a:lnTo>
                        <a:pt x="464" y="114"/>
                      </a:lnTo>
                      <a:lnTo>
                        <a:pt x="454" y="120"/>
                      </a:lnTo>
                      <a:lnTo>
                        <a:pt x="446" y="124"/>
                      </a:lnTo>
                      <a:lnTo>
                        <a:pt x="442" y="126"/>
                      </a:lnTo>
                      <a:lnTo>
                        <a:pt x="438" y="128"/>
                      </a:lnTo>
                      <a:lnTo>
                        <a:pt x="430" y="126"/>
                      </a:lnTo>
                      <a:lnTo>
                        <a:pt x="416" y="122"/>
                      </a:lnTo>
                      <a:lnTo>
                        <a:pt x="416" y="122"/>
                      </a:lnTo>
                      <a:lnTo>
                        <a:pt x="402" y="118"/>
                      </a:lnTo>
                      <a:lnTo>
                        <a:pt x="390" y="118"/>
                      </a:lnTo>
                      <a:lnTo>
                        <a:pt x="382" y="118"/>
                      </a:lnTo>
                      <a:lnTo>
                        <a:pt x="374" y="120"/>
                      </a:lnTo>
                      <a:lnTo>
                        <a:pt x="368" y="122"/>
                      </a:lnTo>
                      <a:lnTo>
                        <a:pt x="362" y="122"/>
                      </a:lnTo>
                      <a:lnTo>
                        <a:pt x="354" y="120"/>
                      </a:lnTo>
                      <a:lnTo>
                        <a:pt x="346" y="114"/>
                      </a:lnTo>
                      <a:lnTo>
                        <a:pt x="346" y="114"/>
                      </a:lnTo>
                      <a:lnTo>
                        <a:pt x="338" y="110"/>
                      </a:lnTo>
                      <a:lnTo>
                        <a:pt x="332" y="108"/>
                      </a:lnTo>
                      <a:lnTo>
                        <a:pt x="330" y="110"/>
                      </a:lnTo>
                      <a:lnTo>
                        <a:pt x="328" y="114"/>
                      </a:lnTo>
                      <a:lnTo>
                        <a:pt x="328" y="118"/>
                      </a:lnTo>
                      <a:lnTo>
                        <a:pt x="326" y="122"/>
                      </a:lnTo>
                      <a:lnTo>
                        <a:pt x="324" y="124"/>
                      </a:lnTo>
                      <a:lnTo>
                        <a:pt x="318" y="122"/>
                      </a:lnTo>
                      <a:lnTo>
                        <a:pt x="318" y="122"/>
                      </a:lnTo>
                      <a:lnTo>
                        <a:pt x="312" y="118"/>
                      </a:lnTo>
                      <a:lnTo>
                        <a:pt x="310" y="116"/>
                      </a:lnTo>
                      <a:lnTo>
                        <a:pt x="310" y="112"/>
                      </a:lnTo>
                      <a:lnTo>
                        <a:pt x="310" y="110"/>
                      </a:lnTo>
                      <a:lnTo>
                        <a:pt x="312" y="106"/>
                      </a:lnTo>
                      <a:lnTo>
                        <a:pt x="310" y="102"/>
                      </a:lnTo>
                      <a:lnTo>
                        <a:pt x="308" y="96"/>
                      </a:lnTo>
                      <a:lnTo>
                        <a:pt x="300" y="90"/>
                      </a:lnTo>
                      <a:lnTo>
                        <a:pt x="300" y="90"/>
                      </a:lnTo>
                      <a:lnTo>
                        <a:pt x="294" y="84"/>
                      </a:lnTo>
                      <a:lnTo>
                        <a:pt x="286" y="82"/>
                      </a:lnTo>
                      <a:lnTo>
                        <a:pt x="280" y="82"/>
                      </a:lnTo>
                      <a:lnTo>
                        <a:pt x="276" y="82"/>
                      </a:lnTo>
                      <a:lnTo>
                        <a:pt x="268" y="84"/>
                      </a:lnTo>
                      <a:lnTo>
                        <a:pt x="266" y="82"/>
                      </a:lnTo>
                      <a:lnTo>
                        <a:pt x="264" y="78"/>
                      </a:lnTo>
                      <a:lnTo>
                        <a:pt x="264" y="78"/>
                      </a:lnTo>
                      <a:lnTo>
                        <a:pt x="262" y="76"/>
                      </a:lnTo>
                      <a:lnTo>
                        <a:pt x="264" y="74"/>
                      </a:lnTo>
                      <a:lnTo>
                        <a:pt x="270" y="72"/>
                      </a:lnTo>
                      <a:lnTo>
                        <a:pt x="290" y="72"/>
                      </a:lnTo>
                      <a:lnTo>
                        <a:pt x="308" y="74"/>
                      </a:lnTo>
                      <a:lnTo>
                        <a:pt x="314" y="72"/>
                      </a:lnTo>
                      <a:lnTo>
                        <a:pt x="316" y="70"/>
                      </a:lnTo>
                      <a:lnTo>
                        <a:pt x="316" y="66"/>
                      </a:lnTo>
                      <a:lnTo>
                        <a:pt x="316" y="66"/>
                      </a:lnTo>
                      <a:lnTo>
                        <a:pt x="314" y="62"/>
                      </a:lnTo>
                      <a:lnTo>
                        <a:pt x="308" y="58"/>
                      </a:lnTo>
                      <a:lnTo>
                        <a:pt x="296" y="56"/>
                      </a:lnTo>
                      <a:lnTo>
                        <a:pt x="278" y="52"/>
                      </a:lnTo>
                      <a:lnTo>
                        <a:pt x="268" y="48"/>
                      </a:lnTo>
                      <a:lnTo>
                        <a:pt x="258" y="44"/>
                      </a:lnTo>
                      <a:lnTo>
                        <a:pt x="258" y="44"/>
                      </a:lnTo>
                      <a:lnTo>
                        <a:pt x="240" y="34"/>
                      </a:lnTo>
                      <a:lnTo>
                        <a:pt x="232" y="32"/>
                      </a:lnTo>
                      <a:lnTo>
                        <a:pt x="224" y="30"/>
                      </a:lnTo>
                      <a:lnTo>
                        <a:pt x="204" y="32"/>
                      </a:lnTo>
                      <a:lnTo>
                        <a:pt x="182" y="36"/>
                      </a:lnTo>
                      <a:lnTo>
                        <a:pt x="182" y="36"/>
                      </a:lnTo>
                      <a:lnTo>
                        <a:pt x="170" y="36"/>
                      </a:lnTo>
                      <a:lnTo>
                        <a:pt x="162" y="34"/>
                      </a:lnTo>
                      <a:lnTo>
                        <a:pt x="154" y="30"/>
                      </a:lnTo>
                      <a:lnTo>
                        <a:pt x="148" y="24"/>
                      </a:lnTo>
                      <a:lnTo>
                        <a:pt x="136" y="14"/>
                      </a:lnTo>
                      <a:lnTo>
                        <a:pt x="130" y="10"/>
                      </a:lnTo>
                      <a:lnTo>
                        <a:pt x="124" y="10"/>
                      </a:lnTo>
                      <a:lnTo>
                        <a:pt x="124" y="10"/>
                      </a:lnTo>
                      <a:lnTo>
                        <a:pt x="114" y="10"/>
                      </a:lnTo>
                      <a:lnTo>
                        <a:pt x="104" y="10"/>
                      </a:lnTo>
                      <a:lnTo>
                        <a:pt x="78" y="6"/>
                      </a:lnTo>
                      <a:lnTo>
                        <a:pt x="48" y="2"/>
                      </a:lnTo>
                      <a:lnTo>
                        <a:pt x="14" y="0"/>
                      </a:lnTo>
                      <a:lnTo>
                        <a:pt x="14" y="0"/>
                      </a:lnTo>
                      <a:lnTo>
                        <a:pt x="10" y="0"/>
                      </a:lnTo>
                      <a:lnTo>
                        <a:pt x="4" y="2"/>
                      </a:lnTo>
                      <a:lnTo>
                        <a:pt x="2" y="4"/>
                      </a:lnTo>
                      <a:lnTo>
                        <a:pt x="0" y="8"/>
                      </a:lnTo>
                      <a:lnTo>
                        <a:pt x="2" y="12"/>
                      </a:lnTo>
                      <a:lnTo>
                        <a:pt x="4" y="18"/>
                      </a:lnTo>
                      <a:lnTo>
                        <a:pt x="10" y="24"/>
                      </a:lnTo>
                      <a:lnTo>
                        <a:pt x="18" y="32"/>
                      </a:lnTo>
                      <a:lnTo>
                        <a:pt x="18" y="32"/>
                      </a:lnTo>
                      <a:lnTo>
                        <a:pt x="26" y="38"/>
                      </a:lnTo>
                      <a:lnTo>
                        <a:pt x="36" y="42"/>
                      </a:lnTo>
                      <a:lnTo>
                        <a:pt x="50" y="48"/>
                      </a:lnTo>
                      <a:lnTo>
                        <a:pt x="58" y="52"/>
                      </a:lnTo>
                      <a:lnTo>
                        <a:pt x="62" y="56"/>
                      </a:lnTo>
                      <a:lnTo>
                        <a:pt x="62" y="60"/>
                      </a:lnTo>
                      <a:lnTo>
                        <a:pt x="62" y="60"/>
                      </a:lnTo>
                      <a:lnTo>
                        <a:pt x="66" y="66"/>
                      </a:lnTo>
                      <a:lnTo>
                        <a:pt x="70" y="68"/>
                      </a:lnTo>
                      <a:lnTo>
                        <a:pt x="78" y="70"/>
                      </a:lnTo>
                      <a:lnTo>
                        <a:pt x="88" y="70"/>
                      </a:lnTo>
                      <a:lnTo>
                        <a:pt x="112" y="66"/>
                      </a:lnTo>
                      <a:lnTo>
                        <a:pt x="138" y="60"/>
                      </a:lnTo>
                      <a:lnTo>
                        <a:pt x="138" y="60"/>
                      </a:lnTo>
                      <a:lnTo>
                        <a:pt x="150" y="60"/>
                      </a:lnTo>
                      <a:lnTo>
                        <a:pt x="160" y="60"/>
                      </a:lnTo>
                      <a:lnTo>
                        <a:pt x="166" y="62"/>
                      </a:lnTo>
                      <a:lnTo>
                        <a:pt x="170" y="66"/>
                      </a:lnTo>
                      <a:lnTo>
                        <a:pt x="180" y="78"/>
                      </a:lnTo>
                      <a:lnTo>
                        <a:pt x="186" y="84"/>
                      </a:lnTo>
                      <a:lnTo>
                        <a:pt x="194" y="90"/>
                      </a:lnTo>
                      <a:lnTo>
                        <a:pt x="194" y="90"/>
                      </a:lnTo>
                      <a:lnTo>
                        <a:pt x="198" y="94"/>
                      </a:lnTo>
                      <a:lnTo>
                        <a:pt x="202" y="98"/>
                      </a:lnTo>
                      <a:lnTo>
                        <a:pt x="202" y="102"/>
                      </a:lnTo>
                      <a:lnTo>
                        <a:pt x="202" y="106"/>
                      </a:lnTo>
                      <a:lnTo>
                        <a:pt x="200" y="114"/>
                      </a:lnTo>
                      <a:lnTo>
                        <a:pt x="194" y="120"/>
                      </a:lnTo>
                      <a:lnTo>
                        <a:pt x="190" y="128"/>
                      </a:lnTo>
                      <a:lnTo>
                        <a:pt x="186" y="134"/>
                      </a:lnTo>
                      <a:lnTo>
                        <a:pt x="184" y="140"/>
                      </a:lnTo>
                      <a:lnTo>
                        <a:pt x="186" y="142"/>
                      </a:lnTo>
                      <a:lnTo>
                        <a:pt x="190" y="144"/>
                      </a:lnTo>
                      <a:lnTo>
                        <a:pt x="190" y="144"/>
                      </a:lnTo>
                      <a:lnTo>
                        <a:pt x="196" y="150"/>
                      </a:lnTo>
                      <a:lnTo>
                        <a:pt x="198" y="154"/>
                      </a:lnTo>
                      <a:lnTo>
                        <a:pt x="200" y="164"/>
                      </a:lnTo>
                      <a:lnTo>
                        <a:pt x="200" y="170"/>
                      </a:lnTo>
                      <a:lnTo>
                        <a:pt x="202" y="176"/>
                      </a:lnTo>
                      <a:lnTo>
                        <a:pt x="206" y="182"/>
                      </a:lnTo>
                      <a:lnTo>
                        <a:pt x="216" y="186"/>
                      </a:lnTo>
                      <a:lnTo>
                        <a:pt x="216" y="186"/>
                      </a:lnTo>
                      <a:lnTo>
                        <a:pt x="224" y="190"/>
                      </a:lnTo>
                      <a:lnTo>
                        <a:pt x="232" y="190"/>
                      </a:lnTo>
                      <a:lnTo>
                        <a:pt x="236" y="190"/>
                      </a:lnTo>
                      <a:lnTo>
                        <a:pt x="240" y="188"/>
                      </a:lnTo>
                      <a:lnTo>
                        <a:pt x="244" y="186"/>
                      </a:lnTo>
                      <a:lnTo>
                        <a:pt x="250" y="186"/>
                      </a:lnTo>
                      <a:lnTo>
                        <a:pt x="260" y="188"/>
                      </a:lnTo>
                      <a:lnTo>
                        <a:pt x="274" y="194"/>
                      </a:lnTo>
                      <a:lnTo>
                        <a:pt x="274" y="194"/>
                      </a:lnTo>
                      <a:lnTo>
                        <a:pt x="282" y="198"/>
                      </a:lnTo>
                      <a:lnTo>
                        <a:pt x="290" y="198"/>
                      </a:lnTo>
                      <a:lnTo>
                        <a:pt x="304" y="198"/>
                      </a:lnTo>
                      <a:lnTo>
                        <a:pt x="316" y="194"/>
                      </a:lnTo>
                      <a:lnTo>
                        <a:pt x="326" y="188"/>
                      </a:lnTo>
                      <a:lnTo>
                        <a:pt x="340" y="180"/>
                      </a:lnTo>
                      <a:lnTo>
                        <a:pt x="342" y="180"/>
                      </a:lnTo>
                      <a:lnTo>
                        <a:pt x="342" y="180"/>
                      </a:lnTo>
                      <a:lnTo>
                        <a:pt x="342" y="188"/>
                      </a:lnTo>
                      <a:lnTo>
                        <a:pt x="342" y="188"/>
                      </a:lnTo>
                      <a:close/>
                    </a:path>
                  </a:pathLst>
                </a:custGeom>
                <a:grpFill/>
                <a:ln w="6350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a-DK" sz="1800" b="1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88" name="Freeform 6103">
                  <a:extLst>
                    <a:ext uri="{FF2B5EF4-FFF2-40B4-BE49-F238E27FC236}">
                      <a16:creationId xmlns:a16="http://schemas.microsoft.com/office/drawing/2014/main" id="{F39D54E5-005D-4F28-ABDC-EB1000859DE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36750" y="1119823"/>
                  <a:ext cx="81280" cy="49530"/>
                </a:xfrm>
                <a:custGeom>
                  <a:avLst/>
                  <a:gdLst/>
                  <a:ahLst/>
                  <a:cxnLst>
                    <a:cxn ang="0">
                      <a:pos x="94" y="78"/>
                    </a:cxn>
                    <a:cxn ang="0">
                      <a:pos x="94" y="78"/>
                    </a:cxn>
                    <a:cxn ang="0">
                      <a:pos x="110" y="76"/>
                    </a:cxn>
                    <a:cxn ang="0">
                      <a:pos x="120" y="72"/>
                    </a:cxn>
                    <a:cxn ang="0">
                      <a:pos x="126" y="66"/>
                    </a:cxn>
                    <a:cxn ang="0">
                      <a:pos x="128" y="58"/>
                    </a:cxn>
                    <a:cxn ang="0">
                      <a:pos x="126" y="48"/>
                    </a:cxn>
                    <a:cxn ang="0">
                      <a:pos x="120" y="38"/>
                    </a:cxn>
                    <a:cxn ang="0">
                      <a:pos x="114" y="28"/>
                    </a:cxn>
                    <a:cxn ang="0">
                      <a:pos x="104" y="16"/>
                    </a:cxn>
                    <a:cxn ang="0">
                      <a:pos x="104" y="16"/>
                    </a:cxn>
                    <a:cxn ang="0">
                      <a:pos x="92" y="8"/>
                    </a:cxn>
                    <a:cxn ang="0">
                      <a:pos x="80" y="2"/>
                    </a:cxn>
                    <a:cxn ang="0">
                      <a:pos x="68" y="0"/>
                    </a:cxn>
                    <a:cxn ang="0">
                      <a:pos x="58" y="0"/>
                    </a:cxn>
                    <a:cxn ang="0">
                      <a:pos x="46" y="2"/>
                    </a:cxn>
                    <a:cxn ang="0">
                      <a:pos x="34" y="8"/>
                    </a:cxn>
                    <a:cxn ang="0">
                      <a:pos x="24" y="14"/>
                    </a:cxn>
                    <a:cxn ang="0">
                      <a:pos x="16" y="24"/>
                    </a:cxn>
                    <a:cxn ang="0">
                      <a:pos x="16" y="24"/>
                    </a:cxn>
                    <a:cxn ang="0">
                      <a:pos x="6" y="36"/>
                    </a:cxn>
                    <a:cxn ang="0">
                      <a:pos x="2" y="42"/>
                    </a:cxn>
                    <a:cxn ang="0">
                      <a:pos x="0" y="48"/>
                    </a:cxn>
                    <a:cxn ang="0">
                      <a:pos x="0" y="52"/>
                    </a:cxn>
                    <a:cxn ang="0">
                      <a:pos x="4" y="56"/>
                    </a:cxn>
                    <a:cxn ang="0">
                      <a:pos x="10" y="58"/>
                    </a:cxn>
                    <a:cxn ang="0">
                      <a:pos x="22" y="60"/>
                    </a:cxn>
                    <a:cxn ang="0">
                      <a:pos x="22" y="60"/>
                    </a:cxn>
                    <a:cxn ang="0">
                      <a:pos x="32" y="62"/>
                    </a:cxn>
                    <a:cxn ang="0">
                      <a:pos x="40" y="64"/>
                    </a:cxn>
                    <a:cxn ang="0">
                      <a:pos x="54" y="70"/>
                    </a:cxn>
                    <a:cxn ang="0">
                      <a:pos x="68" y="76"/>
                    </a:cxn>
                    <a:cxn ang="0">
                      <a:pos x="80" y="76"/>
                    </a:cxn>
                    <a:cxn ang="0">
                      <a:pos x="94" y="78"/>
                    </a:cxn>
                    <a:cxn ang="0">
                      <a:pos x="94" y="78"/>
                    </a:cxn>
                  </a:cxnLst>
                  <a:rect l="0" t="0" r="r" b="b"/>
                  <a:pathLst>
                    <a:path w="128" h="78">
                      <a:moveTo>
                        <a:pt x="94" y="78"/>
                      </a:moveTo>
                      <a:lnTo>
                        <a:pt x="94" y="78"/>
                      </a:lnTo>
                      <a:lnTo>
                        <a:pt x="110" y="76"/>
                      </a:lnTo>
                      <a:lnTo>
                        <a:pt x="120" y="72"/>
                      </a:lnTo>
                      <a:lnTo>
                        <a:pt x="126" y="66"/>
                      </a:lnTo>
                      <a:lnTo>
                        <a:pt x="128" y="58"/>
                      </a:lnTo>
                      <a:lnTo>
                        <a:pt x="126" y="48"/>
                      </a:lnTo>
                      <a:lnTo>
                        <a:pt x="120" y="38"/>
                      </a:lnTo>
                      <a:lnTo>
                        <a:pt x="114" y="28"/>
                      </a:lnTo>
                      <a:lnTo>
                        <a:pt x="104" y="16"/>
                      </a:lnTo>
                      <a:lnTo>
                        <a:pt x="104" y="16"/>
                      </a:lnTo>
                      <a:lnTo>
                        <a:pt x="92" y="8"/>
                      </a:lnTo>
                      <a:lnTo>
                        <a:pt x="80" y="2"/>
                      </a:lnTo>
                      <a:lnTo>
                        <a:pt x="68" y="0"/>
                      </a:lnTo>
                      <a:lnTo>
                        <a:pt x="58" y="0"/>
                      </a:lnTo>
                      <a:lnTo>
                        <a:pt x="46" y="2"/>
                      </a:lnTo>
                      <a:lnTo>
                        <a:pt x="34" y="8"/>
                      </a:lnTo>
                      <a:lnTo>
                        <a:pt x="24" y="14"/>
                      </a:lnTo>
                      <a:lnTo>
                        <a:pt x="16" y="24"/>
                      </a:lnTo>
                      <a:lnTo>
                        <a:pt x="16" y="24"/>
                      </a:lnTo>
                      <a:lnTo>
                        <a:pt x="6" y="36"/>
                      </a:lnTo>
                      <a:lnTo>
                        <a:pt x="2" y="42"/>
                      </a:lnTo>
                      <a:lnTo>
                        <a:pt x="0" y="48"/>
                      </a:lnTo>
                      <a:lnTo>
                        <a:pt x="0" y="52"/>
                      </a:lnTo>
                      <a:lnTo>
                        <a:pt x="4" y="56"/>
                      </a:lnTo>
                      <a:lnTo>
                        <a:pt x="10" y="58"/>
                      </a:lnTo>
                      <a:lnTo>
                        <a:pt x="22" y="60"/>
                      </a:lnTo>
                      <a:lnTo>
                        <a:pt x="22" y="60"/>
                      </a:lnTo>
                      <a:lnTo>
                        <a:pt x="32" y="62"/>
                      </a:lnTo>
                      <a:lnTo>
                        <a:pt x="40" y="64"/>
                      </a:lnTo>
                      <a:lnTo>
                        <a:pt x="54" y="70"/>
                      </a:lnTo>
                      <a:lnTo>
                        <a:pt x="68" y="76"/>
                      </a:lnTo>
                      <a:lnTo>
                        <a:pt x="80" y="76"/>
                      </a:lnTo>
                      <a:lnTo>
                        <a:pt x="94" y="78"/>
                      </a:lnTo>
                      <a:lnTo>
                        <a:pt x="94" y="78"/>
                      </a:lnTo>
                      <a:close/>
                    </a:path>
                  </a:pathLst>
                </a:custGeom>
                <a:grpFill/>
                <a:ln w="6350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a-DK" sz="1800" b="1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89" name="Freeform 6104">
                  <a:extLst>
                    <a:ext uri="{FF2B5EF4-FFF2-40B4-BE49-F238E27FC236}">
                      <a16:creationId xmlns:a16="http://schemas.microsoft.com/office/drawing/2014/main" id="{8B4990EC-2F6A-458A-8769-1FB7502EAE2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40560" y="1010603"/>
                  <a:ext cx="80010" cy="19050"/>
                </a:xfrm>
                <a:custGeom>
                  <a:avLst/>
                  <a:gdLst/>
                  <a:ahLst/>
                  <a:cxnLst>
                    <a:cxn ang="0">
                      <a:pos x="92" y="28"/>
                    </a:cxn>
                    <a:cxn ang="0">
                      <a:pos x="92" y="28"/>
                    </a:cxn>
                    <a:cxn ang="0">
                      <a:pos x="108" y="28"/>
                    </a:cxn>
                    <a:cxn ang="0">
                      <a:pos x="120" y="26"/>
                    </a:cxn>
                    <a:cxn ang="0">
                      <a:pos x="124" y="22"/>
                    </a:cxn>
                    <a:cxn ang="0">
                      <a:pos x="126" y="20"/>
                    </a:cxn>
                    <a:cxn ang="0">
                      <a:pos x="126" y="16"/>
                    </a:cxn>
                    <a:cxn ang="0">
                      <a:pos x="122" y="12"/>
                    </a:cxn>
                    <a:cxn ang="0">
                      <a:pos x="112" y="8"/>
                    </a:cxn>
                    <a:cxn ang="0">
                      <a:pos x="100" y="4"/>
                    </a:cxn>
                    <a:cxn ang="0">
                      <a:pos x="82" y="2"/>
                    </a:cxn>
                    <a:cxn ang="0">
                      <a:pos x="82" y="2"/>
                    </a:cxn>
                    <a:cxn ang="0">
                      <a:pos x="48" y="0"/>
                    </a:cxn>
                    <a:cxn ang="0">
                      <a:pos x="22" y="4"/>
                    </a:cxn>
                    <a:cxn ang="0">
                      <a:pos x="14" y="6"/>
                    </a:cxn>
                    <a:cxn ang="0">
                      <a:pos x="6" y="8"/>
                    </a:cxn>
                    <a:cxn ang="0">
                      <a:pos x="2" y="12"/>
                    </a:cxn>
                    <a:cxn ang="0">
                      <a:pos x="0" y="18"/>
                    </a:cxn>
                    <a:cxn ang="0">
                      <a:pos x="0" y="18"/>
                    </a:cxn>
                    <a:cxn ang="0">
                      <a:pos x="2" y="24"/>
                    </a:cxn>
                    <a:cxn ang="0">
                      <a:pos x="6" y="26"/>
                    </a:cxn>
                    <a:cxn ang="0">
                      <a:pos x="16" y="28"/>
                    </a:cxn>
                    <a:cxn ang="0">
                      <a:pos x="26" y="30"/>
                    </a:cxn>
                    <a:cxn ang="0">
                      <a:pos x="56" y="28"/>
                    </a:cxn>
                    <a:cxn ang="0">
                      <a:pos x="92" y="28"/>
                    </a:cxn>
                    <a:cxn ang="0">
                      <a:pos x="92" y="28"/>
                    </a:cxn>
                  </a:cxnLst>
                  <a:rect l="0" t="0" r="r" b="b"/>
                  <a:pathLst>
                    <a:path w="126" h="30">
                      <a:moveTo>
                        <a:pt x="92" y="28"/>
                      </a:moveTo>
                      <a:lnTo>
                        <a:pt x="92" y="28"/>
                      </a:lnTo>
                      <a:lnTo>
                        <a:pt x="108" y="28"/>
                      </a:lnTo>
                      <a:lnTo>
                        <a:pt x="120" y="26"/>
                      </a:lnTo>
                      <a:lnTo>
                        <a:pt x="124" y="22"/>
                      </a:lnTo>
                      <a:lnTo>
                        <a:pt x="126" y="20"/>
                      </a:lnTo>
                      <a:lnTo>
                        <a:pt x="126" y="16"/>
                      </a:lnTo>
                      <a:lnTo>
                        <a:pt x="122" y="12"/>
                      </a:lnTo>
                      <a:lnTo>
                        <a:pt x="112" y="8"/>
                      </a:lnTo>
                      <a:lnTo>
                        <a:pt x="100" y="4"/>
                      </a:lnTo>
                      <a:lnTo>
                        <a:pt x="82" y="2"/>
                      </a:lnTo>
                      <a:lnTo>
                        <a:pt x="82" y="2"/>
                      </a:lnTo>
                      <a:lnTo>
                        <a:pt x="48" y="0"/>
                      </a:lnTo>
                      <a:lnTo>
                        <a:pt x="22" y="4"/>
                      </a:lnTo>
                      <a:lnTo>
                        <a:pt x="14" y="6"/>
                      </a:lnTo>
                      <a:lnTo>
                        <a:pt x="6" y="8"/>
                      </a:lnTo>
                      <a:lnTo>
                        <a:pt x="2" y="12"/>
                      </a:lnTo>
                      <a:lnTo>
                        <a:pt x="0" y="18"/>
                      </a:lnTo>
                      <a:lnTo>
                        <a:pt x="0" y="18"/>
                      </a:lnTo>
                      <a:lnTo>
                        <a:pt x="2" y="24"/>
                      </a:lnTo>
                      <a:lnTo>
                        <a:pt x="6" y="26"/>
                      </a:lnTo>
                      <a:lnTo>
                        <a:pt x="16" y="28"/>
                      </a:lnTo>
                      <a:lnTo>
                        <a:pt x="26" y="30"/>
                      </a:lnTo>
                      <a:lnTo>
                        <a:pt x="56" y="28"/>
                      </a:lnTo>
                      <a:lnTo>
                        <a:pt x="92" y="28"/>
                      </a:lnTo>
                      <a:lnTo>
                        <a:pt x="92" y="28"/>
                      </a:lnTo>
                      <a:close/>
                    </a:path>
                  </a:pathLst>
                </a:custGeom>
                <a:grpFill/>
                <a:ln w="6350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a-DK" sz="1800" b="1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90" name="Freeform 6105">
                  <a:extLst>
                    <a:ext uri="{FF2B5EF4-FFF2-40B4-BE49-F238E27FC236}">
                      <a16:creationId xmlns:a16="http://schemas.microsoft.com/office/drawing/2014/main" id="{0F145B93-99A9-4FE6-97D2-2F3AF3E184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94560" y="944563"/>
                  <a:ext cx="34290" cy="12700"/>
                </a:xfrm>
                <a:custGeom>
                  <a:avLst/>
                  <a:gdLst/>
                  <a:ahLst/>
                  <a:cxnLst>
                    <a:cxn ang="0">
                      <a:pos x="54" y="4"/>
                    </a:cxn>
                    <a:cxn ang="0">
                      <a:pos x="54" y="4"/>
                    </a:cxn>
                    <a:cxn ang="0">
                      <a:pos x="54" y="2"/>
                    </a:cxn>
                    <a:cxn ang="0">
                      <a:pos x="50" y="0"/>
                    </a:cxn>
                    <a:cxn ang="0">
                      <a:pos x="36" y="0"/>
                    </a:cxn>
                    <a:cxn ang="0">
                      <a:pos x="18" y="6"/>
                    </a:cxn>
                    <a:cxn ang="0">
                      <a:pos x="8" y="10"/>
                    </a:cxn>
                    <a:cxn ang="0">
                      <a:pos x="2" y="14"/>
                    </a:cxn>
                    <a:cxn ang="0">
                      <a:pos x="2" y="14"/>
                    </a:cxn>
                    <a:cxn ang="0">
                      <a:pos x="0" y="18"/>
                    </a:cxn>
                    <a:cxn ang="0">
                      <a:pos x="4" y="20"/>
                    </a:cxn>
                    <a:cxn ang="0">
                      <a:pos x="20" y="18"/>
                    </a:cxn>
                    <a:cxn ang="0">
                      <a:pos x="42" y="12"/>
                    </a:cxn>
                    <a:cxn ang="0">
                      <a:pos x="50" y="8"/>
                    </a:cxn>
                    <a:cxn ang="0">
                      <a:pos x="54" y="4"/>
                    </a:cxn>
                    <a:cxn ang="0">
                      <a:pos x="54" y="4"/>
                    </a:cxn>
                  </a:cxnLst>
                  <a:rect l="0" t="0" r="r" b="b"/>
                  <a:pathLst>
                    <a:path w="54" h="20">
                      <a:moveTo>
                        <a:pt x="54" y="4"/>
                      </a:moveTo>
                      <a:lnTo>
                        <a:pt x="54" y="4"/>
                      </a:lnTo>
                      <a:lnTo>
                        <a:pt x="54" y="2"/>
                      </a:lnTo>
                      <a:lnTo>
                        <a:pt x="50" y="0"/>
                      </a:lnTo>
                      <a:lnTo>
                        <a:pt x="36" y="0"/>
                      </a:lnTo>
                      <a:lnTo>
                        <a:pt x="18" y="6"/>
                      </a:lnTo>
                      <a:lnTo>
                        <a:pt x="8" y="10"/>
                      </a:lnTo>
                      <a:lnTo>
                        <a:pt x="2" y="14"/>
                      </a:lnTo>
                      <a:lnTo>
                        <a:pt x="2" y="14"/>
                      </a:lnTo>
                      <a:lnTo>
                        <a:pt x="0" y="18"/>
                      </a:lnTo>
                      <a:lnTo>
                        <a:pt x="4" y="20"/>
                      </a:lnTo>
                      <a:lnTo>
                        <a:pt x="20" y="18"/>
                      </a:lnTo>
                      <a:lnTo>
                        <a:pt x="42" y="12"/>
                      </a:lnTo>
                      <a:lnTo>
                        <a:pt x="50" y="8"/>
                      </a:lnTo>
                      <a:lnTo>
                        <a:pt x="54" y="4"/>
                      </a:lnTo>
                      <a:lnTo>
                        <a:pt x="54" y="4"/>
                      </a:lnTo>
                      <a:close/>
                    </a:path>
                  </a:pathLst>
                </a:custGeom>
                <a:grpFill/>
                <a:ln w="6350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a-DK" sz="1800" b="1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91" name="Freeform 6106">
                  <a:extLst>
                    <a:ext uri="{FF2B5EF4-FFF2-40B4-BE49-F238E27FC236}">
                      <a16:creationId xmlns:a16="http://schemas.microsoft.com/office/drawing/2014/main" id="{24A06905-34C2-43A7-923A-94A0D8CF41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57400" y="727393"/>
                  <a:ext cx="784860" cy="367030"/>
                </a:xfrm>
                <a:custGeom>
                  <a:avLst/>
                  <a:gdLst/>
                  <a:ahLst/>
                  <a:cxnLst>
                    <a:cxn ang="0">
                      <a:pos x="68" y="162"/>
                    </a:cxn>
                    <a:cxn ang="0">
                      <a:pos x="122" y="204"/>
                    </a:cxn>
                    <a:cxn ang="0">
                      <a:pos x="246" y="182"/>
                    </a:cxn>
                    <a:cxn ang="0">
                      <a:pos x="202" y="210"/>
                    </a:cxn>
                    <a:cxn ang="0">
                      <a:pos x="334" y="210"/>
                    </a:cxn>
                    <a:cxn ang="0">
                      <a:pos x="494" y="186"/>
                    </a:cxn>
                    <a:cxn ang="0">
                      <a:pos x="540" y="190"/>
                    </a:cxn>
                    <a:cxn ang="0">
                      <a:pos x="450" y="222"/>
                    </a:cxn>
                    <a:cxn ang="0">
                      <a:pos x="402" y="274"/>
                    </a:cxn>
                    <a:cxn ang="0">
                      <a:pos x="402" y="298"/>
                    </a:cxn>
                    <a:cxn ang="0">
                      <a:pos x="246" y="240"/>
                    </a:cxn>
                    <a:cxn ang="0">
                      <a:pos x="226" y="284"/>
                    </a:cxn>
                    <a:cxn ang="0">
                      <a:pos x="296" y="336"/>
                    </a:cxn>
                    <a:cxn ang="0">
                      <a:pos x="336" y="356"/>
                    </a:cxn>
                    <a:cxn ang="0">
                      <a:pos x="298" y="364"/>
                    </a:cxn>
                    <a:cxn ang="0">
                      <a:pos x="168" y="410"/>
                    </a:cxn>
                    <a:cxn ang="0">
                      <a:pos x="226" y="422"/>
                    </a:cxn>
                    <a:cxn ang="0">
                      <a:pos x="256" y="440"/>
                    </a:cxn>
                    <a:cxn ang="0">
                      <a:pos x="330" y="460"/>
                    </a:cxn>
                    <a:cxn ang="0">
                      <a:pos x="342" y="464"/>
                    </a:cxn>
                    <a:cxn ang="0">
                      <a:pos x="238" y="460"/>
                    </a:cxn>
                    <a:cxn ang="0">
                      <a:pos x="140" y="450"/>
                    </a:cxn>
                    <a:cxn ang="0">
                      <a:pos x="160" y="502"/>
                    </a:cxn>
                    <a:cxn ang="0">
                      <a:pos x="92" y="546"/>
                    </a:cxn>
                    <a:cxn ang="0">
                      <a:pos x="146" y="562"/>
                    </a:cxn>
                    <a:cxn ang="0">
                      <a:pos x="244" y="562"/>
                    </a:cxn>
                    <a:cxn ang="0">
                      <a:pos x="322" y="552"/>
                    </a:cxn>
                    <a:cxn ang="0">
                      <a:pos x="438" y="548"/>
                    </a:cxn>
                    <a:cxn ang="0">
                      <a:pos x="462" y="578"/>
                    </a:cxn>
                    <a:cxn ang="0">
                      <a:pos x="560" y="538"/>
                    </a:cxn>
                    <a:cxn ang="0">
                      <a:pos x="518" y="514"/>
                    </a:cxn>
                    <a:cxn ang="0">
                      <a:pos x="550" y="472"/>
                    </a:cxn>
                    <a:cxn ang="0">
                      <a:pos x="550" y="432"/>
                    </a:cxn>
                    <a:cxn ang="0">
                      <a:pos x="668" y="402"/>
                    </a:cxn>
                    <a:cxn ang="0">
                      <a:pos x="684" y="372"/>
                    </a:cxn>
                    <a:cxn ang="0">
                      <a:pos x="686" y="348"/>
                    </a:cxn>
                    <a:cxn ang="0">
                      <a:pos x="658" y="326"/>
                    </a:cxn>
                    <a:cxn ang="0">
                      <a:pos x="588" y="318"/>
                    </a:cxn>
                    <a:cxn ang="0">
                      <a:pos x="752" y="284"/>
                    </a:cxn>
                    <a:cxn ang="0">
                      <a:pos x="832" y="278"/>
                    </a:cxn>
                    <a:cxn ang="0">
                      <a:pos x="1076" y="154"/>
                    </a:cxn>
                    <a:cxn ang="0">
                      <a:pos x="1000" y="142"/>
                    </a:cxn>
                    <a:cxn ang="0">
                      <a:pos x="1232" y="76"/>
                    </a:cxn>
                    <a:cxn ang="0">
                      <a:pos x="1168" y="54"/>
                    </a:cxn>
                    <a:cxn ang="0">
                      <a:pos x="1094" y="20"/>
                    </a:cxn>
                    <a:cxn ang="0">
                      <a:pos x="962" y="40"/>
                    </a:cxn>
                    <a:cxn ang="0">
                      <a:pos x="1006" y="20"/>
                    </a:cxn>
                    <a:cxn ang="0">
                      <a:pos x="858" y="2"/>
                    </a:cxn>
                    <a:cxn ang="0">
                      <a:pos x="690" y="10"/>
                    </a:cxn>
                    <a:cxn ang="0">
                      <a:pos x="500" y="14"/>
                    </a:cxn>
                    <a:cxn ang="0">
                      <a:pos x="412" y="24"/>
                    </a:cxn>
                    <a:cxn ang="0">
                      <a:pos x="392" y="42"/>
                    </a:cxn>
                    <a:cxn ang="0">
                      <a:pos x="340" y="70"/>
                    </a:cxn>
                    <a:cxn ang="0">
                      <a:pos x="264" y="52"/>
                    </a:cxn>
                    <a:cxn ang="0">
                      <a:pos x="224" y="76"/>
                    </a:cxn>
                    <a:cxn ang="0">
                      <a:pos x="248" y="98"/>
                    </a:cxn>
                    <a:cxn ang="0">
                      <a:pos x="130" y="92"/>
                    </a:cxn>
                    <a:cxn ang="0">
                      <a:pos x="50" y="104"/>
                    </a:cxn>
                    <a:cxn ang="0">
                      <a:pos x="12" y="144"/>
                    </a:cxn>
                  </a:cxnLst>
                  <a:rect l="0" t="0" r="r" b="b"/>
                  <a:pathLst>
                    <a:path w="1236" h="578">
                      <a:moveTo>
                        <a:pt x="44" y="148"/>
                      </a:moveTo>
                      <a:lnTo>
                        <a:pt x="44" y="148"/>
                      </a:lnTo>
                      <a:lnTo>
                        <a:pt x="50" y="150"/>
                      </a:lnTo>
                      <a:lnTo>
                        <a:pt x="58" y="152"/>
                      </a:lnTo>
                      <a:lnTo>
                        <a:pt x="74" y="150"/>
                      </a:lnTo>
                      <a:lnTo>
                        <a:pt x="80" y="150"/>
                      </a:lnTo>
                      <a:lnTo>
                        <a:pt x="80" y="152"/>
                      </a:lnTo>
                      <a:lnTo>
                        <a:pt x="74" y="156"/>
                      </a:lnTo>
                      <a:lnTo>
                        <a:pt x="74" y="156"/>
                      </a:lnTo>
                      <a:lnTo>
                        <a:pt x="68" y="162"/>
                      </a:lnTo>
                      <a:lnTo>
                        <a:pt x="62" y="168"/>
                      </a:lnTo>
                      <a:lnTo>
                        <a:pt x="62" y="172"/>
                      </a:lnTo>
                      <a:lnTo>
                        <a:pt x="62" y="178"/>
                      </a:lnTo>
                      <a:lnTo>
                        <a:pt x="66" y="182"/>
                      </a:lnTo>
                      <a:lnTo>
                        <a:pt x="72" y="186"/>
                      </a:lnTo>
                      <a:lnTo>
                        <a:pt x="82" y="190"/>
                      </a:lnTo>
                      <a:lnTo>
                        <a:pt x="94" y="194"/>
                      </a:lnTo>
                      <a:lnTo>
                        <a:pt x="94" y="194"/>
                      </a:lnTo>
                      <a:lnTo>
                        <a:pt x="108" y="200"/>
                      </a:lnTo>
                      <a:lnTo>
                        <a:pt x="122" y="204"/>
                      </a:lnTo>
                      <a:lnTo>
                        <a:pt x="144" y="212"/>
                      </a:lnTo>
                      <a:lnTo>
                        <a:pt x="156" y="216"/>
                      </a:lnTo>
                      <a:lnTo>
                        <a:pt x="166" y="214"/>
                      </a:lnTo>
                      <a:lnTo>
                        <a:pt x="178" y="212"/>
                      </a:lnTo>
                      <a:lnTo>
                        <a:pt x="192" y="204"/>
                      </a:lnTo>
                      <a:lnTo>
                        <a:pt x="192" y="204"/>
                      </a:lnTo>
                      <a:lnTo>
                        <a:pt x="206" y="194"/>
                      </a:lnTo>
                      <a:lnTo>
                        <a:pt x="222" y="188"/>
                      </a:lnTo>
                      <a:lnTo>
                        <a:pt x="234" y="184"/>
                      </a:lnTo>
                      <a:lnTo>
                        <a:pt x="246" y="182"/>
                      </a:lnTo>
                      <a:lnTo>
                        <a:pt x="254" y="182"/>
                      </a:lnTo>
                      <a:lnTo>
                        <a:pt x="258" y="182"/>
                      </a:lnTo>
                      <a:lnTo>
                        <a:pt x="256" y="184"/>
                      </a:lnTo>
                      <a:lnTo>
                        <a:pt x="250" y="186"/>
                      </a:lnTo>
                      <a:lnTo>
                        <a:pt x="250" y="186"/>
                      </a:lnTo>
                      <a:lnTo>
                        <a:pt x="224" y="194"/>
                      </a:lnTo>
                      <a:lnTo>
                        <a:pt x="212" y="200"/>
                      </a:lnTo>
                      <a:lnTo>
                        <a:pt x="204" y="206"/>
                      </a:lnTo>
                      <a:lnTo>
                        <a:pt x="202" y="208"/>
                      </a:lnTo>
                      <a:lnTo>
                        <a:pt x="202" y="210"/>
                      </a:lnTo>
                      <a:lnTo>
                        <a:pt x="204" y="214"/>
                      </a:lnTo>
                      <a:lnTo>
                        <a:pt x="208" y="216"/>
                      </a:lnTo>
                      <a:lnTo>
                        <a:pt x="224" y="220"/>
                      </a:lnTo>
                      <a:lnTo>
                        <a:pt x="254" y="224"/>
                      </a:lnTo>
                      <a:lnTo>
                        <a:pt x="254" y="224"/>
                      </a:lnTo>
                      <a:lnTo>
                        <a:pt x="284" y="224"/>
                      </a:lnTo>
                      <a:lnTo>
                        <a:pt x="304" y="224"/>
                      </a:lnTo>
                      <a:lnTo>
                        <a:pt x="318" y="220"/>
                      </a:lnTo>
                      <a:lnTo>
                        <a:pt x="326" y="216"/>
                      </a:lnTo>
                      <a:lnTo>
                        <a:pt x="334" y="210"/>
                      </a:lnTo>
                      <a:lnTo>
                        <a:pt x="338" y="210"/>
                      </a:lnTo>
                      <a:lnTo>
                        <a:pt x="346" y="214"/>
                      </a:lnTo>
                      <a:lnTo>
                        <a:pt x="346" y="214"/>
                      </a:lnTo>
                      <a:lnTo>
                        <a:pt x="358" y="218"/>
                      </a:lnTo>
                      <a:lnTo>
                        <a:pt x="374" y="218"/>
                      </a:lnTo>
                      <a:lnTo>
                        <a:pt x="394" y="216"/>
                      </a:lnTo>
                      <a:lnTo>
                        <a:pt x="418" y="212"/>
                      </a:lnTo>
                      <a:lnTo>
                        <a:pt x="442" y="206"/>
                      </a:lnTo>
                      <a:lnTo>
                        <a:pt x="468" y="196"/>
                      </a:lnTo>
                      <a:lnTo>
                        <a:pt x="494" y="186"/>
                      </a:lnTo>
                      <a:lnTo>
                        <a:pt x="520" y="174"/>
                      </a:lnTo>
                      <a:lnTo>
                        <a:pt x="520" y="174"/>
                      </a:lnTo>
                      <a:lnTo>
                        <a:pt x="546" y="160"/>
                      </a:lnTo>
                      <a:lnTo>
                        <a:pt x="544" y="162"/>
                      </a:lnTo>
                      <a:lnTo>
                        <a:pt x="540" y="168"/>
                      </a:lnTo>
                      <a:lnTo>
                        <a:pt x="536" y="176"/>
                      </a:lnTo>
                      <a:lnTo>
                        <a:pt x="534" y="180"/>
                      </a:lnTo>
                      <a:lnTo>
                        <a:pt x="534" y="184"/>
                      </a:lnTo>
                      <a:lnTo>
                        <a:pt x="536" y="186"/>
                      </a:lnTo>
                      <a:lnTo>
                        <a:pt x="540" y="190"/>
                      </a:lnTo>
                      <a:lnTo>
                        <a:pt x="548" y="192"/>
                      </a:lnTo>
                      <a:lnTo>
                        <a:pt x="558" y="192"/>
                      </a:lnTo>
                      <a:lnTo>
                        <a:pt x="558" y="192"/>
                      </a:lnTo>
                      <a:lnTo>
                        <a:pt x="576" y="194"/>
                      </a:lnTo>
                      <a:lnTo>
                        <a:pt x="584" y="196"/>
                      </a:lnTo>
                      <a:lnTo>
                        <a:pt x="584" y="196"/>
                      </a:lnTo>
                      <a:lnTo>
                        <a:pt x="580" y="198"/>
                      </a:lnTo>
                      <a:lnTo>
                        <a:pt x="570" y="200"/>
                      </a:lnTo>
                      <a:lnTo>
                        <a:pt x="524" y="208"/>
                      </a:lnTo>
                      <a:lnTo>
                        <a:pt x="450" y="222"/>
                      </a:lnTo>
                      <a:lnTo>
                        <a:pt x="450" y="222"/>
                      </a:lnTo>
                      <a:lnTo>
                        <a:pt x="388" y="236"/>
                      </a:lnTo>
                      <a:lnTo>
                        <a:pt x="370" y="238"/>
                      </a:lnTo>
                      <a:lnTo>
                        <a:pt x="360" y="242"/>
                      </a:lnTo>
                      <a:lnTo>
                        <a:pt x="358" y="242"/>
                      </a:lnTo>
                      <a:lnTo>
                        <a:pt x="358" y="244"/>
                      </a:lnTo>
                      <a:lnTo>
                        <a:pt x="362" y="248"/>
                      </a:lnTo>
                      <a:lnTo>
                        <a:pt x="386" y="264"/>
                      </a:lnTo>
                      <a:lnTo>
                        <a:pt x="386" y="264"/>
                      </a:lnTo>
                      <a:lnTo>
                        <a:pt x="402" y="274"/>
                      </a:lnTo>
                      <a:lnTo>
                        <a:pt x="418" y="282"/>
                      </a:lnTo>
                      <a:lnTo>
                        <a:pt x="442" y="292"/>
                      </a:lnTo>
                      <a:lnTo>
                        <a:pt x="450" y="296"/>
                      </a:lnTo>
                      <a:lnTo>
                        <a:pt x="452" y="298"/>
                      </a:lnTo>
                      <a:lnTo>
                        <a:pt x="448" y="302"/>
                      </a:lnTo>
                      <a:lnTo>
                        <a:pt x="436" y="304"/>
                      </a:lnTo>
                      <a:lnTo>
                        <a:pt x="436" y="304"/>
                      </a:lnTo>
                      <a:lnTo>
                        <a:pt x="422" y="304"/>
                      </a:lnTo>
                      <a:lnTo>
                        <a:pt x="410" y="302"/>
                      </a:lnTo>
                      <a:lnTo>
                        <a:pt x="402" y="298"/>
                      </a:lnTo>
                      <a:lnTo>
                        <a:pt x="394" y="292"/>
                      </a:lnTo>
                      <a:lnTo>
                        <a:pt x="378" y="276"/>
                      </a:lnTo>
                      <a:lnTo>
                        <a:pt x="368" y="268"/>
                      </a:lnTo>
                      <a:lnTo>
                        <a:pt x="356" y="260"/>
                      </a:lnTo>
                      <a:lnTo>
                        <a:pt x="356" y="260"/>
                      </a:lnTo>
                      <a:lnTo>
                        <a:pt x="338" y="254"/>
                      </a:lnTo>
                      <a:lnTo>
                        <a:pt x="316" y="248"/>
                      </a:lnTo>
                      <a:lnTo>
                        <a:pt x="292" y="244"/>
                      </a:lnTo>
                      <a:lnTo>
                        <a:pt x="268" y="242"/>
                      </a:lnTo>
                      <a:lnTo>
                        <a:pt x="246" y="240"/>
                      </a:lnTo>
                      <a:lnTo>
                        <a:pt x="228" y="242"/>
                      </a:lnTo>
                      <a:lnTo>
                        <a:pt x="220" y="244"/>
                      </a:lnTo>
                      <a:lnTo>
                        <a:pt x="216" y="246"/>
                      </a:lnTo>
                      <a:lnTo>
                        <a:pt x="212" y="250"/>
                      </a:lnTo>
                      <a:lnTo>
                        <a:pt x="210" y="254"/>
                      </a:lnTo>
                      <a:lnTo>
                        <a:pt x="210" y="254"/>
                      </a:lnTo>
                      <a:lnTo>
                        <a:pt x="210" y="270"/>
                      </a:lnTo>
                      <a:lnTo>
                        <a:pt x="212" y="274"/>
                      </a:lnTo>
                      <a:lnTo>
                        <a:pt x="214" y="278"/>
                      </a:lnTo>
                      <a:lnTo>
                        <a:pt x="226" y="284"/>
                      </a:lnTo>
                      <a:lnTo>
                        <a:pt x="250" y="292"/>
                      </a:lnTo>
                      <a:lnTo>
                        <a:pt x="250" y="292"/>
                      </a:lnTo>
                      <a:lnTo>
                        <a:pt x="262" y="298"/>
                      </a:lnTo>
                      <a:lnTo>
                        <a:pt x="276" y="304"/>
                      </a:lnTo>
                      <a:lnTo>
                        <a:pt x="294" y="318"/>
                      </a:lnTo>
                      <a:lnTo>
                        <a:pt x="300" y="326"/>
                      </a:lnTo>
                      <a:lnTo>
                        <a:pt x="302" y="330"/>
                      </a:lnTo>
                      <a:lnTo>
                        <a:pt x="302" y="334"/>
                      </a:lnTo>
                      <a:lnTo>
                        <a:pt x="296" y="336"/>
                      </a:lnTo>
                      <a:lnTo>
                        <a:pt x="296" y="336"/>
                      </a:lnTo>
                      <a:lnTo>
                        <a:pt x="290" y="338"/>
                      </a:lnTo>
                      <a:lnTo>
                        <a:pt x="286" y="340"/>
                      </a:lnTo>
                      <a:lnTo>
                        <a:pt x="284" y="344"/>
                      </a:lnTo>
                      <a:lnTo>
                        <a:pt x="286" y="346"/>
                      </a:lnTo>
                      <a:lnTo>
                        <a:pt x="290" y="348"/>
                      </a:lnTo>
                      <a:lnTo>
                        <a:pt x="296" y="352"/>
                      </a:lnTo>
                      <a:lnTo>
                        <a:pt x="308" y="354"/>
                      </a:lnTo>
                      <a:lnTo>
                        <a:pt x="320" y="356"/>
                      </a:lnTo>
                      <a:lnTo>
                        <a:pt x="320" y="356"/>
                      </a:lnTo>
                      <a:lnTo>
                        <a:pt x="336" y="356"/>
                      </a:lnTo>
                      <a:lnTo>
                        <a:pt x="348" y="360"/>
                      </a:lnTo>
                      <a:lnTo>
                        <a:pt x="356" y="362"/>
                      </a:lnTo>
                      <a:lnTo>
                        <a:pt x="362" y="366"/>
                      </a:lnTo>
                      <a:lnTo>
                        <a:pt x="364" y="368"/>
                      </a:lnTo>
                      <a:lnTo>
                        <a:pt x="360" y="368"/>
                      </a:lnTo>
                      <a:lnTo>
                        <a:pt x="352" y="368"/>
                      </a:lnTo>
                      <a:lnTo>
                        <a:pt x="340" y="368"/>
                      </a:lnTo>
                      <a:lnTo>
                        <a:pt x="340" y="368"/>
                      </a:lnTo>
                      <a:lnTo>
                        <a:pt x="320" y="366"/>
                      </a:lnTo>
                      <a:lnTo>
                        <a:pt x="298" y="364"/>
                      </a:lnTo>
                      <a:lnTo>
                        <a:pt x="250" y="366"/>
                      </a:lnTo>
                      <a:lnTo>
                        <a:pt x="228" y="368"/>
                      </a:lnTo>
                      <a:lnTo>
                        <a:pt x="208" y="372"/>
                      </a:lnTo>
                      <a:lnTo>
                        <a:pt x="192" y="376"/>
                      </a:lnTo>
                      <a:lnTo>
                        <a:pt x="182" y="382"/>
                      </a:lnTo>
                      <a:lnTo>
                        <a:pt x="182" y="382"/>
                      </a:lnTo>
                      <a:lnTo>
                        <a:pt x="176" y="388"/>
                      </a:lnTo>
                      <a:lnTo>
                        <a:pt x="172" y="394"/>
                      </a:lnTo>
                      <a:lnTo>
                        <a:pt x="170" y="402"/>
                      </a:lnTo>
                      <a:lnTo>
                        <a:pt x="168" y="410"/>
                      </a:lnTo>
                      <a:lnTo>
                        <a:pt x="170" y="416"/>
                      </a:lnTo>
                      <a:lnTo>
                        <a:pt x="176" y="420"/>
                      </a:lnTo>
                      <a:lnTo>
                        <a:pt x="184" y="422"/>
                      </a:lnTo>
                      <a:lnTo>
                        <a:pt x="196" y="420"/>
                      </a:lnTo>
                      <a:lnTo>
                        <a:pt x="196" y="420"/>
                      </a:lnTo>
                      <a:lnTo>
                        <a:pt x="208" y="418"/>
                      </a:lnTo>
                      <a:lnTo>
                        <a:pt x="216" y="418"/>
                      </a:lnTo>
                      <a:lnTo>
                        <a:pt x="220" y="418"/>
                      </a:lnTo>
                      <a:lnTo>
                        <a:pt x="224" y="420"/>
                      </a:lnTo>
                      <a:lnTo>
                        <a:pt x="226" y="422"/>
                      </a:lnTo>
                      <a:lnTo>
                        <a:pt x="230" y="424"/>
                      </a:lnTo>
                      <a:lnTo>
                        <a:pt x="236" y="424"/>
                      </a:lnTo>
                      <a:lnTo>
                        <a:pt x="246" y="424"/>
                      </a:lnTo>
                      <a:lnTo>
                        <a:pt x="246" y="424"/>
                      </a:lnTo>
                      <a:lnTo>
                        <a:pt x="256" y="422"/>
                      </a:lnTo>
                      <a:lnTo>
                        <a:pt x="260" y="422"/>
                      </a:lnTo>
                      <a:lnTo>
                        <a:pt x="260" y="424"/>
                      </a:lnTo>
                      <a:lnTo>
                        <a:pt x="260" y="428"/>
                      </a:lnTo>
                      <a:lnTo>
                        <a:pt x="258" y="434"/>
                      </a:lnTo>
                      <a:lnTo>
                        <a:pt x="256" y="440"/>
                      </a:lnTo>
                      <a:lnTo>
                        <a:pt x="258" y="450"/>
                      </a:lnTo>
                      <a:lnTo>
                        <a:pt x="266" y="460"/>
                      </a:lnTo>
                      <a:lnTo>
                        <a:pt x="266" y="460"/>
                      </a:lnTo>
                      <a:lnTo>
                        <a:pt x="270" y="464"/>
                      </a:lnTo>
                      <a:lnTo>
                        <a:pt x="276" y="468"/>
                      </a:lnTo>
                      <a:lnTo>
                        <a:pt x="282" y="470"/>
                      </a:lnTo>
                      <a:lnTo>
                        <a:pt x="288" y="472"/>
                      </a:lnTo>
                      <a:lnTo>
                        <a:pt x="302" y="470"/>
                      </a:lnTo>
                      <a:lnTo>
                        <a:pt x="316" y="466"/>
                      </a:lnTo>
                      <a:lnTo>
                        <a:pt x="330" y="460"/>
                      </a:lnTo>
                      <a:lnTo>
                        <a:pt x="342" y="450"/>
                      </a:lnTo>
                      <a:lnTo>
                        <a:pt x="354" y="442"/>
                      </a:lnTo>
                      <a:lnTo>
                        <a:pt x="366" y="432"/>
                      </a:lnTo>
                      <a:lnTo>
                        <a:pt x="366" y="432"/>
                      </a:lnTo>
                      <a:lnTo>
                        <a:pt x="372" y="426"/>
                      </a:lnTo>
                      <a:lnTo>
                        <a:pt x="372" y="428"/>
                      </a:lnTo>
                      <a:lnTo>
                        <a:pt x="372" y="430"/>
                      </a:lnTo>
                      <a:lnTo>
                        <a:pt x="366" y="440"/>
                      </a:lnTo>
                      <a:lnTo>
                        <a:pt x="356" y="452"/>
                      </a:lnTo>
                      <a:lnTo>
                        <a:pt x="342" y="464"/>
                      </a:lnTo>
                      <a:lnTo>
                        <a:pt x="326" y="476"/>
                      </a:lnTo>
                      <a:lnTo>
                        <a:pt x="316" y="482"/>
                      </a:lnTo>
                      <a:lnTo>
                        <a:pt x="306" y="484"/>
                      </a:lnTo>
                      <a:lnTo>
                        <a:pt x="296" y="486"/>
                      </a:lnTo>
                      <a:lnTo>
                        <a:pt x="286" y="486"/>
                      </a:lnTo>
                      <a:lnTo>
                        <a:pt x="286" y="486"/>
                      </a:lnTo>
                      <a:lnTo>
                        <a:pt x="270" y="482"/>
                      </a:lnTo>
                      <a:lnTo>
                        <a:pt x="256" y="476"/>
                      </a:lnTo>
                      <a:lnTo>
                        <a:pt x="246" y="468"/>
                      </a:lnTo>
                      <a:lnTo>
                        <a:pt x="238" y="460"/>
                      </a:lnTo>
                      <a:lnTo>
                        <a:pt x="228" y="452"/>
                      </a:lnTo>
                      <a:lnTo>
                        <a:pt x="218" y="446"/>
                      </a:lnTo>
                      <a:lnTo>
                        <a:pt x="206" y="440"/>
                      </a:lnTo>
                      <a:lnTo>
                        <a:pt x="190" y="438"/>
                      </a:lnTo>
                      <a:lnTo>
                        <a:pt x="190" y="438"/>
                      </a:lnTo>
                      <a:lnTo>
                        <a:pt x="160" y="440"/>
                      </a:lnTo>
                      <a:lnTo>
                        <a:pt x="150" y="440"/>
                      </a:lnTo>
                      <a:lnTo>
                        <a:pt x="144" y="444"/>
                      </a:lnTo>
                      <a:lnTo>
                        <a:pt x="140" y="446"/>
                      </a:lnTo>
                      <a:lnTo>
                        <a:pt x="140" y="450"/>
                      </a:lnTo>
                      <a:lnTo>
                        <a:pt x="144" y="456"/>
                      </a:lnTo>
                      <a:lnTo>
                        <a:pt x="150" y="462"/>
                      </a:lnTo>
                      <a:lnTo>
                        <a:pt x="150" y="462"/>
                      </a:lnTo>
                      <a:lnTo>
                        <a:pt x="166" y="476"/>
                      </a:lnTo>
                      <a:lnTo>
                        <a:pt x="182" y="490"/>
                      </a:lnTo>
                      <a:lnTo>
                        <a:pt x="184" y="494"/>
                      </a:lnTo>
                      <a:lnTo>
                        <a:pt x="184" y="496"/>
                      </a:lnTo>
                      <a:lnTo>
                        <a:pt x="182" y="498"/>
                      </a:lnTo>
                      <a:lnTo>
                        <a:pt x="174" y="500"/>
                      </a:lnTo>
                      <a:lnTo>
                        <a:pt x="160" y="502"/>
                      </a:lnTo>
                      <a:lnTo>
                        <a:pt x="160" y="502"/>
                      </a:lnTo>
                      <a:lnTo>
                        <a:pt x="142" y="502"/>
                      </a:lnTo>
                      <a:lnTo>
                        <a:pt x="124" y="506"/>
                      </a:lnTo>
                      <a:lnTo>
                        <a:pt x="110" y="512"/>
                      </a:lnTo>
                      <a:lnTo>
                        <a:pt x="98" y="518"/>
                      </a:lnTo>
                      <a:lnTo>
                        <a:pt x="90" y="526"/>
                      </a:lnTo>
                      <a:lnTo>
                        <a:pt x="88" y="534"/>
                      </a:lnTo>
                      <a:lnTo>
                        <a:pt x="88" y="538"/>
                      </a:lnTo>
                      <a:lnTo>
                        <a:pt x="88" y="542"/>
                      </a:lnTo>
                      <a:lnTo>
                        <a:pt x="92" y="546"/>
                      </a:lnTo>
                      <a:lnTo>
                        <a:pt x="96" y="550"/>
                      </a:lnTo>
                      <a:lnTo>
                        <a:pt x="96" y="550"/>
                      </a:lnTo>
                      <a:lnTo>
                        <a:pt x="100" y="552"/>
                      </a:lnTo>
                      <a:lnTo>
                        <a:pt x="104" y="552"/>
                      </a:lnTo>
                      <a:lnTo>
                        <a:pt x="114" y="552"/>
                      </a:lnTo>
                      <a:lnTo>
                        <a:pt x="124" y="552"/>
                      </a:lnTo>
                      <a:lnTo>
                        <a:pt x="130" y="554"/>
                      </a:lnTo>
                      <a:lnTo>
                        <a:pt x="138" y="558"/>
                      </a:lnTo>
                      <a:lnTo>
                        <a:pt x="138" y="558"/>
                      </a:lnTo>
                      <a:lnTo>
                        <a:pt x="146" y="562"/>
                      </a:lnTo>
                      <a:lnTo>
                        <a:pt x="154" y="566"/>
                      </a:lnTo>
                      <a:lnTo>
                        <a:pt x="162" y="566"/>
                      </a:lnTo>
                      <a:lnTo>
                        <a:pt x="170" y="564"/>
                      </a:lnTo>
                      <a:lnTo>
                        <a:pt x="186" y="560"/>
                      </a:lnTo>
                      <a:lnTo>
                        <a:pt x="200" y="552"/>
                      </a:lnTo>
                      <a:lnTo>
                        <a:pt x="200" y="552"/>
                      </a:lnTo>
                      <a:lnTo>
                        <a:pt x="206" y="552"/>
                      </a:lnTo>
                      <a:lnTo>
                        <a:pt x="212" y="552"/>
                      </a:lnTo>
                      <a:lnTo>
                        <a:pt x="226" y="556"/>
                      </a:lnTo>
                      <a:lnTo>
                        <a:pt x="244" y="562"/>
                      </a:lnTo>
                      <a:lnTo>
                        <a:pt x="256" y="566"/>
                      </a:lnTo>
                      <a:lnTo>
                        <a:pt x="272" y="566"/>
                      </a:lnTo>
                      <a:lnTo>
                        <a:pt x="272" y="566"/>
                      </a:lnTo>
                      <a:lnTo>
                        <a:pt x="286" y="566"/>
                      </a:lnTo>
                      <a:lnTo>
                        <a:pt x="294" y="564"/>
                      </a:lnTo>
                      <a:lnTo>
                        <a:pt x="298" y="560"/>
                      </a:lnTo>
                      <a:lnTo>
                        <a:pt x="302" y="556"/>
                      </a:lnTo>
                      <a:lnTo>
                        <a:pt x="306" y="554"/>
                      </a:lnTo>
                      <a:lnTo>
                        <a:pt x="312" y="552"/>
                      </a:lnTo>
                      <a:lnTo>
                        <a:pt x="322" y="552"/>
                      </a:lnTo>
                      <a:lnTo>
                        <a:pt x="336" y="558"/>
                      </a:lnTo>
                      <a:lnTo>
                        <a:pt x="336" y="558"/>
                      </a:lnTo>
                      <a:lnTo>
                        <a:pt x="346" y="560"/>
                      </a:lnTo>
                      <a:lnTo>
                        <a:pt x="356" y="560"/>
                      </a:lnTo>
                      <a:lnTo>
                        <a:pt x="376" y="560"/>
                      </a:lnTo>
                      <a:lnTo>
                        <a:pt x="394" y="556"/>
                      </a:lnTo>
                      <a:lnTo>
                        <a:pt x="412" y="552"/>
                      </a:lnTo>
                      <a:lnTo>
                        <a:pt x="426" y="548"/>
                      </a:lnTo>
                      <a:lnTo>
                        <a:pt x="436" y="548"/>
                      </a:lnTo>
                      <a:lnTo>
                        <a:pt x="438" y="548"/>
                      </a:lnTo>
                      <a:lnTo>
                        <a:pt x="440" y="550"/>
                      </a:lnTo>
                      <a:lnTo>
                        <a:pt x="442" y="554"/>
                      </a:lnTo>
                      <a:lnTo>
                        <a:pt x="440" y="560"/>
                      </a:lnTo>
                      <a:lnTo>
                        <a:pt x="440" y="560"/>
                      </a:lnTo>
                      <a:lnTo>
                        <a:pt x="438" y="564"/>
                      </a:lnTo>
                      <a:lnTo>
                        <a:pt x="438" y="570"/>
                      </a:lnTo>
                      <a:lnTo>
                        <a:pt x="440" y="572"/>
                      </a:lnTo>
                      <a:lnTo>
                        <a:pt x="442" y="576"/>
                      </a:lnTo>
                      <a:lnTo>
                        <a:pt x="450" y="578"/>
                      </a:lnTo>
                      <a:lnTo>
                        <a:pt x="462" y="578"/>
                      </a:lnTo>
                      <a:lnTo>
                        <a:pt x="474" y="574"/>
                      </a:lnTo>
                      <a:lnTo>
                        <a:pt x="486" y="570"/>
                      </a:lnTo>
                      <a:lnTo>
                        <a:pt x="510" y="558"/>
                      </a:lnTo>
                      <a:lnTo>
                        <a:pt x="510" y="558"/>
                      </a:lnTo>
                      <a:lnTo>
                        <a:pt x="518" y="552"/>
                      </a:lnTo>
                      <a:lnTo>
                        <a:pt x="528" y="552"/>
                      </a:lnTo>
                      <a:lnTo>
                        <a:pt x="544" y="550"/>
                      </a:lnTo>
                      <a:lnTo>
                        <a:pt x="550" y="550"/>
                      </a:lnTo>
                      <a:lnTo>
                        <a:pt x="556" y="546"/>
                      </a:lnTo>
                      <a:lnTo>
                        <a:pt x="560" y="538"/>
                      </a:lnTo>
                      <a:lnTo>
                        <a:pt x="562" y="526"/>
                      </a:lnTo>
                      <a:lnTo>
                        <a:pt x="562" y="526"/>
                      </a:lnTo>
                      <a:lnTo>
                        <a:pt x="562" y="520"/>
                      </a:lnTo>
                      <a:lnTo>
                        <a:pt x="560" y="518"/>
                      </a:lnTo>
                      <a:lnTo>
                        <a:pt x="558" y="514"/>
                      </a:lnTo>
                      <a:lnTo>
                        <a:pt x="556" y="514"/>
                      </a:lnTo>
                      <a:lnTo>
                        <a:pt x="546" y="512"/>
                      </a:lnTo>
                      <a:lnTo>
                        <a:pt x="536" y="512"/>
                      </a:lnTo>
                      <a:lnTo>
                        <a:pt x="526" y="514"/>
                      </a:lnTo>
                      <a:lnTo>
                        <a:pt x="518" y="514"/>
                      </a:lnTo>
                      <a:lnTo>
                        <a:pt x="512" y="512"/>
                      </a:lnTo>
                      <a:lnTo>
                        <a:pt x="510" y="510"/>
                      </a:lnTo>
                      <a:lnTo>
                        <a:pt x="508" y="506"/>
                      </a:lnTo>
                      <a:lnTo>
                        <a:pt x="508" y="506"/>
                      </a:lnTo>
                      <a:lnTo>
                        <a:pt x="510" y="500"/>
                      </a:lnTo>
                      <a:lnTo>
                        <a:pt x="512" y="494"/>
                      </a:lnTo>
                      <a:lnTo>
                        <a:pt x="514" y="490"/>
                      </a:lnTo>
                      <a:lnTo>
                        <a:pt x="520" y="488"/>
                      </a:lnTo>
                      <a:lnTo>
                        <a:pt x="532" y="482"/>
                      </a:lnTo>
                      <a:lnTo>
                        <a:pt x="550" y="472"/>
                      </a:lnTo>
                      <a:lnTo>
                        <a:pt x="550" y="472"/>
                      </a:lnTo>
                      <a:lnTo>
                        <a:pt x="554" y="468"/>
                      </a:lnTo>
                      <a:lnTo>
                        <a:pt x="556" y="464"/>
                      </a:lnTo>
                      <a:lnTo>
                        <a:pt x="556" y="460"/>
                      </a:lnTo>
                      <a:lnTo>
                        <a:pt x="556" y="456"/>
                      </a:lnTo>
                      <a:lnTo>
                        <a:pt x="552" y="448"/>
                      </a:lnTo>
                      <a:lnTo>
                        <a:pt x="548" y="442"/>
                      </a:lnTo>
                      <a:lnTo>
                        <a:pt x="546" y="436"/>
                      </a:lnTo>
                      <a:lnTo>
                        <a:pt x="548" y="434"/>
                      </a:lnTo>
                      <a:lnTo>
                        <a:pt x="550" y="432"/>
                      </a:lnTo>
                      <a:lnTo>
                        <a:pt x="560" y="430"/>
                      </a:lnTo>
                      <a:lnTo>
                        <a:pt x="582" y="434"/>
                      </a:lnTo>
                      <a:lnTo>
                        <a:pt x="582" y="434"/>
                      </a:lnTo>
                      <a:lnTo>
                        <a:pt x="602" y="436"/>
                      </a:lnTo>
                      <a:lnTo>
                        <a:pt x="620" y="434"/>
                      </a:lnTo>
                      <a:lnTo>
                        <a:pt x="636" y="430"/>
                      </a:lnTo>
                      <a:lnTo>
                        <a:pt x="650" y="424"/>
                      </a:lnTo>
                      <a:lnTo>
                        <a:pt x="660" y="418"/>
                      </a:lnTo>
                      <a:lnTo>
                        <a:pt x="666" y="410"/>
                      </a:lnTo>
                      <a:lnTo>
                        <a:pt x="668" y="402"/>
                      </a:lnTo>
                      <a:lnTo>
                        <a:pt x="668" y="400"/>
                      </a:lnTo>
                      <a:lnTo>
                        <a:pt x="666" y="396"/>
                      </a:lnTo>
                      <a:lnTo>
                        <a:pt x="666" y="396"/>
                      </a:lnTo>
                      <a:lnTo>
                        <a:pt x="664" y="394"/>
                      </a:lnTo>
                      <a:lnTo>
                        <a:pt x="664" y="392"/>
                      </a:lnTo>
                      <a:lnTo>
                        <a:pt x="666" y="388"/>
                      </a:lnTo>
                      <a:lnTo>
                        <a:pt x="680" y="382"/>
                      </a:lnTo>
                      <a:lnTo>
                        <a:pt x="684" y="378"/>
                      </a:lnTo>
                      <a:lnTo>
                        <a:pt x="684" y="376"/>
                      </a:lnTo>
                      <a:lnTo>
                        <a:pt x="684" y="372"/>
                      </a:lnTo>
                      <a:lnTo>
                        <a:pt x="678" y="366"/>
                      </a:lnTo>
                      <a:lnTo>
                        <a:pt x="662" y="356"/>
                      </a:lnTo>
                      <a:lnTo>
                        <a:pt x="662" y="356"/>
                      </a:lnTo>
                      <a:lnTo>
                        <a:pt x="648" y="350"/>
                      </a:lnTo>
                      <a:lnTo>
                        <a:pt x="644" y="348"/>
                      </a:lnTo>
                      <a:lnTo>
                        <a:pt x="644" y="346"/>
                      </a:lnTo>
                      <a:lnTo>
                        <a:pt x="650" y="346"/>
                      </a:lnTo>
                      <a:lnTo>
                        <a:pt x="662" y="348"/>
                      </a:lnTo>
                      <a:lnTo>
                        <a:pt x="674" y="348"/>
                      </a:lnTo>
                      <a:lnTo>
                        <a:pt x="686" y="348"/>
                      </a:lnTo>
                      <a:lnTo>
                        <a:pt x="690" y="348"/>
                      </a:lnTo>
                      <a:lnTo>
                        <a:pt x="694" y="346"/>
                      </a:lnTo>
                      <a:lnTo>
                        <a:pt x="696" y="344"/>
                      </a:lnTo>
                      <a:lnTo>
                        <a:pt x="694" y="340"/>
                      </a:lnTo>
                      <a:lnTo>
                        <a:pt x="694" y="340"/>
                      </a:lnTo>
                      <a:lnTo>
                        <a:pt x="690" y="332"/>
                      </a:lnTo>
                      <a:lnTo>
                        <a:pt x="684" y="328"/>
                      </a:lnTo>
                      <a:lnTo>
                        <a:pt x="680" y="324"/>
                      </a:lnTo>
                      <a:lnTo>
                        <a:pt x="674" y="324"/>
                      </a:lnTo>
                      <a:lnTo>
                        <a:pt x="658" y="326"/>
                      </a:lnTo>
                      <a:lnTo>
                        <a:pt x="638" y="328"/>
                      </a:lnTo>
                      <a:lnTo>
                        <a:pt x="638" y="328"/>
                      </a:lnTo>
                      <a:lnTo>
                        <a:pt x="614" y="328"/>
                      </a:lnTo>
                      <a:lnTo>
                        <a:pt x="592" y="328"/>
                      </a:lnTo>
                      <a:lnTo>
                        <a:pt x="584" y="328"/>
                      </a:lnTo>
                      <a:lnTo>
                        <a:pt x="578" y="326"/>
                      </a:lnTo>
                      <a:lnTo>
                        <a:pt x="576" y="324"/>
                      </a:lnTo>
                      <a:lnTo>
                        <a:pt x="580" y="320"/>
                      </a:lnTo>
                      <a:lnTo>
                        <a:pt x="580" y="320"/>
                      </a:lnTo>
                      <a:lnTo>
                        <a:pt x="588" y="318"/>
                      </a:lnTo>
                      <a:lnTo>
                        <a:pt x="602" y="314"/>
                      </a:lnTo>
                      <a:lnTo>
                        <a:pt x="644" y="312"/>
                      </a:lnTo>
                      <a:lnTo>
                        <a:pt x="692" y="310"/>
                      </a:lnTo>
                      <a:lnTo>
                        <a:pt x="730" y="306"/>
                      </a:lnTo>
                      <a:lnTo>
                        <a:pt x="730" y="306"/>
                      </a:lnTo>
                      <a:lnTo>
                        <a:pt x="742" y="304"/>
                      </a:lnTo>
                      <a:lnTo>
                        <a:pt x="750" y="300"/>
                      </a:lnTo>
                      <a:lnTo>
                        <a:pt x="752" y="296"/>
                      </a:lnTo>
                      <a:lnTo>
                        <a:pt x="752" y="290"/>
                      </a:lnTo>
                      <a:lnTo>
                        <a:pt x="752" y="284"/>
                      </a:lnTo>
                      <a:lnTo>
                        <a:pt x="754" y="284"/>
                      </a:lnTo>
                      <a:lnTo>
                        <a:pt x="762" y="286"/>
                      </a:lnTo>
                      <a:lnTo>
                        <a:pt x="762" y="286"/>
                      </a:lnTo>
                      <a:lnTo>
                        <a:pt x="770" y="290"/>
                      </a:lnTo>
                      <a:lnTo>
                        <a:pt x="780" y="292"/>
                      </a:lnTo>
                      <a:lnTo>
                        <a:pt x="790" y="294"/>
                      </a:lnTo>
                      <a:lnTo>
                        <a:pt x="800" y="292"/>
                      </a:lnTo>
                      <a:lnTo>
                        <a:pt x="812" y="290"/>
                      </a:lnTo>
                      <a:lnTo>
                        <a:pt x="822" y="286"/>
                      </a:lnTo>
                      <a:lnTo>
                        <a:pt x="832" y="278"/>
                      </a:lnTo>
                      <a:lnTo>
                        <a:pt x="842" y="270"/>
                      </a:lnTo>
                      <a:lnTo>
                        <a:pt x="842" y="270"/>
                      </a:lnTo>
                      <a:lnTo>
                        <a:pt x="852" y="260"/>
                      </a:lnTo>
                      <a:lnTo>
                        <a:pt x="866" y="248"/>
                      </a:lnTo>
                      <a:lnTo>
                        <a:pt x="882" y="238"/>
                      </a:lnTo>
                      <a:lnTo>
                        <a:pt x="902" y="228"/>
                      </a:lnTo>
                      <a:lnTo>
                        <a:pt x="954" y="204"/>
                      </a:lnTo>
                      <a:lnTo>
                        <a:pt x="1020" y="178"/>
                      </a:lnTo>
                      <a:lnTo>
                        <a:pt x="1020" y="178"/>
                      </a:lnTo>
                      <a:lnTo>
                        <a:pt x="1076" y="154"/>
                      </a:lnTo>
                      <a:lnTo>
                        <a:pt x="1092" y="146"/>
                      </a:lnTo>
                      <a:lnTo>
                        <a:pt x="1098" y="142"/>
                      </a:lnTo>
                      <a:lnTo>
                        <a:pt x="1098" y="140"/>
                      </a:lnTo>
                      <a:lnTo>
                        <a:pt x="1094" y="140"/>
                      </a:lnTo>
                      <a:lnTo>
                        <a:pt x="1084" y="140"/>
                      </a:lnTo>
                      <a:lnTo>
                        <a:pt x="1038" y="142"/>
                      </a:lnTo>
                      <a:lnTo>
                        <a:pt x="1038" y="142"/>
                      </a:lnTo>
                      <a:lnTo>
                        <a:pt x="1014" y="144"/>
                      </a:lnTo>
                      <a:lnTo>
                        <a:pt x="1002" y="144"/>
                      </a:lnTo>
                      <a:lnTo>
                        <a:pt x="1000" y="142"/>
                      </a:lnTo>
                      <a:lnTo>
                        <a:pt x="1000" y="142"/>
                      </a:lnTo>
                      <a:lnTo>
                        <a:pt x="1006" y="138"/>
                      </a:lnTo>
                      <a:lnTo>
                        <a:pt x="1034" y="130"/>
                      </a:lnTo>
                      <a:lnTo>
                        <a:pt x="1072" y="122"/>
                      </a:lnTo>
                      <a:lnTo>
                        <a:pt x="1072" y="122"/>
                      </a:lnTo>
                      <a:lnTo>
                        <a:pt x="1118" y="112"/>
                      </a:lnTo>
                      <a:lnTo>
                        <a:pt x="1172" y="100"/>
                      </a:lnTo>
                      <a:lnTo>
                        <a:pt x="1198" y="92"/>
                      </a:lnTo>
                      <a:lnTo>
                        <a:pt x="1218" y="84"/>
                      </a:lnTo>
                      <a:lnTo>
                        <a:pt x="1232" y="76"/>
                      </a:lnTo>
                      <a:lnTo>
                        <a:pt x="1236" y="72"/>
                      </a:lnTo>
                      <a:lnTo>
                        <a:pt x="1236" y="68"/>
                      </a:lnTo>
                      <a:lnTo>
                        <a:pt x="1236" y="68"/>
                      </a:lnTo>
                      <a:lnTo>
                        <a:pt x="1236" y="64"/>
                      </a:lnTo>
                      <a:lnTo>
                        <a:pt x="1234" y="62"/>
                      </a:lnTo>
                      <a:lnTo>
                        <a:pt x="1224" y="58"/>
                      </a:lnTo>
                      <a:lnTo>
                        <a:pt x="1210" y="58"/>
                      </a:lnTo>
                      <a:lnTo>
                        <a:pt x="1196" y="56"/>
                      </a:lnTo>
                      <a:lnTo>
                        <a:pt x="1182" y="56"/>
                      </a:lnTo>
                      <a:lnTo>
                        <a:pt x="1168" y="54"/>
                      </a:lnTo>
                      <a:lnTo>
                        <a:pt x="1160" y="50"/>
                      </a:lnTo>
                      <a:lnTo>
                        <a:pt x="1158" y="48"/>
                      </a:lnTo>
                      <a:lnTo>
                        <a:pt x="1156" y="44"/>
                      </a:lnTo>
                      <a:lnTo>
                        <a:pt x="1156" y="44"/>
                      </a:lnTo>
                      <a:lnTo>
                        <a:pt x="1156" y="40"/>
                      </a:lnTo>
                      <a:lnTo>
                        <a:pt x="1154" y="36"/>
                      </a:lnTo>
                      <a:lnTo>
                        <a:pt x="1146" y="30"/>
                      </a:lnTo>
                      <a:lnTo>
                        <a:pt x="1136" y="26"/>
                      </a:lnTo>
                      <a:lnTo>
                        <a:pt x="1122" y="24"/>
                      </a:lnTo>
                      <a:lnTo>
                        <a:pt x="1094" y="20"/>
                      </a:lnTo>
                      <a:lnTo>
                        <a:pt x="1078" y="20"/>
                      </a:lnTo>
                      <a:lnTo>
                        <a:pt x="1078" y="20"/>
                      </a:lnTo>
                      <a:lnTo>
                        <a:pt x="1062" y="22"/>
                      </a:lnTo>
                      <a:lnTo>
                        <a:pt x="1050" y="22"/>
                      </a:lnTo>
                      <a:lnTo>
                        <a:pt x="1038" y="22"/>
                      </a:lnTo>
                      <a:lnTo>
                        <a:pt x="1018" y="30"/>
                      </a:lnTo>
                      <a:lnTo>
                        <a:pt x="1018" y="30"/>
                      </a:lnTo>
                      <a:lnTo>
                        <a:pt x="1004" y="34"/>
                      </a:lnTo>
                      <a:lnTo>
                        <a:pt x="990" y="38"/>
                      </a:lnTo>
                      <a:lnTo>
                        <a:pt x="962" y="40"/>
                      </a:lnTo>
                      <a:lnTo>
                        <a:pt x="948" y="40"/>
                      </a:lnTo>
                      <a:lnTo>
                        <a:pt x="948" y="40"/>
                      </a:lnTo>
                      <a:lnTo>
                        <a:pt x="948" y="38"/>
                      </a:lnTo>
                      <a:lnTo>
                        <a:pt x="958" y="36"/>
                      </a:lnTo>
                      <a:lnTo>
                        <a:pt x="958" y="36"/>
                      </a:lnTo>
                      <a:lnTo>
                        <a:pt x="986" y="30"/>
                      </a:lnTo>
                      <a:lnTo>
                        <a:pt x="1004" y="24"/>
                      </a:lnTo>
                      <a:lnTo>
                        <a:pt x="1008" y="22"/>
                      </a:lnTo>
                      <a:lnTo>
                        <a:pt x="1008" y="20"/>
                      </a:lnTo>
                      <a:lnTo>
                        <a:pt x="1006" y="20"/>
                      </a:lnTo>
                      <a:lnTo>
                        <a:pt x="998" y="18"/>
                      </a:lnTo>
                      <a:lnTo>
                        <a:pt x="980" y="16"/>
                      </a:lnTo>
                      <a:lnTo>
                        <a:pt x="980" y="16"/>
                      </a:lnTo>
                      <a:lnTo>
                        <a:pt x="958" y="16"/>
                      </a:lnTo>
                      <a:lnTo>
                        <a:pt x="942" y="14"/>
                      </a:lnTo>
                      <a:lnTo>
                        <a:pt x="912" y="6"/>
                      </a:lnTo>
                      <a:lnTo>
                        <a:pt x="900" y="2"/>
                      </a:lnTo>
                      <a:lnTo>
                        <a:pt x="888" y="0"/>
                      </a:lnTo>
                      <a:lnTo>
                        <a:pt x="874" y="0"/>
                      </a:lnTo>
                      <a:lnTo>
                        <a:pt x="858" y="2"/>
                      </a:lnTo>
                      <a:lnTo>
                        <a:pt x="858" y="2"/>
                      </a:lnTo>
                      <a:lnTo>
                        <a:pt x="830" y="4"/>
                      </a:lnTo>
                      <a:lnTo>
                        <a:pt x="808" y="4"/>
                      </a:lnTo>
                      <a:lnTo>
                        <a:pt x="788" y="4"/>
                      </a:lnTo>
                      <a:lnTo>
                        <a:pt x="776" y="6"/>
                      </a:lnTo>
                      <a:lnTo>
                        <a:pt x="762" y="10"/>
                      </a:lnTo>
                      <a:lnTo>
                        <a:pt x="762" y="10"/>
                      </a:lnTo>
                      <a:lnTo>
                        <a:pt x="746" y="14"/>
                      </a:lnTo>
                      <a:lnTo>
                        <a:pt x="728" y="14"/>
                      </a:lnTo>
                      <a:lnTo>
                        <a:pt x="690" y="10"/>
                      </a:lnTo>
                      <a:lnTo>
                        <a:pt x="666" y="10"/>
                      </a:lnTo>
                      <a:lnTo>
                        <a:pt x="640" y="10"/>
                      </a:lnTo>
                      <a:lnTo>
                        <a:pt x="608" y="12"/>
                      </a:lnTo>
                      <a:lnTo>
                        <a:pt x="574" y="20"/>
                      </a:lnTo>
                      <a:lnTo>
                        <a:pt x="574" y="20"/>
                      </a:lnTo>
                      <a:lnTo>
                        <a:pt x="556" y="22"/>
                      </a:lnTo>
                      <a:lnTo>
                        <a:pt x="540" y="22"/>
                      </a:lnTo>
                      <a:lnTo>
                        <a:pt x="526" y="20"/>
                      </a:lnTo>
                      <a:lnTo>
                        <a:pt x="514" y="16"/>
                      </a:lnTo>
                      <a:lnTo>
                        <a:pt x="500" y="14"/>
                      </a:lnTo>
                      <a:lnTo>
                        <a:pt x="490" y="12"/>
                      </a:lnTo>
                      <a:lnTo>
                        <a:pt x="478" y="14"/>
                      </a:lnTo>
                      <a:lnTo>
                        <a:pt x="466" y="18"/>
                      </a:lnTo>
                      <a:lnTo>
                        <a:pt x="466" y="18"/>
                      </a:lnTo>
                      <a:lnTo>
                        <a:pt x="454" y="22"/>
                      </a:lnTo>
                      <a:lnTo>
                        <a:pt x="442" y="24"/>
                      </a:lnTo>
                      <a:lnTo>
                        <a:pt x="432" y="24"/>
                      </a:lnTo>
                      <a:lnTo>
                        <a:pt x="422" y="24"/>
                      </a:lnTo>
                      <a:lnTo>
                        <a:pt x="416" y="22"/>
                      </a:lnTo>
                      <a:lnTo>
                        <a:pt x="412" y="24"/>
                      </a:lnTo>
                      <a:lnTo>
                        <a:pt x="416" y="28"/>
                      </a:lnTo>
                      <a:lnTo>
                        <a:pt x="424" y="36"/>
                      </a:lnTo>
                      <a:lnTo>
                        <a:pt x="424" y="36"/>
                      </a:lnTo>
                      <a:lnTo>
                        <a:pt x="430" y="44"/>
                      </a:lnTo>
                      <a:lnTo>
                        <a:pt x="430" y="46"/>
                      </a:lnTo>
                      <a:lnTo>
                        <a:pt x="430" y="48"/>
                      </a:lnTo>
                      <a:lnTo>
                        <a:pt x="424" y="48"/>
                      </a:lnTo>
                      <a:lnTo>
                        <a:pt x="414" y="46"/>
                      </a:lnTo>
                      <a:lnTo>
                        <a:pt x="404" y="44"/>
                      </a:lnTo>
                      <a:lnTo>
                        <a:pt x="392" y="42"/>
                      </a:lnTo>
                      <a:lnTo>
                        <a:pt x="384" y="44"/>
                      </a:lnTo>
                      <a:lnTo>
                        <a:pt x="380" y="46"/>
                      </a:lnTo>
                      <a:lnTo>
                        <a:pt x="378" y="50"/>
                      </a:lnTo>
                      <a:lnTo>
                        <a:pt x="378" y="50"/>
                      </a:lnTo>
                      <a:lnTo>
                        <a:pt x="376" y="58"/>
                      </a:lnTo>
                      <a:lnTo>
                        <a:pt x="372" y="62"/>
                      </a:lnTo>
                      <a:lnTo>
                        <a:pt x="366" y="66"/>
                      </a:lnTo>
                      <a:lnTo>
                        <a:pt x="360" y="68"/>
                      </a:lnTo>
                      <a:lnTo>
                        <a:pt x="352" y="70"/>
                      </a:lnTo>
                      <a:lnTo>
                        <a:pt x="340" y="70"/>
                      </a:lnTo>
                      <a:lnTo>
                        <a:pt x="312" y="68"/>
                      </a:lnTo>
                      <a:lnTo>
                        <a:pt x="312" y="68"/>
                      </a:lnTo>
                      <a:lnTo>
                        <a:pt x="300" y="66"/>
                      </a:lnTo>
                      <a:lnTo>
                        <a:pt x="292" y="64"/>
                      </a:lnTo>
                      <a:lnTo>
                        <a:pt x="290" y="60"/>
                      </a:lnTo>
                      <a:lnTo>
                        <a:pt x="290" y="58"/>
                      </a:lnTo>
                      <a:lnTo>
                        <a:pt x="290" y="56"/>
                      </a:lnTo>
                      <a:lnTo>
                        <a:pt x="288" y="54"/>
                      </a:lnTo>
                      <a:lnTo>
                        <a:pt x="280" y="52"/>
                      </a:lnTo>
                      <a:lnTo>
                        <a:pt x="264" y="52"/>
                      </a:lnTo>
                      <a:lnTo>
                        <a:pt x="264" y="52"/>
                      </a:lnTo>
                      <a:lnTo>
                        <a:pt x="250" y="52"/>
                      </a:lnTo>
                      <a:lnTo>
                        <a:pt x="244" y="52"/>
                      </a:lnTo>
                      <a:lnTo>
                        <a:pt x="244" y="56"/>
                      </a:lnTo>
                      <a:lnTo>
                        <a:pt x="246" y="60"/>
                      </a:lnTo>
                      <a:lnTo>
                        <a:pt x="248" y="64"/>
                      </a:lnTo>
                      <a:lnTo>
                        <a:pt x="248" y="66"/>
                      </a:lnTo>
                      <a:lnTo>
                        <a:pt x="248" y="68"/>
                      </a:lnTo>
                      <a:lnTo>
                        <a:pt x="240" y="72"/>
                      </a:lnTo>
                      <a:lnTo>
                        <a:pt x="224" y="76"/>
                      </a:lnTo>
                      <a:lnTo>
                        <a:pt x="224" y="76"/>
                      </a:lnTo>
                      <a:lnTo>
                        <a:pt x="208" y="78"/>
                      </a:lnTo>
                      <a:lnTo>
                        <a:pt x="206" y="78"/>
                      </a:lnTo>
                      <a:lnTo>
                        <a:pt x="206" y="80"/>
                      </a:lnTo>
                      <a:lnTo>
                        <a:pt x="212" y="82"/>
                      </a:lnTo>
                      <a:lnTo>
                        <a:pt x="224" y="86"/>
                      </a:lnTo>
                      <a:lnTo>
                        <a:pt x="248" y="92"/>
                      </a:lnTo>
                      <a:lnTo>
                        <a:pt x="254" y="94"/>
                      </a:lnTo>
                      <a:lnTo>
                        <a:pt x="252" y="96"/>
                      </a:lnTo>
                      <a:lnTo>
                        <a:pt x="248" y="98"/>
                      </a:lnTo>
                      <a:lnTo>
                        <a:pt x="248" y="98"/>
                      </a:lnTo>
                      <a:lnTo>
                        <a:pt x="238" y="98"/>
                      </a:lnTo>
                      <a:lnTo>
                        <a:pt x="228" y="98"/>
                      </a:lnTo>
                      <a:lnTo>
                        <a:pt x="206" y="92"/>
                      </a:lnTo>
                      <a:lnTo>
                        <a:pt x="194" y="90"/>
                      </a:lnTo>
                      <a:lnTo>
                        <a:pt x="180" y="88"/>
                      </a:lnTo>
                      <a:lnTo>
                        <a:pt x="166" y="86"/>
                      </a:lnTo>
                      <a:lnTo>
                        <a:pt x="146" y="88"/>
                      </a:lnTo>
                      <a:lnTo>
                        <a:pt x="146" y="88"/>
                      </a:lnTo>
                      <a:lnTo>
                        <a:pt x="130" y="92"/>
                      </a:lnTo>
                      <a:lnTo>
                        <a:pt x="120" y="94"/>
                      </a:lnTo>
                      <a:lnTo>
                        <a:pt x="112" y="98"/>
                      </a:lnTo>
                      <a:lnTo>
                        <a:pt x="108" y="102"/>
                      </a:lnTo>
                      <a:lnTo>
                        <a:pt x="104" y="106"/>
                      </a:lnTo>
                      <a:lnTo>
                        <a:pt x="100" y="106"/>
                      </a:lnTo>
                      <a:lnTo>
                        <a:pt x="92" y="108"/>
                      </a:lnTo>
                      <a:lnTo>
                        <a:pt x="80" y="106"/>
                      </a:lnTo>
                      <a:lnTo>
                        <a:pt x="80" y="106"/>
                      </a:lnTo>
                      <a:lnTo>
                        <a:pt x="66" y="104"/>
                      </a:lnTo>
                      <a:lnTo>
                        <a:pt x="50" y="104"/>
                      </a:lnTo>
                      <a:lnTo>
                        <a:pt x="36" y="108"/>
                      </a:lnTo>
                      <a:lnTo>
                        <a:pt x="22" y="112"/>
                      </a:lnTo>
                      <a:lnTo>
                        <a:pt x="12" y="118"/>
                      </a:lnTo>
                      <a:lnTo>
                        <a:pt x="4" y="124"/>
                      </a:lnTo>
                      <a:lnTo>
                        <a:pt x="0" y="130"/>
                      </a:lnTo>
                      <a:lnTo>
                        <a:pt x="2" y="134"/>
                      </a:lnTo>
                      <a:lnTo>
                        <a:pt x="4" y="138"/>
                      </a:lnTo>
                      <a:lnTo>
                        <a:pt x="4" y="138"/>
                      </a:lnTo>
                      <a:lnTo>
                        <a:pt x="8" y="142"/>
                      </a:lnTo>
                      <a:lnTo>
                        <a:pt x="12" y="144"/>
                      </a:lnTo>
                      <a:lnTo>
                        <a:pt x="16" y="144"/>
                      </a:lnTo>
                      <a:lnTo>
                        <a:pt x="22" y="144"/>
                      </a:lnTo>
                      <a:lnTo>
                        <a:pt x="32" y="144"/>
                      </a:lnTo>
                      <a:lnTo>
                        <a:pt x="36" y="144"/>
                      </a:lnTo>
                      <a:lnTo>
                        <a:pt x="44" y="148"/>
                      </a:lnTo>
                      <a:lnTo>
                        <a:pt x="44" y="148"/>
                      </a:lnTo>
                      <a:close/>
                    </a:path>
                  </a:pathLst>
                </a:custGeom>
                <a:grpFill/>
                <a:ln w="6350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a-DK" sz="1800" b="1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92" name="Freeform 6107">
                  <a:extLst>
                    <a:ext uri="{FF2B5EF4-FFF2-40B4-BE49-F238E27FC236}">
                      <a16:creationId xmlns:a16="http://schemas.microsoft.com/office/drawing/2014/main" id="{ADF7DF00-2BA2-46C4-9452-7D0A7F56D02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35530" y="1211263"/>
                  <a:ext cx="121920" cy="48260"/>
                </a:xfrm>
                <a:custGeom>
                  <a:avLst/>
                  <a:gdLst/>
                  <a:ahLst/>
                  <a:cxnLst>
                    <a:cxn ang="0">
                      <a:pos x="2" y="16"/>
                    </a:cxn>
                    <a:cxn ang="0">
                      <a:pos x="2" y="16"/>
                    </a:cxn>
                    <a:cxn ang="0">
                      <a:pos x="0" y="24"/>
                    </a:cxn>
                    <a:cxn ang="0">
                      <a:pos x="2" y="30"/>
                    </a:cxn>
                    <a:cxn ang="0">
                      <a:pos x="6" y="34"/>
                    </a:cxn>
                    <a:cxn ang="0">
                      <a:pos x="18" y="38"/>
                    </a:cxn>
                    <a:cxn ang="0">
                      <a:pos x="18" y="38"/>
                    </a:cxn>
                    <a:cxn ang="0">
                      <a:pos x="22" y="42"/>
                    </a:cxn>
                    <a:cxn ang="0">
                      <a:pos x="26" y="46"/>
                    </a:cxn>
                    <a:cxn ang="0">
                      <a:pos x="26" y="52"/>
                    </a:cxn>
                    <a:cxn ang="0">
                      <a:pos x="28" y="56"/>
                    </a:cxn>
                    <a:cxn ang="0">
                      <a:pos x="30" y="62"/>
                    </a:cxn>
                    <a:cxn ang="0">
                      <a:pos x="36" y="66"/>
                    </a:cxn>
                    <a:cxn ang="0">
                      <a:pos x="46" y="72"/>
                    </a:cxn>
                    <a:cxn ang="0">
                      <a:pos x="46" y="72"/>
                    </a:cxn>
                    <a:cxn ang="0">
                      <a:pos x="56" y="76"/>
                    </a:cxn>
                    <a:cxn ang="0">
                      <a:pos x="66" y="76"/>
                    </a:cxn>
                    <a:cxn ang="0">
                      <a:pos x="72" y="76"/>
                    </a:cxn>
                    <a:cxn ang="0">
                      <a:pos x="80" y="74"/>
                    </a:cxn>
                    <a:cxn ang="0">
                      <a:pos x="94" y="68"/>
                    </a:cxn>
                    <a:cxn ang="0">
                      <a:pos x="104" y="66"/>
                    </a:cxn>
                    <a:cxn ang="0">
                      <a:pos x="118" y="68"/>
                    </a:cxn>
                    <a:cxn ang="0">
                      <a:pos x="118" y="68"/>
                    </a:cxn>
                    <a:cxn ang="0">
                      <a:pos x="148" y="70"/>
                    </a:cxn>
                    <a:cxn ang="0">
                      <a:pos x="176" y="72"/>
                    </a:cxn>
                    <a:cxn ang="0">
                      <a:pos x="184" y="70"/>
                    </a:cxn>
                    <a:cxn ang="0">
                      <a:pos x="192" y="68"/>
                    </a:cxn>
                    <a:cxn ang="0">
                      <a:pos x="192" y="66"/>
                    </a:cxn>
                    <a:cxn ang="0">
                      <a:pos x="192" y="62"/>
                    </a:cxn>
                    <a:cxn ang="0">
                      <a:pos x="188" y="58"/>
                    </a:cxn>
                    <a:cxn ang="0">
                      <a:pos x="188" y="58"/>
                    </a:cxn>
                    <a:cxn ang="0">
                      <a:pos x="174" y="42"/>
                    </a:cxn>
                    <a:cxn ang="0">
                      <a:pos x="166" y="34"/>
                    </a:cxn>
                    <a:cxn ang="0">
                      <a:pos x="156" y="26"/>
                    </a:cxn>
                    <a:cxn ang="0">
                      <a:pos x="144" y="18"/>
                    </a:cxn>
                    <a:cxn ang="0">
                      <a:pos x="130" y="12"/>
                    </a:cxn>
                    <a:cxn ang="0">
                      <a:pos x="114" y="10"/>
                    </a:cxn>
                    <a:cxn ang="0">
                      <a:pos x="96" y="10"/>
                    </a:cxn>
                    <a:cxn ang="0">
                      <a:pos x="96" y="10"/>
                    </a:cxn>
                    <a:cxn ang="0">
                      <a:pos x="76" y="8"/>
                    </a:cxn>
                    <a:cxn ang="0">
                      <a:pos x="58" y="6"/>
                    </a:cxn>
                    <a:cxn ang="0">
                      <a:pos x="30" y="2"/>
                    </a:cxn>
                    <a:cxn ang="0">
                      <a:pos x="18" y="0"/>
                    </a:cxn>
                    <a:cxn ang="0">
                      <a:pos x="10" y="2"/>
                    </a:cxn>
                    <a:cxn ang="0">
                      <a:pos x="8" y="4"/>
                    </a:cxn>
                    <a:cxn ang="0">
                      <a:pos x="4" y="6"/>
                    </a:cxn>
                    <a:cxn ang="0">
                      <a:pos x="2" y="16"/>
                    </a:cxn>
                    <a:cxn ang="0">
                      <a:pos x="2" y="16"/>
                    </a:cxn>
                  </a:cxnLst>
                  <a:rect l="0" t="0" r="r" b="b"/>
                  <a:pathLst>
                    <a:path w="192" h="76">
                      <a:moveTo>
                        <a:pt x="2" y="16"/>
                      </a:moveTo>
                      <a:lnTo>
                        <a:pt x="2" y="16"/>
                      </a:lnTo>
                      <a:lnTo>
                        <a:pt x="0" y="24"/>
                      </a:lnTo>
                      <a:lnTo>
                        <a:pt x="2" y="30"/>
                      </a:lnTo>
                      <a:lnTo>
                        <a:pt x="6" y="34"/>
                      </a:lnTo>
                      <a:lnTo>
                        <a:pt x="18" y="38"/>
                      </a:lnTo>
                      <a:lnTo>
                        <a:pt x="18" y="38"/>
                      </a:lnTo>
                      <a:lnTo>
                        <a:pt x="22" y="42"/>
                      </a:lnTo>
                      <a:lnTo>
                        <a:pt x="26" y="46"/>
                      </a:lnTo>
                      <a:lnTo>
                        <a:pt x="26" y="52"/>
                      </a:lnTo>
                      <a:lnTo>
                        <a:pt x="28" y="56"/>
                      </a:lnTo>
                      <a:lnTo>
                        <a:pt x="30" y="62"/>
                      </a:lnTo>
                      <a:lnTo>
                        <a:pt x="36" y="66"/>
                      </a:lnTo>
                      <a:lnTo>
                        <a:pt x="46" y="72"/>
                      </a:lnTo>
                      <a:lnTo>
                        <a:pt x="46" y="72"/>
                      </a:lnTo>
                      <a:lnTo>
                        <a:pt x="56" y="76"/>
                      </a:lnTo>
                      <a:lnTo>
                        <a:pt x="66" y="76"/>
                      </a:lnTo>
                      <a:lnTo>
                        <a:pt x="72" y="76"/>
                      </a:lnTo>
                      <a:lnTo>
                        <a:pt x="80" y="74"/>
                      </a:lnTo>
                      <a:lnTo>
                        <a:pt x="94" y="68"/>
                      </a:lnTo>
                      <a:lnTo>
                        <a:pt x="104" y="66"/>
                      </a:lnTo>
                      <a:lnTo>
                        <a:pt x="118" y="68"/>
                      </a:lnTo>
                      <a:lnTo>
                        <a:pt x="118" y="68"/>
                      </a:lnTo>
                      <a:lnTo>
                        <a:pt x="148" y="70"/>
                      </a:lnTo>
                      <a:lnTo>
                        <a:pt x="176" y="72"/>
                      </a:lnTo>
                      <a:lnTo>
                        <a:pt x="184" y="70"/>
                      </a:lnTo>
                      <a:lnTo>
                        <a:pt x="192" y="68"/>
                      </a:lnTo>
                      <a:lnTo>
                        <a:pt x="192" y="66"/>
                      </a:lnTo>
                      <a:lnTo>
                        <a:pt x="192" y="62"/>
                      </a:lnTo>
                      <a:lnTo>
                        <a:pt x="188" y="58"/>
                      </a:lnTo>
                      <a:lnTo>
                        <a:pt x="188" y="58"/>
                      </a:lnTo>
                      <a:lnTo>
                        <a:pt x="174" y="42"/>
                      </a:lnTo>
                      <a:lnTo>
                        <a:pt x="166" y="34"/>
                      </a:lnTo>
                      <a:lnTo>
                        <a:pt x="156" y="26"/>
                      </a:lnTo>
                      <a:lnTo>
                        <a:pt x="144" y="18"/>
                      </a:lnTo>
                      <a:lnTo>
                        <a:pt x="130" y="12"/>
                      </a:lnTo>
                      <a:lnTo>
                        <a:pt x="114" y="10"/>
                      </a:lnTo>
                      <a:lnTo>
                        <a:pt x="96" y="10"/>
                      </a:lnTo>
                      <a:lnTo>
                        <a:pt x="96" y="10"/>
                      </a:lnTo>
                      <a:lnTo>
                        <a:pt x="76" y="8"/>
                      </a:lnTo>
                      <a:lnTo>
                        <a:pt x="58" y="6"/>
                      </a:lnTo>
                      <a:lnTo>
                        <a:pt x="30" y="2"/>
                      </a:lnTo>
                      <a:lnTo>
                        <a:pt x="18" y="0"/>
                      </a:lnTo>
                      <a:lnTo>
                        <a:pt x="10" y="2"/>
                      </a:lnTo>
                      <a:lnTo>
                        <a:pt x="8" y="4"/>
                      </a:lnTo>
                      <a:lnTo>
                        <a:pt x="4" y="6"/>
                      </a:lnTo>
                      <a:lnTo>
                        <a:pt x="2" y="16"/>
                      </a:lnTo>
                      <a:lnTo>
                        <a:pt x="2" y="16"/>
                      </a:lnTo>
                      <a:close/>
                    </a:path>
                  </a:pathLst>
                </a:custGeom>
                <a:grpFill/>
                <a:ln w="6350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a-DK" sz="1800" b="1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93" name="Freeform 6108">
                  <a:extLst>
                    <a:ext uri="{FF2B5EF4-FFF2-40B4-BE49-F238E27FC236}">
                      <a16:creationId xmlns:a16="http://schemas.microsoft.com/office/drawing/2014/main" id="{ABD5C57D-C637-42E5-8126-FAACC4918FC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62760" y="1103313"/>
                  <a:ext cx="29210" cy="11430"/>
                </a:xfrm>
                <a:custGeom>
                  <a:avLst/>
                  <a:gdLst/>
                  <a:ahLst/>
                  <a:cxnLst>
                    <a:cxn ang="0">
                      <a:pos x="2" y="18"/>
                    </a:cxn>
                    <a:cxn ang="0">
                      <a:pos x="2" y="18"/>
                    </a:cxn>
                    <a:cxn ang="0">
                      <a:pos x="8" y="18"/>
                    </a:cxn>
                    <a:cxn ang="0">
                      <a:pos x="14" y="18"/>
                    </a:cxn>
                    <a:cxn ang="0">
                      <a:pos x="30" y="12"/>
                    </a:cxn>
                    <a:cxn ang="0">
                      <a:pos x="42" y="4"/>
                    </a:cxn>
                    <a:cxn ang="0">
                      <a:pos x="46" y="2"/>
                    </a:cxn>
                    <a:cxn ang="0">
                      <a:pos x="44" y="0"/>
                    </a:cxn>
                    <a:cxn ang="0">
                      <a:pos x="44" y="0"/>
                    </a:cxn>
                    <a:cxn ang="0">
                      <a:pos x="32" y="2"/>
                    </a:cxn>
                    <a:cxn ang="0">
                      <a:pos x="16" y="6"/>
                    </a:cxn>
                    <a:cxn ang="0">
                      <a:pos x="2" y="14"/>
                    </a:cxn>
                    <a:cxn ang="0">
                      <a:pos x="0" y="16"/>
                    </a:cxn>
                    <a:cxn ang="0">
                      <a:pos x="2" y="18"/>
                    </a:cxn>
                    <a:cxn ang="0">
                      <a:pos x="2" y="18"/>
                    </a:cxn>
                  </a:cxnLst>
                  <a:rect l="0" t="0" r="r" b="b"/>
                  <a:pathLst>
                    <a:path w="46" h="18">
                      <a:moveTo>
                        <a:pt x="2" y="18"/>
                      </a:moveTo>
                      <a:lnTo>
                        <a:pt x="2" y="18"/>
                      </a:lnTo>
                      <a:lnTo>
                        <a:pt x="8" y="18"/>
                      </a:lnTo>
                      <a:lnTo>
                        <a:pt x="14" y="18"/>
                      </a:lnTo>
                      <a:lnTo>
                        <a:pt x="30" y="12"/>
                      </a:lnTo>
                      <a:lnTo>
                        <a:pt x="42" y="4"/>
                      </a:lnTo>
                      <a:lnTo>
                        <a:pt x="46" y="2"/>
                      </a:lnTo>
                      <a:lnTo>
                        <a:pt x="44" y="0"/>
                      </a:lnTo>
                      <a:lnTo>
                        <a:pt x="44" y="0"/>
                      </a:lnTo>
                      <a:lnTo>
                        <a:pt x="32" y="2"/>
                      </a:lnTo>
                      <a:lnTo>
                        <a:pt x="16" y="6"/>
                      </a:lnTo>
                      <a:lnTo>
                        <a:pt x="2" y="14"/>
                      </a:lnTo>
                      <a:lnTo>
                        <a:pt x="0" y="16"/>
                      </a:lnTo>
                      <a:lnTo>
                        <a:pt x="2" y="18"/>
                      </a:lnTo>
                      <a:lnTo>
                        <a:pt x="2" y="18"/>
                      </a:lnTo>
                      <a:close/>
                    </a:path>
                  </a:pathLst>
                </a:custGeom>
                <a:grpFill/>
                <a:ln w="6350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a-DK" sz="1800" b="1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94" name="Freeform 6109">
                  <a:extLst>
                    <a:ext uri="{FF2B5EF4-FFF2-40B4-BE49-F238E27FC236}">
                      <a16:creationId xmlns:a16="http://schemas.microsoft.com/office/drawing/2014/main" id="{3B4FDD3A-A749-4F05-824E-A676AD2AB3F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54530" y="1190943"/>
                  <a:ext cx="138430" cy="102870"/>
                </a:xfrm>
                <a:custGeom>
                  <a:avLst/>
                  <a:gdLst/>
                  <a:ahLst/>
                  <a:cxnLst>
                    <a:cxn ang="0">
                      <a:pos x="166" y="92"/>
                    </a:cxn>
                    <a:cxn ang="0">
                      <a:pos x="186" y="66"/>
                    </a:cxn>
                    <a:cxn ang="0">
                      <a:pos x="216" y="36"/>
                    </a:cxn>
                    <a:cxn ang="0">
                      <a:pos x="218" y="28"/>
                    </a:cxn>
                    <a:cxn ang="0">
                      <a:pos x="216" y="22"/>
                    </a:cxn>
                    <a:cxn ang="0">
                      <a:pos x="204" y="16"/>
                    </a:cxn>
                    <a:cxn ang="0">
                      <a:pos x="190" y="12"/>
                    </a:cxn>
                    <a:cxn ang="0">
                      <a:pos x="172" y="12"/>
                    </a:cxn>
                    <a:cxn ang="0">
                      <a:pos x="156" y="16"/>
                    </a:cxn>
                    <a:cxn ang="0">
                      <a:pos x="140" y="12"/>
                    </a:cxn>
                    <a:cxn ang="0">
                      <a:pos x="122" y="4"/>
                    </a:cxn>
                    <a:cxn ang="0">
                      <a:pos x="106" y="0"/>
                    </a:cxn>
                    <a:cxn ang="0">
                      <a:pos x="84" y="0"/>
                    </a:cxn>
                    <a:cxn ang="0">
                      <a:pos x="48" y="6"/>
                    </a:cxn>
                    <a:cxn ang="0">
                      <a:pos x="20" y="16"/>
                    </a:cxn>
                    <a:cxn ang="0">
                      <a:pos x="16" y="24"/>
                    </a:cxn>
                    <a:cxn ang="0">
                      <a:pos x="22" y="30"/>
                    </a:cxn>
                    <a:cxn ang="0">
                      <a:pos x="18" y="32"/>
                    </a:cxn>
                    <a:cxn ang="0">
                      <a:pos x="6" y="32"/>
                    </a:cxn>
                    <a:cxn ang="0">
                      <a:pos x="0" y="48"/>
                    </a:cxn>
                    <a:cxn ang="0">
                      <a:pos x="0" y="74"/>
                    </a:cxn>
                    <a:cxn ang="0">
                      <a:pos x="2" y="98"/>
                    </a:cxn>
                    <a:cxn ang="0">
                      <a:pos x="10" y="114"/>
                    </a:cxn>
                    <a:cxn ang="0">
                      <a:pos x="20" y="134"/>
                    </a:cxn>
                    <a:cxn ang="0">
                      <a:pos x="20" y="142"/>
                    </a:cxn>
                    <a:cxn ang="0">
                      <a:pos x="22" y="154"/>
                    </a:cxn>
                    <a:cxn ang="0">
                      <a:pos x="30" y="156"/>
                    </a:cxn>
                    <a:cxn ang="0">
                      <a:pos x="54" y="156"/>
                    </a:cxn>
                    <a:cxn ang="0">
                      <a:pos x="62" y="160"/>
                    </a:cxn>
                    <a:cxn ang="0">
                      <a:pos x="70" y="160"/>
                    </a:cxn>
                    <a:cxn ang="0">
                      <a:pos x="76" y="146"/>
                    </a:cxn>
                    <a:cxn ang="0">
                      <a:pos x="82" y="138"/>
                    </a:cxn>
                    <a:cxn ang="0">
                      <a:pos x="90" y="132"/>
                    </a:cxn>
                    <a:cxn ang="0">
                      <a:pos x="90" y="122"/>
                    </a:cxn>
                    <a:cxn ang="0">
                      <a:pos x="86" y="114"/>
                    </a:cxn>
                    <a:cxn ang="0">
                      <a:pos x="84" y="106"/>
                    </a:cxn>
                    <a:cxn ang="0">
                      <a:pos x="88" y="104"/>
                    </a:cxn>
                    <a:cxn ang="0">
                      <a:pos x="112" y="106"/>
                    </a:cxn>
                    <a:cxn ang="0">
                      <a:pos x="142" y="106"/>
                    </a:cxn>
                    <a:cxn ang="0">
                      <a:pos x="156" y="102"/>
                    </a:cxn>
                    <a:cxn ang="0">
                      <a:pos x="166" y="92"/>
                    </a:cxn>
                  </a:cxnLst>
                  <a:rect l="0" t="0" r="r" b="b"/>
                  <a:pathLst>
                    <a:path w="218" h="162">
                      <a:moveTo>
                        <a:pt x="166" y="92"/>
                      </a:moveTo>
                      <a:lnTo>
                        <a:pt x="166" y="92"/>
                      </a:lnTo>
                      <a:lnTo>
                        <a:pt x="176" y="80"/>
                      </a:lnTo>
                      <a:lnTo>
                        <a:pt x="186" y="66"/>
                      </a:lnTo>
                      <a:lnTo>
                        <a:pt x="208" y="46"/>
                      </a:lnTo>
                      <a:lnTo>
                        <a:pt x="216" y="36"/>
                      </a:lnTo>
                      <a:lnTo>
                        <a:pt x="218" y="32"/>
                      </a:lnTo>
                      <a:lnTo>
                        <a:pt x="218" y="28"/>
                      </a:lnTo>
                      <a:lnTo>
                        <a:pt x="218" y="24"/>
                      </a:lnTo>
                      <a:lnTo>
                        <a:pt x="216" y="22"/>
                      </a:lnTo>
                      <a:lnTo>
                        <a:pt x="210" y="18"/>
                      </a:lnTo>
                      <a:lnTo>
                        <a:pt x="204" y="16"/>
                      </a:lnTo>
                      <a:lnTo>
                        <a:pt x="204" y="16"/>
                      </a:lnTo>
                      <a:lnTo>
                        <a:pt x="190" y="12"/>
                      </a:lnTo>
                      <a:lnTo>
                        <a:pt x="180" y="12"/>
                      </a:lnTo>
                      <a:lnTo>
                        <a:pt x="172" y="12"/>
                      </a:lnTo>
                      <a:lnTo>
                        <a:pt x="166" y="14"/>
                      </a:lnTo>
                      <a:lnTo>
                        <a:pt x="156" y="16"/>
                      </a:lnTo>
                      <a:lnTo>
                        <a:pt x="148" y="16"/>
                      </a:lnTo>
                      <a:lnTo>
                        <a:pt x="140" y="12"/>
                      </a:lnTo>
                      <a:lnTo>
                        <a:pt x="140" y="12"/>
                      </a:lnTo>
                      <a:lnTo>
                        <a:pt x="122" y="4"/>
                      </a:lnTo>
                      <a:lnTo>
                        <a:pt x="114" y="2"/>
                      </a:lnTo>
                      <a:lnTo>
                        <a:pt x="106" y="0"/>
                      </a:lnTo>
                      <a:lnTo>
                        <a:pt x="96" y="0"/>
                      </a:lnTo>
                      <a:lnTo>
                        <a:pt x="84" y="0"/>
                      </a:lnTo>
                      <a:lnTo>
                        <a:pt x="48" y="6"/>
                      </a:lnTo>
                      <a:lnTo>
                        <a:pt x="48" y="6"/>
                      </a:lnTo>
                      <a:lnTo>
                        <a:pt x="30" y="10"/>
                      </a:lnTo>
                      <a:lnTo>
                        <a:pt x="20" y="16"/>
                      </a:lnTo>
                      <a:lnTo>
                        <a:pt x="16" y="20"/>
                      </a:lnTo>
                      <a:lnTo>
                        <a:pt x="16" y="24"/>
                      </a:lnTo>
                      <a:lnTo>
                        <a:pt x="22" y="30"/>
                      </a:lnTo>
                      <a:lnTo>
                        <a:pt x="22" y="30"/>
                      </a:lnTo>
                      <a:lnTo>
                        <a:pt x="18" y="32"/>
                      </a:lnTo>
                      <a:lnTo>
                        <a:pt x="18" y="32"/>
                      </a:lnTo>
                      <a:lnTo>
                        <a:pt x="8" y="30"/>
                      </a:lnTo>
                      <a:lnTo>
                        <a:pt x="6" y="32"/>
                      </a:lnTo>
                      <a:lnTo>
                        <a:pt x="4" y="36"/>
                      </a:lnTo>
                      <a:lnTo>
                        <a:pt x="0" y="48"/>
                      </a:lnTo>
                      <a:lnTo>
                        <a:pt x="0" y="74"/>
                      </a:lnTo>
                      <a:lnTo>
                        <a:pt x="0" y="74"/>
                      </a:lnTo>
                      <a:lnTo>
                        <a:pt x="0" y="88"/>
                      </a:lnTo>
                      <a:lnTo>
                        <a:pt x="2" y="98"/>
                      </a:lnTo>
                      <a:lnTo>
                        <a:pt x="6" y="108"/>
                      </a:lnTo>
                      <a:lnTo>
                        <a:pt x="10" y="114"/>
                      </a:lnTo>
                      <a:lnTo>
                        <a:pt x="18" y="126"/>
                      </a:lnTo>
                      <a:lnTo>
                        <a:pt x="20" y="134"/>
                      </a:lnTo>
                      <a:lnTo>
                        <a:pt x="20" y="142"/>
                      </a:lnTo>
                      <a:lnTo>
                        <a:pt x="20" y="142"/>
                      </a:lnTo>
                      <a:lnTo>
                        <a:pt x="20" y="150"/>
                      </a:lnTo>
                      <a:lnTo>
                        <a:pt x="22" y="154"/>
                      </a:lnTo>
                      <a:lnTo>
                        <a:pt x="26" y="156"/>
                      </a:lnTo>
                      <a:lnTo>
                        <a:pt x="30" y="156"/>
                      </a:lnTo>
                      <a:lnTo>
                        <a:pt x="46" y="156"/>
                      </a:lnTo>
                      <a:lnTo>
                        <a:pt x="54" y="156"/>
                      </a:lnTo>
                      <a:lnTo>
                        <a:pt x="62" y="160"/>
                      </a:lnTo>
                      <a:lnTo>
                        <a:pt x="62" y="160"/>
                      </a:lnTo>
                      <a:lnTo>
                        <a:pt x="68" y="162"/>
                      </a:lnTo>
                      <a:lnTo>
                        <a:pt x="70" y="160"/>
                      </a:lnTo>
                      <a:lnTo>
                        <a:pt x="76" y="146"/>
                      </a:lnTo>
                      <a:lnTo>
                        <a:pt x="76" y="146"/>
                      </a:lnTo>
                      <a:lnTo>
                        <a:pt x="78" y="140"/>
                      </a:lnTo>
                      <a:lnTo>
                        <a:pt x="82" y="138"/>
                      </a:lnTo>
                      <a:lnTo>
                        <a:pt x="88" y="134"/>
                      </a:lnTo>
                      <a:lnTo>
                        <a:pt x="90" y="132"/>
                      </a:lnTo>
                      <a:lnTo>
                        <a:pt x="90" y="128"/>
                      </a:lnTo>
                      <a:lnTo>
                        <a:pt x="90" y="122"/>
                      </a:lnTo>
                      <a:lnTo>
                        <a:pt x="86" y="114"/>
                      </a:lnTo>
                      <a:lnTo>
                        <a:pt x="86" y="114"/>
                      </a:lnTo>
                      <a:lnTo>
                        <a:pt x="84" y="110"/>
                      </a:lnTo>
                      <a:lnTo>
                        <a:pt x="84" y="106"/>
                      </a:lnTo>
                      <a:lnTo>
                        <a:pt x="86" y="104"/>
                      </a:lnTo>
                      <a:lnTo>
                        <a:pt x="88" y="104"/>
                      </a:lnTo>
                      <a:lnTo>
                        <a:pt x="98" y="104"/>
                      </a:lnTo>
                      <a:lnTo>
                        <a:pt x="112" y="106"/>
                      </a:lnTo>
                      <a:lnTo>
                        <a:pt x="128" y="108"/>
                      </a:lnTo>
                      <a:lnTo>
                        <a:pt x="142" y="106"/>
                      </a:lnTo>
                      <a:lnTo>
                        <a:pt x="150" y="106"/>
                      </a:lnTo>
                      <a:lnTo>
                        <a:pt x="156" y="102"/>
                      </a:lnTo>
                      <a:lnTo>
                        <a:pt x="162" y="98"/>
                      </a:lnTo>
                      <a:lnTo>
                        <a:pt x="166" y="92"/>
                      </a:lnTo>
                      <a:lnTo>
                        <a:pt x="166" y="92"/>
                      </a:lnTo>
                      <a:close/>
                    </a:path>
                  </a:pathLst>
                </a:custGeom>
                <a:grpFill/>
                <a:ln w="6350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a-DK" sz="1800" b="1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95" name="Freeform 6110">
                  <a:extLst>
                    <a:ext uri="{FF2B5EF4-FFF2-40B4-BE49-F238E27FC236}">
                      <a16:creationId xmlns:a16="http://schemas.microsoft.com/office/drawing/2014/main" id="{DA71868B-FC8D-4F34-9621-4FA0E16516C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72970" y="1573213"/>
                  <a:ext cx="176530" cy="121920"/>
                </a:xfrm>
                <a:custGeom>
                  <a:avLst/>
                  <a:gdLst/>
                  <a:ahLst/>
                  <a:cxnLst>
                    <a:cxn ang="0">
                      <a:pos x="272" y="132"/>
                    </a:cxn>
                    <a:cxn ang="0">
                      <a:pos x="258" y="122"/>
                    </a:cxn>
                    <a:cxn ang="0">
                      <a:pos x="250" y="126"/>
                    </a:cxn>
                    <a:cxn ang="0">
                      <a:pos x="236" y="124"/>
                    </a:cxn>
                    <a:cxn ang="0">
                      <a:pos x="228" y="120"/>
                    </a:cxn>
                    <a:cxn ang="0">
                      <a:pos x="220" y="102"/>
                    </a:cxn>
                    <a:cxn ang="0">
                      <a:pos x="212" y="88"/>
                    </a:cxn>
                    <a:cxn ang="0">
                      <a:pos x="192" y="78"/>
                    </a:cxn>
                    <a:cxn ang="0">
                      <a:pos x="178" y="72"/>
                    </a:cxn>
                    <a:cxn ang="0">
                      <a:pos x="140" y="46"/>
                    </a:cxn>
                    <a:cxn ang="0">
                      <a:pos x="122" y="34"/>
                    </a:cxn>
                    <a:cxn ang="0">
                      <a:pos x="110" y="34"/>
                    </a:cxn>
                    <a:cxn ang="0">
                      <a:pos x="106" y="36"/>
                    </a:cxn>
                    <a:cxn ang="0">
                      <a:pos x="100" y="40"/>
                    </a:cxn>
                    <a:cxn ang="0">
                      <a:pos x="96" y="38"/>
                    </a:cxn>
                    <a:cxn ang="0">
                      <a:pos x="86" y="24"/>
                    </a:cxn>
                    <a:cxn ang="0">
                      <a:pos x="76" y="8"/>
                    </a:cxn>
                    <a:cxn ang="0">
                      <a:pos x="66" y="0"/>
                    </a:cxn>
                    <a:cxn ang="0">
                      <a:pos x="62" y="2"/>
                    </a:cxn>
                    <a:cxn ang="0">
                      <a:pos x="54" y="6"/>
                    </a:cxn>
                    <a:cxn ang="0">
                      <a:pos x="42" y="26"/>
                    </a:cxn>
                    <a:cxn ang="0">
                      <a:pos x="36" y="58"/>
                    </a:cxn>
                    <a:cxn ang="0">
                      <a:pos x="34" y="90"/>
                    </a:cxn>
                    <a:cxn ang="0">
                      <a:pos x="38" y="106"/>
                    </a:cxn>
                    <a:cxn ang="0">
                      <a:pos x="38" y="116"/>
                    </a:cxn>
                    <a:cxn ang="0">
                      <a:pos x="34" y="124"/>
                    </a:cxn>
                    <a:cxn ang="0">
                      <a:pos x="18" y="134"/>
                    </a:cxn>
                    <a:cxn ang="0">
                      <a:pos x="4" y="142"/>
                    </a:cxn>
                    <a:cxn ang="0">
                      <a:pos x="0" y="150"/>
                    </a:cxn>
                    <a:cxn ang="0">
                      <a:pos x="4" y="158"/>
                    </a:cxn>
                    <a:cxn ang="0">
                      <a:pos x="4" y="160"/>
                    </a:cxn>
                    <a:cxn ang="0">
                      <a:pos x="16" y="162"/>
                    </a:cxn>
                    <a:cxn ang="0">
                      <a:pos x="50" y="156"/>
                    </a:cxn>
                    <a:cxn ang="0">
                      <a:pos x="64" y="156"/>
                    </a:cxn>
                    <a:cxn ang="0">
                      <a:pos x="66" y="162"/>
                    </a:cxn>
                    <a:cxn ang="0">
                      <a:pos x="66" y="166"/>
                    </a:cxn>
                    <a:cxn ang="0">
                      <a:pos x="70" y="182"/>
                    </a:cxn>
                    <a:cxn ang="0">
                      <a:pos x="82" y="190"/>
                    </a:cxn>
                    <a:cxn ang="0">
                      <a:pos x="96" y="190"/>
                    </a:cxn>
                    <a:cxn ang="0">
                      <a:pos x="110" y="176"/>
                    </a:cxn>
                    <a:cxn ang="0">
                      <a:pos x="114" y="166"/>
                    </a:cxn>
                    <a:cxn ang="0">
                      <a:pos x="124" y="160"/>
                    </a:cxn>
                    <a:cxn ang="0">
                      <a:pos x="134" y="158"/>
                    </a:cxn>
                    <a:cxn ang="0">
                      <a:pos x="142" y="150"/>
                    </a:cxn>
                    <a:cxn ang="0">
                      <a:pos x="144" y="142"/>
                    </a:cxn>
                    <a:cxn ang="0">
                      <a:pos x="154" y="128"/>
                    </a:cxn>
                    <a:cxn ang="0">
                      <a:pos x="170" y="124"/>
                    </a:cxn>
                    <a:cxn ang="0">
                      <a:pos x="184" y="130"/>
                    </a:cxn>
                    <a:cxn ang="0">
                      <a:pos x="192" y="142"/>
                    </a:cxn>
                    <a:cxn ang="0">
                      <a:pos x="194" y="148"/>
                    </a:cxn>
                    <a:cxn ang="0">
                      <a:pos x="198" y="154"/>
                    </a:cxn>
                    <a:cxn ang="0">
                      <a:pos x="214" y="156"/>
                    </a:cxn>
                    <a:cxn ang="0">
                      <a:pos x="232" y="160"/>
                    </a:cxn>
                    <a:cxn ang="0">
                      <a:pos x="254" y="162"/>
                    </a:cxn>
                    <a:cxn ang="0">
                      <a:pos x="272" y="158"/>
                    </a:cxn>
                    <a:cxn ang="0">
                      <a:pos x="278" y="148"/>
                    </a:cxn>
                    <a:cxn ang="0">
                      <a:pos x="272" y="132"/>
                    </a:cxn>
                  </a:cxnLst>
                  <a:rect l="0" t="0" r="r" b="b"/>
                  <a:pathLst>
                    <a:path w="278" h="192">
                      <a:moveTo>
                        <a:pt x="272" y="132"/>
                      </a:moveTo>
                      <a:lnTo>
                        <a:pt x="272" y="132"/>
                      </a:lnTo>
                      <a:lnTo>
                        <a:pt x="262" y="122"/>
                      </a:lnTo>
                      <a:lnTo>
                        <a:pt x="258" y="122"/>
                      </a:lnTo>
                      <a:lnTo>
                        <a:pt x="256" y="122"/>
                      </a:lnTo>
                      <a:lnTo>
                        <a:pt x="250" y="126"/>
                      </a:lnTo>
                      <a:lnTo>
                        <a:pt x="244" y="126"/>
                      </a:lnTo>
                      <a:lnTo>
                        <a:pt x="236" y="124"/>
                      </a:lnTo>
                      <a:lnTo>
                        <a:pt x="236" y="124"/>
                      </a:lnTo>
                      <a:lnTo>
                        <a:pt x="228" y="120"/>
                      </a:lnTo>
                      <a:lnTo>
                        <a:pt x="224" y="114"/>
                      </a:lnTo>
                      <a:lnTo>
                        <a:pt x="220" y="102"/>
                      </a:lnTo>
                      <a:lnTo>
                        <a:pt x="218" y="96"/>
                      </a:lnTo>
                      <a:lnTo>
                        <a:pt x="212" y="88"/>
                      </a:lnTo>
                      <a:lnTo>
                        <a:pt x="204" y="82"/>
                      </a:lnTo>
                      <a:lnTo>
                        <a:pt x="192" y="78"/>
                      </a:lnTo>
                      <a:lnTo>
                        <a:pt x="192" y="78"/>
                      </a:lnTo>
                      <a:lnTo>
                        <a:pt x="178" y="72"/>
                      </a:lnTo>
                      <a:lnTo>
                        <a:pt x="164" y="64"/>
                      </a:lnTo>
                      <a:lnTo>
                        <a:pt x="140" y="46"/>
                      </a:lnTo>
                      <a:lnTo>
                        <a:pt x="130" y="38"/>
                      </a:lnTo>
                      <a:lnTo>
                        <a:pt x="122" y="34"/>
                      </a:lnTo>
                      <a:lnTo>
                        <a:pt x="114" y="32"/>
                      </a:lnTo>
                      <a:lnTo>
                        <a:pt x="110" y="34"/>
                      </a:lnTo>
                      <a:lnTo>
                        <a:pt x="106" y="36"/>
                      </a:lnTo>
                      <a:lnTo>
                        <a:pt x="106" y="36"/>
                      </a:lnTo>
                      <a:lnTo>
                        <a:pt x="104" y="38"/>
                      </a:lnTo>
                      <a:lnTo>
                        <a:pt x="100" y="40"/>
                      </a:lnTo>
                      <a:lnTo>
                        <a:pt x="98" y="40"/>
                      </a:lnTo>
                      <a:lnTo>
                        <a:pt x="96" y="38"/>
                      </a:lnTo>
                      <a:lnTo>
                        <a:pt x="90" y="32"/>
                      </a:lnTo>
                      <a:lnTo>
                        <a:pt x="86" y="24"/>
                      </a:lnTo>
                      <a:lnTo>
                        <a:pt x="82" y="14"/>
                      </a:lnTo>
                      <a:lnTo>
                        <a:pt x="76" y="8"/>
                      </a:lnTo>
                      <a:lnTo>
                        <a:pt x="70" y="2"/>
                      </a:lnTo>
                      <a:lnTo>
                        <a:pt x="66" y="0"/>
                      </a:lnTo>
                      <a:lnTo>
                        <a:pt x="62" y="2"/>
                      </a:lnTo>
                      <a:lnTo>
                        <a:pt x="62" y="2"/>
                      </a:lnTo>
                      <a:lnTo>
                        <a:pt x="58" y="2"/>
                      </a:lnTo>
                      <a:lnTo>
                        <a:pt x="54" y="6"/>
                      </a:lnTo>
                      <a:lnTo>
                        <a:pt x="48" y="14"/>
                      </a:lnTo>
                      <a:lnTo>
                        <a:pt x="42" y="26"/>
                      </a:lnTo>
                      <a:lnTo>
                        <a:pt x="38" y="42"/>
                      </a:lnTo>
                      <a:lnTo>
                        <a:pt x="36" y="58"/>
                      </a:lnTo>
                      <a:lnTo>
                        <a:pt x="34" y="74"/>
                      </a:lnTo>
                      <a:lnTo>
                        <a:pt x="34" y="90"/>
                      </a:lnTo>
                      <a:lnTo>
                        <a:pt x="38" y="106"/>
                      </a:lnTo>
                      <a:lnTo>
                        <a:pt x="38" y="106"/>
                      </a:lnTo>
                      <a:lnTo>
                        <a:pt x="38" y="112"/>
                      </a:lnTo>
                      <a:lnTo>
                        <a:pt x="38" y="116"/>
                      </a:lnTo>
                      <a:lnTo>
                        <a:pt x="36" y="122"/>
                      </a:lnTo>
                      <a:lnTo>
                        <a:pt x="34" y="124"/>
                      </a:lnTo>
                      <a:lnTo>
                        <a:pt x="26" y="130"/>
                      </a:lnTo>
                      <a:lnTo>
                        <a:pt x="18" y="134"/>
                      </a:lnTo>
                      <a:lnTo>
                        <a:pt x="10" y="138"/>
                      </a:lnTo>
                      <a:lnTo>
                        <a:pt x="4" y="142"/>
                      </a:lnTo>
                      <a:lnTo>
                        <a:pt x="2" y="146"/>
                      </a:lnTo>
                      <a:lnTo>
                        <a:pt x="0" y="150"/>
                      </a:lnTo>
                      <a:lnTo>
                        <a:pt x="2" y="154"/>
                      </a:lnTo>
                      <a:lnTo>
                        <a:pt x="4" y="158"/>
                      </a:lnTo>
                      <a:lnTo>
                        <a:pt x="4" y="158"/>
                      </a:lnTo>
                      <a:lnTo>
                        <a:pt x="4" y="160"/>
                      </a:lnTo>
                      <a:lnTo>
                        <a:pt x="8" y="162"/>
                      </a:lnTo>
                      <a:lnTo>
                        <a:pt x="16" y="162"/>
                      </a:lnTo>
                      <a:lnTo>
                        <a:pt x="38" y="158"/>
                      </a:lnTo>
                      <a:lnTo>
                        <a:pt x="50" y="156"/>
                      </a:lnTo>
                      <a:lnTo>
                        <a:pt x="60" y="156"/>
                      </a:lnTo>
                      <a:lnTo>
                        <a:pt x="64" y="156"/>
                      </a:lnTo>
                      <a:lnTo>
                        <a:pt x="66" y="158"/>
                      </a:lnTo>
                      <a:lnTo>
                        <a:pt x="66" y="162"/>
                      </a:lnTo>
                      <a:lnTo>
                        <a:pt x="66" y="166"/>
                      </a:lnTo>
                      <a:lnTo>
                        <a:pt x="66" y="166"/>
                      </a:lnTo>
                      <a:lnTo>
                        <a:pt x="66" y="174"/>
                      </a:lnTo>
                      <a:lnTo>
                        <a:pt x="70" y="182"/>
                      </a:lnTo>
                      <a:lnTo>
                        <a:pt x="74" y="188"/>
                      </a:lnTo>
                      <a:lnTo>
                        <a:pt x="82" y="190"/>
                      </a:lnTo>
                      <a:lnTo>
                        <a:pt x="88" y="192"/>
                      </a:lnTo>
                      <a:lnTo>
                        <a:pt x="96" y="190"/>
                      </a:lnTo>
                      <a:lnTo>
                        <a:pt x="104" y="184"/>
                      </a:lnTo>
                      <a:lnTo>
                        <a:pt x="110" y="176"/>
                      </a:lnTo>
                      <a:lnTo>
                        <a:pt x="110" y="176"/>
                      </a:lnTo>
                      <a:lnTo>
                        <a:pt x="114" y="166"/>
                      </a:lnTo>
                      <a:lnTo>
                        <a:pt x="120" y="162"/>
                      </a:lnTo>
                      <a:lnTo>
                        <a:pt x="124" y="160"/>
                      </a:lnTo>
                      <a:lnTo>
                        <a:pt x="130" y="158"/>
                      </a:lnTo>
                      <a:lnTo>
                        <a:pt x="134" y="158"/>
                      </a:lnTo>
                      <a:lnTo>
                        <a:pt x="138" y="156"/>
                      </a:lnTo>
                      <a:lnTo>
                        <a:pt x="142" y="150"/>
                      </a:lnTo>
                      <a:lnTo>
                        <a:pt x="144" y="142"/>
                      </a:lnTo>
                      <a:lnTo>
                        <a:pt x="144" y="142"/>
                      </a:lnTo>
                      <a:lnTo>
                        <a:pt x="148" y="134"/>
                      </a:lnTo>
                      <a:lnTo>
                        <a:pt x="154" y="128"/>
                      </a:lnTo>
                      <a:lnTo>
                        <a:pt x="162" y="124"/>
                      </a:lnTo>
                      <a:lnTo>
                        <a:pt x="170" y="124"/>
                      </a:lnTo>
                      <a:lnTo>
                        <a:pt x="178" y="126"/>
                      </a:lnTo>
                      <a:lnTo>
                        <a:pt x="184" y="130"/>
                      </a:lnTo>
                      <a:lnTo>
                        <a:pt x="190" y="136"/>
                      </a:lnTo>
                      <a:lnTo>
                        <a:pt x="192" y="142"/>
                      </a:lnTo>
                      <a:lnTo>
                        <a:pt x="192" y="142"/>
                      </a:lnTo>
                      <a:lnTo>
                        <a:pt x="194" y="148"/>
                      </a:lnTo>
                      <a:lnTo>
                        <a:pt x="196" y="152"/>
                      </a:lnTo>
                      <a:lnTo>
                        <a:pt x="198" y="154"/>
                      </a:lnTo>
                      <a:lnTo>
                        <a:pt x="202" y="156"/>
                      </a:lnTo>
                      <a:lnTo>
                        <a:pt x="214" y="156"/>
                      </a:lnTo>
                      <a:lnTo>
                        <a:pt x="232" y="160"/>
                      </a:lnTo>
                      <a:lnTo>
                        <a:pt x="232" y="160"/>
                      </a:lnTo>
                      <a:lnTo>
                        <a:pt x="244" y="162"/>
                      </a:lnTo>
                      <a:lnTo>
                        <a:pt x="254" y="162"/>
                      </a:lnTo>
                      <a:lnTo>
                        <a:pt x="264" y="160"/>
                      </a:lnTo>
                      <a:lnTo>
                        <a:pt x="272" y="158"/>
                      </a:lnTo>
                      <a:lnTo>
                        <a:pt x="276" y="154"/>
                      </a:lnTo>
                      <a:lnTo>
                        <a:pt x="278" y="148"/>
                      </a:lnTo>
                      <a:lnTo>
                        <a:pt x="278" y="140"/>
                      </a:lnTo>
                      <a:lnTo>
                        <a:pt x="272" y="132"/>
                      </a:lnTo>
                      <a:lnTo>
                        <a:pt x="272" y="132"/>
                      </a:lnTo>
                      <a:close/>
                    </a:path>
                  </a:pathLst>
                </a:custGeom>
                <a:grpFill/>
                <a:ln w="6350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a-DK" sz="1800" b="1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96" name="Freeform 6111">
                  <a:extLst>
                    <a:ext uri="{FF2B5EF4-FFF2-40B4-BE49-F238E27FC236}">
                      <a16:creationId xmlns:a16="http://schemas.microsoft.com/office/drawing/2014/main" id="{76F5510B-78F8-4E19-8DA8-6CBB19A70DD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78050" y="1465263"/>
                  <a:ext cx="15240" cy="24130"/>
                </a:xfrm>
                <a:custGeom>
                  <a:avLst/>
                  <a:gdLst/>
                  <a:ahLst/>
                  <a:cxnLst>
                    <a:cxn ang="0">
                      <a:pos x="4" y="28"/>
                    </a:cxn>
                    <a:cxn ang="0">
                      <a:pos x="4" y="28"/>
                    </a:cxn>
                    <a:cxn ang="0">
                      <a:pos x="12" y="36"/>
                    </a:cxn>
                    <a:cxn ang="0">
                      <a:pos x="16" y="38"/>
                    </a:cxn>
                    <a:cxn ang="0">
                      <a:pos x="18" y="38"/>
                    </a:cxn>
                    <a:cxn ang="0">
                      <a:pos x="22" y="36"/>
                    </a:cxn>
                    <a:cxn ang="0">
                      <a:pos x="24" y="30"/>
                    </a:cxn>
                    <a:cxn ang="0">
                      <a:pos x="24" y="12"/>
                    </a:cxn>
                    <a:cxn ang="0">
                      <a:pos x="20" y="0"/>
                    </a:cxn>
                    <a:cxn ang="0">
                      <a:pos x="20" y="0"/>
                    </a:cxn>
                    <a:cxn ang="0">
                      <a:pos x="18" y="0"/>
                    </a:cxn>
                    <a:cxn ang="0">
                      <a:pos x="14" y="0"/>
                    </a:cxn>
                    <a:cxn ang="0">
                      <a:pos x="10" y="2"/>
                    </a:cxn>
                    <a:cxn ang="0">
                      <a:pos x="6" y="6"/>
                    </a:cxn>
                    <a:cxn ang="0">
                      <a:pos x="2" y="10"/>
                    </a:cxn>
                    <a:cxn ang="0">
                      <a:pos x="0" y="16"/>
                    </a:cxn>
                    <a:cxn ang="0">
                      <a:pos x="0" y="22"/>
                    </a:cxn>
                    <a:cxn ang="0">
                      <a:pos x="4" y="28"/>
                    </a:cxn>
                    <a:cxn ang="0">
                      <a:pos x="4" y="28"/>
                    </a:cxn>
                  </a:cxnLst>
                  <a:rect l="0" t="0" r="r" b="b"/>
                  <a:pathLst>
                    <a:path w="24" h="38">
                      <a:moveTo>
                        <a:pt x="4" y="28"/>
                      </a:moveTo>
                      <a:lnTo>
                        <a:pt x="4" y="28"/>
                      </a:lnTo>
                      <a:lnTo>
                        <a:pt x="12" y="36"/>
                      </a:lnTo>
                      <a:lnTo>
                        <a:pt x="16" y="38"/>
                      </a:lnTo>
                      <a:lnTo>
                        <a:pt x="18" y="38"/>
                      </a:lnTo>
                      <a:lnTo>
                        <a:pt x="22" y="36"/>
                      </a:lnTo>
                      <a:lnTo>
                        <a:pt x="24" y="30"/>
                      </a:lnTo>
                      <a:lnTo>
                        <a:pt x="24" y="12"/>
                      </a:lnTo>
                      <a:lnTo>
                        <a:pt x="20" y="0"/>
                      </a:lnTo>
                      <a:lnTo>
                        <a:pt x="20" y="0"/>
                      </a:lnTo>
                      <a:lnTo>
                        <a:pt x="18" y="0"/>
                      </a:lnTo>
                      <a:lnTo>
                        <a:pt x="14" y="0"/>
                      </a:lnTo>
                      <a:lnTo>
                        <a:pt x="10" y="2"/>
                      </a:lnTo>
                      <a:lnTo>
                        <a:pt x="6" y="6"/>
                      </a:lnTo>
                      <a:lnTo>
                        <a:pt x="2" y="10"/>
                      </a:lnTo>
                      <a:lnTo>
                        <a:pt x="0" y="16"/>
                      </a:lnTo>
                      <a:lnTo>
                        <a:pt x="0" y="22"/>
                      </a:lnTo>
                      <a:lnTo>
                        <a:pt x="4" y="28"/>
                      </a:lnTo>
                      <a:lnTo>
                        <a:pt x="4" y="28"/>
                      </a:lnTo>
                      <a:close/>
                    </a:path>
                  </a:pathLst>
                </a:custGeom>
                <a:grpFill/>
                <a:ln w="6350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a-DK" sz="1800" b="1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97" name="Freeform 6112">
                  <a:extLst>
                    <a:ext uri="{FF2B5EF4-FFF2-40B4-BE49-F238E27FC236}">
                      <a16:creationId xmlns:a16="http://schemas.microsoft.com/office/drawing/2014/main" id="{4AF6D517-F457-4796-9DD3-B5F1EF05647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58060" y="1697673"/>
                  <a:ext cx="52070" cy="36830"/>
                </a:xfrm>
                <a:custGeom>
                  <a:avLst/>
                  <a:gdLst/>
                  <a:ahLst/>
                  <a:cxnLst>
                    <a:cxn ang="0">
                      <a:pos x="78" y="4"/>
                    </a:cxn>
                    <a:cxn ang="0">
                      <a:pos x="78" y="4"/>
                    </a:cxn>
                    <a:cxn ang="0">
                      <a:pos x="72" y="2"/>
                    </a:cxn>
                    <a:cxn ang="0">
                      <a:pos x="68" y="0"/>
                    </a:cxn>
                    <a:cxn ang="0">
                      <a:pos x="54" y="2"/>
                    </a:cxn>
                    <a:cxn ang="0">
                      <a:pos x="38" y="6"/>
                    </a:cxn>
                    <a:cxn ang="0">
                      <a:pos x="24" y="14"/>
                    </a:cxn>
                    <a:cxn ang="0">
                      <a:pos x="12" y="22"/>
                    </a:cxn>
                    <a:cxn ang="0">
                      <a:pos x="4" y="32"/>
                    </a:cxn>
                    <a:cxn ang="0">
                      <a:pos x="0" y="38"/>
                    </a:cxn>
                    <a:cxn ang="0">
                      <a:pos x="0" y="42"/>
                    </a:cxn>
                    <a:cxn ang="0">
                      <a:pos x="2" y="48"/>
                    </a:cxn>
                    <a:cxn ang="0">
                      <a:pos x="6" y="52"/>
                    </a:cxn>
                    <a:cxn ang="0">
                      <a:pos x="6" y="52"/>
                    </a:cxn>
                    <a:cxn ang="0">
                      <a:pos x="10" y="56"/>
                    </a:cxn>
                    <a:cxn ang="0">
                      <a:pos x="16" y="58"/>
                    </a:cxn>
                    <a:cxn ang="0">
                      <a:pos x="22" y="58"/>
                    </a:cxn>
                    <a:cxn ang="0">
                      <a:pos x="28" y="56"/>
                    </a:cxn>
                    <a:cxn ang="0">
                      <a:pos x="42" y="50"/>
                    </a:cxn>
                    <a:cxn ang="0">
                      <a:pos x="58" y="42"/>
                    </a:cxn>
                    <a:cxn ang="0">
                      <a:pos x="70" y="32"/>
                    </a:cxn>
                    <a:cxn ang="0">
                      <a:pos x="78" y="20"/>
                    </a:cxn>
                    <a:cxn ang="0">
                      <a:pos x="80" y="16"/>
                    </a:cxn>
                    <a:cxn ang="0">
                      <a:pos x="82" y="10"/>
                    </a:cxn>
                    <a:cxn ang="0">
                      <a:pos x="80" y="6"/>
                    </a:cxn>
                    <a:cxn ang="0">
                      <a:pos x="78" y="4"/>
                    </a:cxn>
                    <a:cxn ang="0">
                      <a:pos x="78" y="4"/>
                    </a:cxn>
                  </a:cxnLst>
                  <a:rect l="0" t="0" r="r" b="b"/>
                  <a:pathLst>
                    <a:path w="82" h="58">
                      <a:moveTo>
                        <a:pt x="78" y="4"/>
                      </a:moveTo>
                      <a:lnTo>
                        <a:pt x="78" y="4"/>
                      </a:lnTo>
                      <a:lnTo>
                        <a:pt x="72" y="2"/>
                      </a:lnTo>
                      <a:lnTo>
                        <a:pt x="68" y="0"/>
                      </a:lnTo>
                      <a:lnTo>
                        <a:pt x="54" y="2"/>
                      </a:lnTo>
                      <a:lnTo>
                        <a:pt x="38" y="6"/>
                      </a:lnTo>
                      <a:lnTo>
                        <a:pt x="24" y="14"/>
                      </a:lnTo>
                      <a:lnTo>
                        <a:pt x="12" y="22"/>
                      </a:lnTo>
                      <a:lnTo>
                        <a:pt x="4" y="32"/>
                      </a:lnTo>
                      <a:lnTo>
                        <a:pt x="0" y="38"/>
                      </a:lnTo>
                      <a:lnTo>
                        <a:pt x="0" y="42"/>
                      </a:lnTo>
                      <a:lnTo>
                        <a:pt x="2" y="48"/>
                      </a:lnTo>
                      <a:lnTo>
                        <a:pt x="6" y="52"/>
                      </a:lnTo>
                      <a:lnTo>
                        <a:pt x="6" y="52"/>
                      </a:lnTo>
                      <a:lnTo>
                        <a:pt x="10" y="56"/>
                      </a:lnTo>
                      <a:lnTo>
                        <a:pt x="16" y="58"/>
                      </a:lnTo>
                      <a:lnTo>
                        <a:pt x="22" y="58"/>
                      </a:lnTo>
                      <a:lnTo>
                        <a:pt x="28" y="56"/>
                      </a:lnTo>
                      <a:lnTo>
                        <a:pt x="42" y="50"/>
                      </a:lnTo>
                      <a:lnTo>
                        <a:pt x="58" y="42"/>
                      </a:lnTo>
                      <a:lnTo>
                        <a:pt x="70" y="32"/>
                      </a:lnTo>
                      <a:lnTo>
                        <a:pt x="78" y="20"/>
                      </a:lnTo>
                      <a:lnTo>
                        <a:pt x="80" y="16"/>
                      </a:lnTo>
                      <a:lnTo>
                        <a:pt x="82" y="10"/>
                      </a:lnTo>
                      <a:lnTo>
                        <a:pt x="80" y="6"/>
                      </a:lnTo>
                      <a:lnTo>
                        <a:pt x="78" y="4"/>
                      </a:lnTo>
                      <a:lnTo>
                        <a:pt x="78" y="4"/>
                      </a:lnTo>
                      <a:close/>
                    </a:path>
                  </a:pathLst>
                </a:custGeom>
                <a:grpFill/>
                <a:ln w="6350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a-DK" sz="1800" b="1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98" name="Freeform 6113">
                  <a:extLst>
                    <a:ext uri="{FF2B5EF4-FFF2-40B4-BE49-F238E27FC236}">
                      <a16:creationId xmlns:a16="http://schemas.microsoft.com/office/drawing/2014/main" id="{12A951B5-97A2-4C1D-8C2F-EE836A2DEC7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57630" y="1230313"/>
                  <a:ext cx="467360" cy="227330"/>
                </a:xfrm>
                <a:custGeom>
                  <a:avLst/>
                  <a:gdLst/>
                  <a:ahLst/>
                  <a:cxnLst>
                    <a:cxn ang="0">
                      <a:pos x="700" y="272"/>
                    </a:cxn>
                    <a:cxn ang="0">
                      <a:pos x="720" y="274"/>
                    </a:cxn>
                    <a:cxn ang="0">
                      <a:pos x="736" y="254"/>
                    </a:cxn>
                    <a:cxn ang="0">
                      <a:pos x="708" y="238"/>
                    </a:cxn>
                    <a:cxn ang="0">
                      <a:pos x="684" y="224"/>
                    </a:cxn>
                    <a:cxn ang="0">
                      <a:pos x="646" y="206"/>
                    </a:cxn>
                    <a:cxn ang="0">
                      <a:pos x="608" y="190"/>
                    </a:cxn>
                    <a:cxn ang="0">
                      <a:pos x="586" y="166"/>
                    </a:cxn>
                    <a:cxn ang="0">
                      <a:pos x="592" y="128"/>
                    </a:cxn>
                    <a:cxn ang="0">
                      <a:pos x="560" y="58"/>
                    </a:cxn>
                    <a:cxn ang="0">
                      <a:pos x="506" y="10"/>
                    </a:cxn>
                    <a:cxn ang="0">
                      <a:pos x="482" y="10"/>
                    </a:cxn>
                    <a:cxn ang="0">
                      <a:pos x="438" y="8"/>
                    </a:cxn>
                    <a:cxn ang="0">
                      <a:pos x="450" y="68"/>
                    </a:cxn>
                    <a:cxn ang="0">
                      <a:pos x="478" y="114"/>
                    </a:cxn>
                    <a:cxn ang="0">
                      <a:pos x="456" y="132"/>
                    </a:cxn>
                    <a:cxn ang="0">
                      <a:pos x="420" y="68"/>
                    </a:cxn>
                    <a:cxn ang="0">
                      <a:pos x="382" y="40"/>
                    </a:cxn>
                    <a:cxn ang="0">
                      <a:pos x="354" y="26"/>
                    </a:cxn>
                    <a:cxn ang="0">
                      <a:pos x="352" y="40"/>
                    </a:cxn>
                    <a:cxn ang="0">
                      <a:pos x="372" y="58"/>
                    </a:cxn>
                    <a:cxn ang="0">
                      <a:pos x="336" y="62"/>
                    </a:cxn>
                    <a:cxn ang="0">
                      <a:pos x="318" y="74"/>
                    </a:cxn>
                    <a:cxn ang="0">
                      <a:pos x="296" y="40"/>
                    </a:cxn>
                    <a:cxn ang="0">
                      <a:pos x="224" y="38"/>
                    </a:cxn>
                    <a:cxn ang="0">
                      <a:pos x="190" y="60"/>
                    </a:cxn>
                    <a:cxn ang="0">
                      <a:pos x="206" y="32"/>
                    </a:cxn>
                    <a:cxn ang="0">
                      <a:pos x="196" y="2"/>
                    </a:cxn>
                    <a:cxn ang="0">
                      <a:pos x="100" y="26"/>
                    </a:cxn>
                    <a:cxn ang="0">
                      <a:pos x="22" y="72"/>
                    </a:cxn>
                    <a:cxn ang="0">
                      <a:pos x="40" y="86"/>
                    </a:cxn>
                    <a:cxn ang="0">
                      <a:pos x="2" y="116"/>
                    </a:cxn>
                    <a:cxn ang="0">
                      <a:pos x="14" y="130"/>
                    </a:cxn>
                    <a:cxn ang="0">
                      <a:pos x="34" y="146"/>
                    </a:cxn>
                    <a:cxn ang="0">
                      <a:pos x="116" y="140"/>
                    </a:cxn>
                    <a:cxn ang="0">
                      <a:pos x="76" y="160"/>
                    </a:cxn>
                    <a:cxn ang="0">
                      <a:pos x="44" y="192"/>
                    </a:cxn>
                    <a:cxn ang="0">
                      <a:pos x="110" y="204"/>
                    </a:cxn>
                    <a:cxn ang="0">
                      <a:pos x="210" y="202"/>
                    </a:cxn>
                    <a:cxn ang="0">
                      <a:pos x="276" y="214"/>
                    </a:cxn>
                    <a:cxn ang="0">
                      <a:pos x="294" y="230"/>
                    </a:cxn>
                    <a:cxn ang="0">
                      <a:pos x="168" y="230"/>
                    </a:cxn>
                    <a:cxn ang="0">
                      <a:pos x="70" y="254"/>
                    </a:cxn>
                    <a:cxn ang="0">
                      <a:pos x="122" y="300"/>
                    </a:cxn>
                    <a:cxn ang="0">
                      <a:pos x="222" y="308"/>
                    </a:cxn>
                    <a:cxn ang="0">
                      <a:pos x="232" y="350"/>
                    </a:cxn>
                    <a:cxn ang="0">
                      <a:pos x="314" y="358"/>
                    </a:cxn>
                    <a:cxn ang="0">
                      <a:pos x="420" y="332"/>
                    </a:cxn>
                    <a:cxn ang="0">
                      <a:pos x="478" y="318"/>
                    </a:cxn>
                    <a:cxn ang="0">
                      <a:pos x="490" y="296"/>
                    </a:cxn>
                    <a:cxn ang="0">
                      <a:pos x="516" y="294"/>
                    </a:cxn>
                    <a:cxn ang="0">
                      <a:pos x="540" y="312"/>
                    </a:cxn>
                    <a:cxn ang="0">
                      <a:pos x="560" y="324"/>
                    </a:cxn>
                    <a:cxn ang="0">
                      <a:pos x="592" y="328"/>
                    </a:cxn>
                    <a:cxn ang="0">
                      <a:pos x="640" y="334"/>
                    </a:cxn>
                    <a:cxn ang="0">
                      <a:pos x="680" y="324"/>
                    </a:cxn>
                    <a:cxn ang="0">
                      <a:pos x="700" y="306"/>
                    </a:cxn>
                    <a:cxn ang="0">
                      <a:pos x="692" y="288"/>
                    </a:cxn>
                    <a:cxn ang="0">
                      <a:pos x="648" y="300"/>
                    </a:cxn>
                    <a:cxn ang="0">
                      <a:pos x="632" y="278"/>
                    </a:cxn>
                    <a:cxn ang="0">
                      <a:pos x="660" y="282"/>
                    </a:cxn>
                    <a:cxn ang="0">
                      <a:pos x="668" y="272"/>
                    </a:cxn>
                  </a:cxnLst>
                  <a:rect l="0" t="0" r="r" b="b"/>
                  <a:pathLst>
                    <a:path w="736" h="358">
                      <a:moveTo>
                        <a:pt x="674" y="264"/>
                      </a:moveTo>
                      <a:lnTo>
                        <a:pt x="674" y="264"/>
                      </a:lnTo>
                      <a:lnTo>
                        <a:pt x="682" y="262"/>
                      </a:lnTo>
                      <a:lnTo>
                        <a:pt x="686" y="262"/>
                      </a:lnTo>
                      <a:lnTo>
                        <a:pt x="690" y="264"/>
                      </a:lnTo>
                      <a:lnTo>
                        <a:pt x="694" y="268"/>
                      </a:lnTo>
                      <a:lnTo>
                        <a:pt x="700" y="272"/>
                      </a:lnTo>
                      <a:lnTo>
                        <a:pt x="702" y="274"/>
                      </a:lnTo>
                      <a:lnTo>
                        <a:pt x="704" y="272"/>
                      </a:lnTo>
                      <a:lnTo>
                        <a:pt x="704" y="272"/>
                      </a:lnTo>
                      <a:lnTo>
                        <a:pt x="710" y="268"/>
                      </a:lnTo>
                      <a:lnTo>
                        <a:pt x="714" y="268"/>
                      </a:lnTo>
                      <a:lnTo>
                        <a:pt x="718" y="272"/>
                      </a:lnTo>
                      <a:lnTo>
                        <a:pt x="720" y="274"/>
                      </a:lnTo>
                      <a:lnTo>
                        <a:pt x="726" y="274"/>
                      </a:lnTo>
                      <a:lnTo>
                        <a:pt x="726" y="274"/>
                      </a:lnTo>
                      <a:lnTo>
                        <a:pt x="730" y="274"/>
                      </a:lnTo>
                      <a:lnTo>
                        <a:pt x="734" y="272"/>
                      </a:lnTo>
                      <a:lnTo>
                        <a:pt x="736" y="268"/>
                      </a:lnTo>
                      <a:lnTo>
                        <a:pt x="736" y="264"/>
                      </a:lnTo>
                      <a:lnTo>
                        <a:pt x="736" y="254"/>
                      </a:lnTo>
                      <a:lnTo>
                        <a:pt x="734" y="244"/>
                      </a:lnTo>
                      <a:lnTo>
                        <a:pt x="734" y="244"/>
                      </a:lnTo>
                      <a:lnTo>
                        <a:pt x="732" y="240"/>
                      </a:lnTo>
                      <a:lnTo>
                        <a:pt x="728" y="238"/>
                      </a:lnTo>
                      <a:lnTo>
                        <a:pt x="720" y="238"/>
                      </a:lnTo>
                      <a:lnTo>
                        <a:pt x="712" y="238"/>
                      </a:lnTo>
                      <a:lnTo>
                        <a:pt x="708" y="238"/>
                      </a:lnTo>
                      <a:lnTo>
                        <a:pt x="708" y="234"/>
                      </a:lnTo>
                      <a:lnTo>
                        <a:pt x="708" y="234"/>
                      </a:lnTo>
                      <a:lnTo>
                        <a:pt x="706" y="230"/>
                      </a:lnTo>
                      <a:lnTo>
                        <a:pt x="704" y="230"/>
                      </a:lnTo>
                      <a:lnTo>
                        <a:pt x="698" y="228"/>
                      </a:lnTo>
                      <a:lnTo>
                        <a:pt x="692" y="228"/>
                      </a:lnTo>
                      <a:lnTo>
                        <a:pt x="684" y="224"/>
                      </a:lnTo>
                      <a:lnTo>
                        <a:pt x="674" y="218"/>
                      </a:lnTo>
                      <a:lnTo>
                        <a:pt x="660" y="210"/>
                      </a:lnTo>
                      <a:lnTo>
                        <a:pt x="660" y="210"/>
                      </a:lnTo>
                      <a:lnTo>
                        <a:pt x="652" y="204"/>
                      </a:lnTo>
                      <a:lnTo>
                        <a:pt x="648" y="200"/>
                      </a:lnTo>
                      <a:lnTo>
                        <a:pt x="644" y="202"/>
                      </a:lnTo>
                      <a:lnTo>
                        <a:pt x="646" y="206"/>
                      </a:lnTo>
                      <a:lnTo>
                        <a:pt x="646" y="206"/>
                      </a:lnTo>
                      <a:lnTo>
                        <a:pt x="646" y="208"/>
                      </a:lnTo>
                      <a:lnTo>
                        <a:pt x="642" y="210"/>
                      </a:lnTo>
                      <a:lnTo>
                        <a:pt x="632" y="208"/>
                      </a:lnTo>
                      <a:lnTo>
                        <a:pt x="618" y="200"/>
                      </a:lnTo>
                      <a:lnTo>
                        <a:pt x="612" y="196"/>
                      </a:lnTo>
                      <a:lnTo>
                        <a:pt x="608" y="190"/>
                      </a:lnTo>
                      <a:lnTo>
                        <a:pt x="608" y="190"/>
                      </a:lnTo>
                      <a:lnTo>
                        <a:pt x="602" y="184"/>
                      </a:lnTo>
                      <a:lnTo>
                        <a:pt x="598" y="180"/>
                      </a:lnTo>
                      <a:lnTo>
                        <a:pt x="590" y="174"/>
                      </a:lnTo>
                      <a:lnTo>
                        <a:pt x="586" y="172"/>
                      </a:lnTo>
                      <a:lnTo>
                        <a:pt x="584" y="168"/>
                      </a:lnTo>
                      <a:lnTo>
                        <a:pt x="586" y="166"/>
                      </a:lnTo>
                      <a:lnTo>
                        <a:pt x="588" y="162"/>
                      </a:lnTo>
                      <a:lnTo>
                        <a:pt x="588" y="162"/>
                      </a:lnTo>
                      <a:lnTo>
                        <a:pt x="594" y="152"/>
                      </a:lnTo>
                      <a:lnTo>
                        <a:pt x="596" y="146"/>
                      </a:lnTo>
                      <a:lnTo>
                        <a:pt x="596" y="140"/>
                      </a:lnTo>
                      <a:lnTo>
                        <a:pt x="594" y="134"/>
                      </a:lnTo>
                      <a:lnTo>
                        <a:pt x="592" y="128"/>
                      </a:lnTo>
                      <a:lnTo>
                        <a:pt x="588" y="124"/>
                      </a:lnTo>
                      <a:lnTo>
                        <a:pt x="582" y="118"/>
                      </a:lnTo>
                      <a:lnTo>
                        <a:pt x="582" y="118"/>
                      </a:lnTo>
                      <a:lnTo>
                        <a:pt x="576" y="112"/>
                      </a:lnTo>
                      <a:lnTo>
                        <a:pt x="572" y="102"/>
                      </a:lnTo>
                      <a:lnTo>
                        <a:pt x="566" y="82"/>
                      </a:lnTo>
                      <a:lnTo>
                        <a:pt x="560" y="58"/>
                      </a:lnTo>
                      <a:lnTo>
                        <a:pt x="554" y="48"/>
                      </a:lnTo>
                      <a:lnTo>
                        <a:pt x="548" y="38"/>
                      </a:lnTo>
                      <a:lnTo>
                        <a:pt x="548" y="38"/>
                      </a:lnTo>
                      <a:lnTo>
                        <a:pt x="540" y="28"/>
                      </a:lnTo>
                      <a:lnTo>
                        <a:pt x="532" y="24"/>
                      </a:lnTo>
                      <a:lnTo>
                        <a:pt x="522" y="20"/>
                      </a:lnTo>
                      <a:lnTo>
                        <a:pt x="506" y="10"/>
                      </a:lnTo>
                      <a:lnTo>
                        <a:pt x="506" y="10"/>
                      </a:lnTo>
                      <a:lnTo>
                        <a:pt x="498" y="6"/>
                      </a:lnTo>
                      <a:lnTo>
                        <a:pt x="492" y="4"/>
                      </a:lnTo>
                      <a:lnTo>
                        <a:pt x="490" y="4"/>
                      </a:lnTo>
                      <a:lnTo>
                        <a:pt x="488" y="6"/>
                      </a:lnTo>
                      <a:lnTo>
                        <a:pt x="486" y="8"/>
                      </a:lnTo>
                      <a:lnTo>
                        <a:pt x="482" y="10"/>
                      </a:lnTo>
                      <a:lnTo>
                        <a:pt x="476" y="10"/>
                      </a:lnTo>
                      <a:lnTo>
                        <a:pt x="464" y="6"/>
                      </a:lnTo>
                      <a:lnTo>
                        <a:pt x="464" y="6"/>
                      </a:lnTo>
                      <a:lnTo>
                        <a:pt x="450" y="2"/>
                      </a:lnTo>
                      <a:lnTo>
                        <a:pt x="446" y="2"/>
                      </a:lnTo>
                      <a:lnTo>
                        <a:pt x="440" y="4"/>
                      </a:lnTo>
                      <a:lnTo>
                        <a:pt x="438" y="8"/>
                      </a:lnTo>
                      <a:lnTo>
                        <a:pt x="436" y="12"/>
                      </a:lnTo>
                      <a:lnTo>
                        <a:pt x="436" y="20"/>
                      </a:lnTo>
                      <a:lnTo>
                        <a:pt x="440" y="28"/>
                      </a:lnTo>
                      <a:lnTo>
                        <a:pt x="440" y="28"/>
                      </a:lnTo>
                      <a:lnTo>
                        <a:pt x="444" y="38"/>
                      </a:lnTo>
                      <a:lnTo>
                        <a:pt x="446" y="48"/>
                      </a:lnTo>
                      <a:lnTo>
                        <a:pt x="450" y="68"/>
                      </a:lnTo>
                      <a:lnTo>
                        <a:pt x="454" y="78"/>
                      </a:lnTo>
                      <a:lnTo>
                        <a:pt x="458" y="88"/>
                      </a:lnTo>
                      <a:lnTo>
                        <a:pt x="464" y="98"/>
                      </a:lnTo>
                      <a:lnTo>
                        <a:pt x="472" y="106"/>
                      </a:lnTo>
                      <a:lnTo>
                        <a:pt x="472" y="106"/>
                      </a:lnTo>
                      <a:lnTo>
                        <a:pt x="476" y="110"/>
                      </a:lnTo>
                      <a:lnTo>
                        <a:pt x="478" y="114"/>
                      </a:lnTo>
                      <a:lnTo>
                        <a:pt x="478" y="116"/>
                      </a:lnTo>
                      <a:lnTo>
                        <a:pt x="474" y="118"/>
                      </a:lnTo>
                      <a:lnTo>
                        <a:pt x="468" y="122"/>
                      </a:lnTo>
                      <a:lnTo>
                        <a:pt x="462" y="128"/>
                      </a:lnTo>
                      <a:lnTo>
                        <a:pt x="462" y="128"/>
                      </a:lnTo>
                      <a:lnTo>
                        <a:pt x="458" y="130"/>
                      </a:lnTo>
                      <a:lnTo>
                        <a:pt x="456" y="132"/>
                      </a:lnTo>
                      <a:lnTo>
                        <a:pt x="452" y="130"/>
                      </a:lnTo>
                      <a:lnTo>
                        <a:pt x="446" y="122"/>
                      </a:lnTo>
                      <a:lnTo>
                        <a:pt x="434" y="104"/>
                      </a:lnTo>
                      <a:lnTo>
                        <a:pt x="434" y="104"/>
                      </a:lnTo>
                      <a:lnTo>
                        <a:pt x="430" y="94"/>
                      </a:lnTo>
                      <a:lnTo>
                        <a:pt x="426" y="84"/>
                      </a:lnTo>
                      <a:lnTo>
                        <a:pt x="420" y="68"/>
                      </a:lnTo>
                      <a:lnTo>
                        <a:pt x="418" y="62"/>
                      </a:lnTo>
                      <a:lnTo>
                        <a:pt x="412" y="56"/>
                      </a:lnTo>
                      <a:lnTo>
                        <a:pt x="406" y="50"/>
                      </a:lnTo>
                      <a:lnTo>
                        <a:pt x="396" y="46"/>
                      </a:lnTo>
                      <a:lnTo>
                        <a:pt x="396" y="46"/>
                      </a:lnTo>
                      <a:lnTo>
                        <a:pt x="384" y="42"/>
                      </a:lnTo>
                      <a:lnTo>
                        <a:pt x="382" y="40"/>
                      </a:lnTo>
                      <a:lnTo>
                        <a:pt x="384" y="38"/>
                      </a:lnTo>
                      <a:lnTo>
                        <a:pt x="384" y="36"/>
                      </a:lnTo>
                      <a:lnTo>
                        <a:pt x="384" y="34"/>
                      </a:lnTo>
                      <a:lnTo>
                        <a:pt x="380" y="32"/>
                      </a:lnTo>
                      <a:lnTo>
                        <a:pt x="372" y="30"/>
                      </a:lnTo>
                      <a:lnTo>
                        <a:pt x="372" y="30"/>
                      </a:lnTo>
                      <a:lnTo>
                        <a:pt x="354" y="26"/>
                      </a:lnTo>
                      <a:lnTo>
                        <a:pt x="340" y="26"/>
                      </a:lnTo>
                      <a:lnTo>
                        <a:pt x="338" y="28"/>
                      </a:lnTo>
                      <a:lnTo>
                        <a:pt x="338" y="30"/>
                      </a:lnTo>
                      <a:lnTo>
                        <a:pt x="340" y="32"/>
                      </a:lnTo>
                      <a:lnTo>
                        <a:pt x="346" y="36"/>
                      </a:lnTo>
                      <a:lnTo>
                        <a:pt x="346" y="36"/>
                      </a:lnTo>
                      <a:lnTo>
                        <a:pt x="352" y="40"/>
                      </a:lnTo>
                      <a:lnTo>
                        <a:pt x="356" y="44"/>
                      </a:lnTo>
                      <a:lnTo>
                        <a:pt x="358" y="46"/>
                      </a:lnTo>
                      <a:lnTo>
                        <a:pt x="356" y="48"/>
                      </a:lnTo>
                      <a:lnTo>
                        <a:pt x="356" y="52"/>
                      </a:lnTo>
                      <a:lnTo>
                        <a:pt x="362" y="54"/>
                      </a:lnTo>
                      <a:lnTo>
                        <a:pt x="362" y="54"/>
                      </a:lnTo>
                      <a:lnTo>
                        <a:pt x="372" y="58"/>
                      </a:lnTo>
                      <a:lnTo>
                        <a:pt x="376" y="62"/>
                      </a:lnTo>
                      <a:lnTo>
                        <a:pt x="376" y="64"/>
                      </a:lnTo>
                      <a:lnTo>
                        <a:pt x="372" y="64"/>
                      </a:lnTo>
                      <a:lnTo>
                        <a:pt x="354" y="60"/>
                      </a:lnTo>
                      <a:lnTo>
                        <a:pt x="354" y="60"/>
                      </a:lnTo>
                      <a:lnTo>
                        <a:pt x="344" y="60"/>
                      </a:lnTo>
                      <a:lnTo>
                        <a:pt x="336" y="62"/>
                      </a:lnTo>
                      <a:lnTo>
                        <a:pt x="332" y="66"/>
                      </a:lnTo>
                      <a:lnTo>
                        <a:pt x="330" y="70"/>
                      </a:lnTo>
                      <a:lnTo>
                        <a:pt x="328" y="76"/>
                      </a:lnTo>
                      <a:lnTo>
                        <a:pt x="326" y="78"/>
                      </a:lnTo>
                      <a:lnTo>
                        <a:pt x="322" y="78"/>
                      </a:lnTo>
                      <a:lnTo>
                        <a:pt x="318" y="74"/>
                      </a:lnTo>
                      <a:lnTo>
                        <a:pt x="318" y="74"/>
                      </a:lnTo>
                      <a:lnTo>
                        <a:pt x="314" y="68"/>
                      </a:lnTo>
                      <a:lnTo>
                        <a:pt x="314" y="64"/>
                      </a:lnTo>
                      <a:lnTo>
                        <a:pt x="318" y="56"/>
                      </a:lnTo>
                      <a:lnTo>
                        <a:pt x="318" y="52"/>
                      </a:lnTo>
                      <a:lnTo>
                        <a:pt x="316" y="48"/>
                      </a:lnTo>
                      <a:lnTo>
                        <a:pt x="310" y="44"/>
                      </a:lnTo>
                      <a:lnTo>
                        <a:pt x="296" y="40"/>
                      </a:lnTo>
                      <a:lnTo>
                        <a:pt x="296" y="40"/>
                      </a:lnTo>
                      <a:lnTo>
                        <a:pt x="268" y="34"/>
                      </a:lnTo>
                      <a:lnTo>
                        <a:pt x="250" y="30"/>
                      </a:lnTo>
                      <a:lnTo>
                        <a:pt x="238" y="32"/>
                      </a:lnTo>
                      <a:lnTo>
                        <a:pt x="230" y="36"/>
                      </a:lnTo>
                      <a:lnTo>
                        <a:pt x="230" y="36"/>
                      </a:lnTo>
                      <a:lnTo>
                        <a:pt x="224" y="38"/>
                      </a:lnTo>
                      <a:lnTo>
                        <a:pt x="224" y="42"/>
                      </a:lnTo>
                      <a:lnTo>
                        <a:pt x="226" y="46"/>
                      </a:lnTo>
                      <a:lnTo>
                        <a:pt x="224" y="48"/>
                      </a:lnTo>
                      <a:lnTo>
                        <a:pt x="220" y="50"/>
                      </a:lnTo>
                      <a:lnTo>
                        <a:pt x="198" y="58"/>
                      </a:lnTo>
                      <a:lnTo>
                        <a:pt x="198" y="58"/>
                      </a:lnTo>
                      <a:lnTo>
                        <a:pt x="190" y="60"/>
                      </a:lnTo>
                      <a:lnTo>
                        <a:pt x="186" y="60"/>
                      </a:lnTo>
                      <a:lnTo>
                        <a:pt x="192" y="54"/>
                      </a:lnTo>
                      <a:lnTo>
                        <a:pt x="204" y="44"/>
                      </a:lnTo>
                      <a:lnTo>
                        <a:pt x="206" y="40"/>
                      </a:lnTo>
                      <a:lnTo>
                        <a:pt x="206" y="36"/>
                      </a:lnTo>
                      <a:lnTo>
                        <a:pt x="206" y="36"/>
                      </a:lnTo>
                      <a:lnTo>
                        <a:pt x="206" y="32"/>
                      </a:lnTo>
                      <a:lnTo>
                        <a:pt x="206" y="28"/>
                      </a:lnTo>
                      <a:lnTo>
                        <a:pt x="208" y="20"/>
                      </a:lnTo>
                      <a:lnTo>
                        <a:pt x="208" y="16"/>
                      </a:lnTo>
                      <a:lnTo>
                        <a:pt x="208" y="12"/>
                      </a:lnTo>
                      <a:lnTo>
                        <a:pt x="204" y="8"/>
                      </a:lnTo>
                      <a:lnTo>
                        <a:pt x="196" y="2"/>
                      </a:lnTo>
                      <a:lnTo>
                        <a:pt x="196" y="2"/>
                      </a:lnTo>
                      <a:lnTo>
                        <a:pt x="186" y="0"/>
                      </a:lnTo>
                      <a:lnTo>
                        <a:pt x="176" y="0"/>
                      </a:lnTo>
                      <a:lnTo>
                        <a:pt x="162" y="4"/>
                      </a:lnTo>
                      <a:lnTo>
                        <a:pt x="150" y="8"/>
                      </a:lnTo>
                      <a:lnTo>
                        <a:pt x="122" y="18"/>
                      </a:lnTo>
                      <a:lnTo>
                        <a:pt x="100" y="26"/>
                      </a:lnTo>
                      <a:lnTo>
                        <a:pt x="100" y="26"/>
                      </a:lnTo>
                      <a:lnTo>
                        <a:pt x="82" y="32"/>
                      </a:lnTo>
                      <a:lnTo>
                        <a:pt x="66" y="40"/>
                      </a:lnTo>
                      <a:lnTo>
                        <a:pt x="32" y="60"/>
                      </a:lnTo>
                      <a:lnTo>
                        <a:pt x="32" y="60"/>
                      </a:lnTo>
                      <a:lnTo>
                        <a:pt x="24" y="66"/>
                      </a:lnTo>
                      <a:lnTo>
                        <a:pt x="22" y="70"/>
                      </a:lnTo>
                      <a:lnTo>
                        <a:pt x="22" y="72"/>
                      </a:lnTo>
                      <a:lnTo>
                        <a:pt x="26" y="74"/>
                      </a:lnTo>
                      <a:lnTo>
                        <a:pt x="36" y="78"/>
                      </a:lnTo>
                      <a:lnTo>
                        <a:pt x="40" y="80"/>
                      </a:lnTo>
                      <a:lnTo>
                        <a:pt x="42" y="82"/>
                      </a:lnTo>
                      <a:lnTo>
                        <a:pt x="42" y="82"/>
                      </a:lnTo>
                      <a:lnTo>
                        <a:pt x="42" y="86"/>
                      </a:lnTo>
                      <a:lnTo>
                        <a:pt x="40" y="86"/>
                      </a:lnTo>
                      <a:lnTo>
                        <a:pt x="32" y="90"/>
                      </a:lnTo>
                      <a:lnTo>
                        <a:pt x="20" y="94"/>
                      </a:lnTo>
                      <a:lnTo>
                        <a:pt x="16" y="98"/>
                      </a:lnTo>
                      <a:lnTo>
                        <a:pt x="10" y="104"/>
                      </a:lnTo>
                      <a:lnTo>
                        <a:pt x="10" y="104"/>
                      </a:lnTo>
                      <a:lnTo>
                        <a:pt x="4" y="110"/>
                      </a:lnTo>
                      <a:lnTo>
                        <a:pt x="2" y="116"/>
                      </a:lnTo>
                      <a:lnTo>
                        <a:pt x="0" y="122"/>
                      </a:lnTo>
                      <a:lnTo>
                        <a:pt x="0" y="126"/>
                      </a:lnTo>
                      <a:lnTo>
                        <a:pt x="2" y="130"/>
                      </a:lnTo>
                      <a:lnTo>
                        <a:pt x="6" y="132"/>
                      </a:lnTo>
                      <a:lnTo>
                        <a:pt x="10" y="132"/>
                      </a:lnTo>
                      <a:lnTo>
                        <a:pt x="14" y="130"/>
                      </a:lnTo>
                      <a:lnTo>
                        <a:pt x="14" y="130"/>
                      </a:lnTo>
                      <a:lnTo>
                        <a:pt x="20" y="128"/>
                      </a:lnTo>
                      <a:lnTo>
                        <a:pt x="24" y="126"/>
                      </a:lnTo>
                      <a:lnTo>
                        <a:pt x="26" y="128"/>
                      </a:lnTo>
                      <a:lnTo>
                        <a:pt x="28" y="130"/>
                      </a:lnTo>
                      <a:lnTo>
                        <a:pt x="30" y="138"/>
                      </a:lnTo>
                      <a:lnTo>
                        <a:pt x="34" y="146"/>
                      </a:lnTo>
                      <a:lnTo>
                        <a:pt x="34" y="146"/>
                      </a:lnTo>
                      <a:lnTo>
                        <a:pt x="38" y="150"/>
                      </a:lnTo>
                      <a:lnTo>
                        <a:pt x="44" y="150"/>
                      </a:lnTo>
                      <a:lnTo>
                        <a:pt x="64" y="150"/>
                      </a:lnTo>
                      <a:lnTo>
                        <a:pt x="88" y="144"/>
                      </a:lnTo>
                      <a:lnTo>
                        <a:pt x="104" y="140"/>
                      </a:lnTo>
                      <a:lnTo>
                        <a:pt x="104" y="140"/>
                      </a:lnTo>
                      <a:lnTo>
                        <a:pt x="116" y="140"/>
                      </a:lnTo>
                      <a:lnTo>
                        <a:pt x="120" y="142"/>
                      </a:lnTo>
                      <a:lnTo>
                        <a:pt x="122" y="144"/>
                      </a:lnTo>
                      <a:lnTo>
                        <a:pt x="120" y="146"/>
                      </a:lnTo>
                      <a:lnTo>
                        <a:pt x="114" y="150"/>
                      </a:lnTo>
                      <a:lnTo>
                        <a:pt x="98" y="156"/>
                      </a:lnTo>
                      <a:lnTo>
                        <a:pt x="76" y="160"/>
                      </a:lnTo>
                      <a:lnTo>
                        <a:pt x="76" y="160"/>
                      </a:lnTo>
                      <a:lnTo>
                        <a:pt x="46" y="168"/>
                      </a:lnTo>
                      <a:lnTo>
                        <a:pt x="38" y="170"/>
                      </a:lnTo>
                      <a:lnTo>
                        <a:pt x="34" y="174"/>
                      </a:lnTo>
                      <a:lnTo>
                        <a:pt x="32" y="178"/>
                      </a:lnTo>
                      <a:lnTo>
                        <a:pt x="34" y="182"/>
                      </a:lnTo>
                      <a:lnTo>
                        <a:pt x="38" y="188"/>
                      </a:lnTo>
                      <a:lnTo>
                        <a:pt x="44" y="192"/>
                      </a:lnTo>
                      <a:lnTo>
                        <a:pt x="44" y="192"/>
                      </a:lnTo>
                      <a:lnTo>
                        <a:pt x="56" y="202"/>
                      </a:lnTo>
                      <a:lnTo>
                        <a:pt x="66" y="206"/>
                      </a:lnTo>
                      <a:lnTo>
                        <a:pt x="76" y="206"/>
                      </a:lnTo>
                      <a:lnTo>
                        <a:pt x="94" y="204"/>
                      </a:lnTo>
                      <a:lnTo>
                        <a:pt x="94" y="204"/>
                      </a:lnTo>
                      <a:lnTo>
                        <a:pt x="110" y="204"/>
                      </a:lnTo>
                      <a:lnTo>
                        <a:pt x="120" y="206"/>
                      </a:lnTo>
                      <a:lnTo>
                        <a:pt x="132" y="208"/>
                      </a:lnTo>
                      <a:lnTo>
                        <a:pt x="152" y="208"/>
                      </a:lnTo>
                      <a:lnTo>
                        <a:pt x="152" y="208"/>
                      </a:lnTo>
                      <a:lnTo>
                        <a:pt x="176" y="206"/>
                      </a:lnTo>
                      <a:lnTo>
                        <a:pt x="194" y="202"/>
                      </a:lnTo>
                      <a:lnTo>
                        <a:pt x="210" y="202"/>
                      </a:lnTo>
                      <a:lnTo>
                        <a:pt x="220" y="202"/>
                      </a:lnTo>
                      <a:lnTo>
                        <a:pt x="232" y="204"/>
                      </a:lnTo>
                      <a:lnTo>
                        <a:pt x="232" y="204"/>
                      </a:lnTo>
                      <a:lnTo>
                        <a:pt x="250" y="208"/>
                      </a:lnTo>
                      <a:lnTo>
                        <a:pt x="262" y="210"/>
                      </a:lnTo>
                      <a:lnTo>
                        <a:pt x="268" y="210"/>
                      </a:lnTo>
                      <a:lnTo>
                        <a:pt x="276" y="214"/>
                      </a:lnTo>
                      <a:lnTo>
                        <a:pt x="276" y="214"/>
                      </a:lnTo>
                      <a:lnTo>
                        <a:pt x="290" y="220"/>
                      </a:lnTo>
                      <a:lnTo>
                        <a:pt x="302" y="226"/>
                      </a:lnTo>
                      <a:lnTo>
                        <a:pt x="306" y="228"/>
                      </a:lnTo>
                      <a:lnTo>
                        <a:pt x="306" y="230"/>
                      </a:lnTo>
                      <a:lnTo>
                        <a:pt x="294" y="230"/>
                      </a:lnTo>
                      <a:lnTo>
                        <a:pt x="294" y="230"/>
                      </a:lnTo>
                      <a:lnTo>
                        <a:pt x="280" y="230"/>
                      </a:lnTo>
                      <a:lnTo>
                        <a:pt x="276" y="232"/>
                      </a:lnTo>
                      <a:lnTo>
                        <a:pt x="268" y="232"/>
                      </a:lnTo>
                      <a:lnTo>
                        <a:pt x="246" y="230"/>
                      </a:lnTo>
                      <a:lnTo>
                        <a:pt x="246" y="230"/>
                      </a:lnTo>
                      <a:lnTo>
                        <a:pt x="210" y="228"/>
                      </a:lnTo>
                      <a:lnTo>
                        <a:pt x="168" y="230"/>
                      </a:lnTo>
                      <a:lnTo>
                        <a:pt x="126" y="234"/>
                      </a:lnTo>
                      <a:lnTo>
                        <a:pt x="90" y="240"/>
                      </a:lnTo>
                      <a:lnTo>
                        <a:pt x="90" y="240"/>
                      </a:lnTo>
                      <a:lnTo>
                        <a:pt x="76" y="244"/>
                      </a:lnTo>
                      <a:lnTo>
                        <a:pt x="70" y="250"/>
                      </a:lnTo>
                      <a:lnTo>
                        <a:pt x="70" y="252"/>
                      </a:lnTo>
                      <a:lnTo>
                        <a:pt x="70" y="254"/>
                      </a:lnTo>
                      <a:lnTo>
                        <a:pt x="72" y="262"/>
                      </a:lnTo>
                      <a:lnTo>
                        <a:pt x="78" y="268"/>
                      </a:lnTo>
                      <a:lnTo>
                        <a:pt x="86" y="274"/>
                      </a:lnTo>
                      <a:lnTo>
                        <a:pt x="100" y="290"/>
                      </a:lnTo>
                      <a:lnTo>
                        <a:pt x="100" y="290"/>
                      </a:lnTo>
                      <a:lnTo>
                        <a:pt x="110" y="296"/>
                      </a:lnTo>
                      <a:lnTo>
                        <a:pt x="122" y="300"/>
                      </a:lnTo>
                      <a:lnTo>
                        <a:pt x="138" y="302"/>
                      </a:lnTo>
                      <a:lnTo>
                        <a:pt x="156" y="304"/>
                      </a:lnTo>
                      <a:lnTo>
                        <a:pt x="190" y="304"/>
                      </a:lnTo>
                      <a:lnTo>
                        <a:pt x="214" y="304"/>
                      </a:lnTo>
                      <a:lnTo>
                        <a:pt x="214" y="304"/>
                      </a:lnTo>
                      <a:lnTo>
                        <a:pt x="220" y="306"/>
                      </a:lnTo>
                      <a:lnTo>
                        <a:pt x="222" y="308"/>
                      </a:lnTo>
                      <a:lnTo>
                        <a:pt x="224" y="314"/>
                      </a:lnTo>
                      <a:lnTo>
                        <a:pt x="224" y="320"/>
                      </a:lnTo>
                      <a:lnTo>
                        <a:pt x="222" y="332"/>
                      </a:lnTo>
                      <a:lnTo>
                        <a:pt x="222" y="338"/>
                      </a:lnTo>
                      <a:lnTo>
                        <a:pt x="224" y="342"/>
                      </a:lnTo>
                      <a:lnTo>
                        <a:pt x="224" y="342"/>
                      </a:lnTo>
                      <a:lnTo>
                        <a:pt x="232" y="350"/>
                      </a:lnTo>
                      <a:lnTo>
                        <a:pt x="238" y="356"/>
                      </a:lnTo>
                      <a:lnTo>
                        <a:pt x="246" y="358"/>
                      </a:lnTo>
                      <a:lnTo>
                        <a:pt x="260" y="358"/>
                      </a:lnTo>
                      <a:lnTo>
                        <a:pt x="260" y="358"/>
                      </a:lnTo>
                      <a:lnTo>
                        <a:pt x="282" y="358"/>
                      </a:lnTo>
                      <a:lnTo>
                        <a:pt x="300" y="358"/>
                      </a:lnTo>
                      <a:lnTo>
                        <a:pt x="314" y="358"/>
                      </a:lnTo>
                      <a:lnTo>
                        <a:pt x="324" y="356"/>
                      </a:lnTo>
                      <a:lnTo>
                        <a:pt x="324" y="356"/>
                      </a:lnTo>
                      <a:lnTo>
                        <a:pt x="342" y="352"/>
                      </a:lnTo>
                      <a:lnTo>
                        <a:pt x="370" y="348"/>
                      </a:lnTo>
                      <a:lnTo>
                        <a:pt x="398" y="342"/>
                      </a:lnTo>
                      <a:lnTo>
                        <a:pt x="412" y="338"/>
                      </a:lnTo>
                      <a:lnTo>
                        <a:pt x="420" y="332"/>
                      </a:lnTo>
                      <a:lnTo>
                        <a:pt x="420" y="332"/>
                      </a:lnTo>
                      <a:lnTo>
                        <a:pt x="428" y="328"/>
                      </a:lnTo>
                      <a:lnTo>
                        <a:pt x="436" y="326"/>
                      </a:lnTo>
                      <a:lnTo>
                        <a:pt x="450" y="326"/>
                      </a:lnTo>
                      <a:lnTo>
                        <a:pt x="462" y="324"/>
                      </a:lnTo>
                      <a:lnTo>
                        <a:pt x="470" y="322"/>
                      </a:lnTo>
                      <a:lnTo>
                        <a:pt x="478" y="318"/>
                      </a:lnTo>
                      <a:lnTo>
                        <a:pt x="478" y="318"/>
                      </a:lnTo>
                      <a:lnTo>
                        <a:pt x="486" y="312"/>
                      </a:lnTo>
                      <a:lnTo>
                        <a:pt x="488" y="308"/>
                      </a:lnTo>
                      <a:lnTo>
                        <a:pt x="490" y="304"/>
                      </a:lnTo>
                      <a:lnTo>
                        <a:pt x="490" y="302"/>
                      </a:lnTo>
                      <a:lnTo>
                        <a:pt x="490" y="300"/>
                      </a:lnTo>
                      <a:lnTo>
                        <a:pt x="490" y="296"/>
                      </a:lnTo>
                      <a:lnTo>
                        <a:pt x="494" y="294"/>
                      </a:lnTo>
                      <a:lnTo>
                        <a:pt x="500" y="290"/>
                      </a:lnTo>
                      <a:lnTo>
                        <a:pt x="500" y="290"/>
                      </a:lnTo>
                      <a:lnTo>
                        <a:pt x="506" y="288"/>
                      </a:lnTo>
                      <a:lnTo>
                        <a:pt x="512" y="290"/>
                      </a:lnTo>
                      <a:lnTo>
                        <a:pt x="514" y="292"/>
                      </a:lnTo>
                      <a:lnTo>
                        <a:pt x="516" y="294"/>
                      </a:lnTo>
                      <a:lnTo>
                        <a:pt x="514" y="304"/>
                      </a:lnTo>
                      <a:lnTo>
                        <a:pt x="514" y="304"/>
                      </a:lnTo>
                      <a:lnTo>
                        <a:pt x="514" y="312"/>
                      </a:lnTo>
                      <a:lnTo>
                        <a:pt x="514" y="312"/>
                      </a:lnTo>
                      <a:lnTo>
                        <a:pt x="518" y="312"/>
                      </a:lnTo>
                      <a:lnTo>
                        <a:pt x="530" y="310"/>
                      </a:lnTo>
                      <a:lnTo>
                        <a:pt x="540" y="312"/>
                      </a:lnTo>
                      <a:lnTo>
                        <a:pt x="554" y="314"/>
                      </a:lnTo>
                      <a:lnTo>
                        <a:pt x="554" y="314"/>
                      </a:lnTo>
                      <a:lnTo>
                        <a:pt x="564" y="318"/>
                      </a:lnTo>
                      <a:lnTo>
                        <a:pt x="568" y="320"/>
                      </a:lnTo>
                      <a:lnTo>
                        <a:pt x="568" y="322"/>
                      </a:lnTo>
                      <a:lnTo>
                        <a:pt x="566" y="322"/>
                      </a:lnTo>
                      <a:lnTo>
                        <a:pt x="560" y="324"/>
                      </a:lnTo>
                      <a:lnTo>
                        <a:pt x="562" y="326"/>
                      </a:lnTo>
                      <a:lnTo>
                        <a:pt x="568" y="330"/>
                      </a:lnTo>
                      <a:lnTo>
                        <a:pt x="568" y="330"/>
                      </a:lnTo>
                      <a:lnTo>
                        <a:pt x="576" y="332"/>
                      </a:lnTo>
                      <a:lnTo>
                        <a:pt x="582" y="332"/>
                      </a:lnTo>
                      <a:lnTo>
                        <a:pt x="588" y="330"/>
                      </a:lnTo>
                      <a:lnTo>
                        <a:pt x="592" y="328"/>
                      </a:lnTo>
                      <a:lnTo>
                        <a:pt x="596" y="328"/>
                      </a:lnTo>
                      <a:lnTo>
                        <a:pt x="602" y="328"/>
                      </a:lnTo>
                      <a:lnTo>
                        <a:pt x="612" y="332"/>
                      </a:lnTo>
                      <a:lnTo>
                        <a:pt x="612" y="332"/>
                      </a:lnTo>
                      <a:lnTo>
                        <a:pt x="628" y="336"/>
                      </a:lnTo>
                      <a:lnTo>
                        <a:pt x="636" y="336"/>
                      </a:lnTo>
                      <a:lnTo>
                        <a:pt x="640" y="334"/>
                      </a:lnTo>
                      <a:lnTo>
                        <a:pt x="648" y="336"/>
                      </a:lnTo>
                      <a:lnTo>
                        <a:pt x="648" y="336"/>
                      </a:lnTo>
                      <a:lnTo>
                        <a:pt x="654" y="336"/>
                      </a:lnTo>
                      <a:lnTo>
                        <a:pt x="658" y="336"/>
                      </a:lnTo>
                      <a:lnTo>
                        <a:pt x="668" y="332"/>
                      </a:lnTo>
                      <a:lnTo>
                        <a:pt x="676" y="326"/>
                      </a:lnTo>
                      <a:lnTo>
                        <a:pt x="680" y="324"/>
                      </a:lnTo>
                      <a:lnTo>
                        <a:pt x="686" y="324"/>
                      </a:lnTo>
                      <a:lnTo>
                        <a:pt x="686" y="324"/>
                      </a:lnTo>
                      <a:lnTo>
                        <a:pt x="694" y="322"/>
                      </a:lnTo>
                      <a:lnTo>
                        <a:pt x="700" y="316"/>
                      </a:lnTo>
                      <a:lnTo>
                        <a:pt x="702" y="314"/>
                      </a:lnTo>
                      <a:lnTo>
                        <a:pt x="702" y="310"/>
                      </a:lnTo>
                      <a:lnTo>
                        <a:pt x="700" y="306"/>
                      </a:lnTo>
                      <a:lnTo>
                        <a:pt x="696" y="304"/>
                      </a:lnTo>
                      <a:lnTo>
                        <a:pt x="696" y="304"/>
                      </a:lnTo>
                      <a:lnTo>
                        <a:pt x="692" y="300"/>
                      </a:lnTo>
                      <a:lnTo>
                        <a:pt x="690" y="298"/>
                      </a:lnTo>
                      <a:lnTo>
                        <a:pt x="692" y="294"/>
                      </a:lnTo>
                      <a:lnTo>
                        <a:pt x="694" y="290"/>
                      </a:lnTo>
                      <a:lnTo>
                        <a:pt x="692" y="288"/>
                      </a:lnTo>
                      <a:lnTo>
                        <a:pt x="688" y="286"/>
                      </a:lnTo>
                      <a:lnTo>
                        <a:pt x="688" y="286"/>
                      </a:lnTo>
                      <a:lnTo>
                        <a:pt x="682" y="286"/>
                      </a:lnTo>
                      <a:lnTo>
                        <a:pt x="674" y="288"/>
                      </a:lnTo>
                      <a:lnTo>
                        <a:pt x="660" y="296"/>
                      </a:lnTo>
                      <a:lnTo>
                        <a:pt x="648" y="300"/>
                      </a:lnTo>
                      <a:lnTo>
                        <a:pt x="648" y="300"/>
                      </a:lnTo>
                      <a:lnTo>
                        <a:pt x="650" y="296"/>
                      </a:lnTo>
                      <a:lnTo>
                        <a:pt x="650" y="296"/>
                      </a:lnTo>
                      <a:lnTo>
                        <a:pt x="652" y="290"/>
                      </a:lnTo>
                      <a:lnTo>
                        <a:pt x="650" y="286"/>
                      </a:lnTo>
                      <a:lnTo>
                        <a:pt x="646" y="284"/>
                      </a:lnTo>
                      <a:lnTo>
                        <a:pt x="642" y="280"/>
                      </a:lnTo>
                      <a:lnTo>
                        <a:pt x="632" y="278"/>
                      </a:lnTo>
                      <a:lnTo>
                        <a:pt x="630" y="276"/>
                      </a:lnTo>
                      <a:lnTo>
                        <a:pt x="632" y="274"/>
                      </a:lnTo>
                      <a:lnTo>
                        <a:pt x="632" y="274"/>
                      </a:lnTo>
                      <a:lnTo>
                        <a:pt x="634" y="272"/>
                      </a:lnTo>
                      <a:lnTo>
                        <a:pt x="638" y="272"/>
                      </a:lnTo>
                      <a:lnTo>
                        <a:pt x="650" y="278"/>
                      </a:lnTo>
                      <a:lnTo>
                        <a:pt x="660" y="282"/>
                      </a:lnTo>
                      <a:lnTo>
                        <a:pt x="666" y="282"/>
                      </a:lnTo>
                      <a:lnTo>
                        <a:pt x="670" y="280"/>
                      </a:lnTo>
                      <a:lnTo>
                        <a:pt x="670" y="280"/>
                      </a:lnTo>
                      <a:lnTo>
                        <a:pt x="672" y="278"/>
                      </a:lnTo>
                      <a:lnTo>
                        <a:pt x="672" y="276"/>
                      </a:lnTo>
                      <a:lnTo>
                        <a:pt x="670" y="272"/>
                      </a:lnTo>
                      <a:lnTo>
                        <a:pt x="668" y="272"/>
                      </a:lnTo>
                      <a:lnTo>
                        <a:pt x="668" y="270"/>
                      </a:lnTo>
                      <a:lnTo>
                        <a:pt x="670" y="266"/>
                      </a:lnTo>
                      <a:lnTo>
                        <a:pt x="674" y="264"/>
                      </a:lnTo>
                      <a:lnTo>
                        <a:pt x="674" y="264"/>
                      </a:lnTo>
                      <a:close/>
                    </a:path>
                  </a:pathLst>
                </a:custGeom>
                <a:grpFill/>
                <a:ln w="6350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a-DK" sz="1800" b="1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99" name="Freeform 6115">
                  <a:extLst>
                    <a:ext uri="{FF2B5EF4-FFF2-40B4-BE49-F238E27FC236}">
                      <a16:creationId xmlns:a16="http://schemas.microsoft.com/office/drawing/2014/main" id="{6BC0EFEE-4552-44CD-9561-29B700709DE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76730" y="1203643"/>
                  <a:ext cx="165100" cy="125730"/>
                </a:xfrm>
                <a:custGeom>
                  <a:avLst/>
                  <a:gdLst/>
                  <a:ahLst/>
                  <a:cxnLst>
                    <a:cxn ang="0">
                      <a:pos x="256" y="98"/>
                    </a:cxn>
                    <a:cxn ang="0">
                      <a:pos x="250" y="90"/>
                    </a:cxn>
                    <a:cxn ang="0">
                      <a:pos x="242" y="92"/>
                    </a:cxn>
                    <a:cxn ang="0">
                      <a:pos x="234" y="94"/>
                    </a:cxn>
                    <a:cxn ang="0">
                      <a:pos x="222" y="84"/>
                    </a:cxn>
                    <a:cxn ang="0">
                      <a:pos x="216" y="74"/>
                    </a:cxn>
                    <a:cxn ang="0">
                      <a:pos x="192" y="60"/>
                    </a:cxn>
                    <a:cxn ang="0">
                      <a:pos x="188" y="56"/>
                    </a:cxn>
                    <a:cxn ang="0">
                      <a:pos x="196" y="52"/>
                    </a:cxn>
                    <a:cxn ang="0">
                      <a:pos x="208" y="48"/>
                    </a:cxn>
                    <a:cxn ang="0">
                      <a:pos x="226" y="42"/>
                    </a:cxn>
                    <a:cxn ang="0">
                      <a:pos x="222" y="38"/>
                    </a:cxn>
                    <a:cxn ang="0">
                      <a:pos x="216" y="32"/>
                    </a:cxn>
                    <a:cxn ang="0">
                      <a:pos x="222" y="24"/>
                    </a:cxn>
                    <a:cxn ang="0">
                      <a:pos x="230" y="20"/>
                    </a:cxn>
                    <a:cxn ang="0">
                      <a:pos x="230" y="10"/>
                    </a:cxn>
                    <a:cxn ang="0">
                      <a:pos x="218" y="4"/>
                    </a:cxn>
                    <a:cxn ang="0">
                      <a:pos x="194" y="4"/>
                    </a:cxn>
                    <a:cxn ang="0">
                      <a:pos x="180" y="8"/>
                    </a:cxn>
                    <a:cxn ang="0">
                      <a:pos x="152" y="12"/>
                    </a:cxn>
                    <a:cxn ang="0">
                      <a:pos x="130" y="6"/>
                    </a:cxn>
                    <a:cxn ang="0">
                      <a:pos x="110" y="0"/>
                    </a:cxn>
                    <a:cxn ang="0">
                      <a:pos x="86" y="4"/>
                    </a:cxn>
                    <a:cxn ang="0">
                      <a:pos x="64" y="14"/>
                    </a:cxn>
                    <a:cxn ang="0">
                      <a:pos x="50" y="24"/>
                    </a:cxn>
                    <a:cxn ang="0">
                      <a:pos x="48" y="34"/>
                    </a:cxn>
                    <a:cxn ang="0">
                      <a:pos x="62" y="44"/>
                    </a:cxn>
                    <a:cxn ang="0">
                      <a:pos x="70" y="48"/>
                    </a:cxn>
                    <a:cxn ang="0">
                      <a:pos x="88" y="58"/>
                    </a:cxn>
                    <a:cxn ang="0">
                      <a:pos x="96" y="68"/>
                    </a:cxn>
                    <a:cxn ang="0">
                      <a:pos x="92" y="78"/>
                    </a:cxn>
                    <a:cxn ang="0">
                      <a:pos x="78" y="88"/>
                    </a:cxn>
                    <a:cxn ang="0">
                      <a:pos x="74" y="88"/>
                    </a:cxn>
                    <a:cxn ang="0">
                      <a:pos x="58" y="86"/>
                    </a:cxn>
                    <a:cxn ang="0">
                      <a:pos x="38" y="74"/>
                    </a:cxn>
                    <a:cxn ang="0">
                      <a:pos x="20" y="64"/>
                    </a:cxn>
                    <a:cxn ang="0">
                      <a:pos x="10" y="64"/>
                    </a:cxn>
                    <a:cxn ang="0">
                      <a:pos x="2" y="72"/>
                    </a:cxn>
                    <a:cxn ang="0">
                      <a:pos x="0" y="78"/>
                    </a:cxn>
                    <a:cxn ang="0">
                      <a:pos x="6" y="94"/>
                    </a:cxn>
                    <a:cxn ang="0">
                      <a:pos x="26" y="110"/>
                    </a:cxn>
                    <a:cxn ang="0">
                      <a:pos x="56" y="124"/>
                    </a:cxn>
                    <a:cxn ang="0">
                      <a:pos x="74" y="132"/>
                    </a:cxn>
                    <a:cxn ang="0">
                      <a:pos x="104" y="148"/>
                    </a:cxn>
                    <a:cxn ang="0">
                      <a:pos x="124" y="168"/>
                    </a:cxn>
                    <a:cxn ang="0">
                      <a:pos x="150" y="194"/>
                    </a:cxn>
                    <a:cxn ang="0">
                      <a:pos x="162" y="198"/>
                    </a:cxn>
                    <a:cxn ang="0">
                      <a:pos x="176" y="194"/>
                    </a:cxn>
                    <a:cxn ang="0">
                      <a:pos x="180" y="184"/>
                    </a:cxn>
                    <a:cxn ang="0">
                      <a:pos x="182" y="174"/>
                    </a:cxn>
                    <a:cxn ang="0">
                      <a:pos x="192" y="170"/>
                    </a:cxn>
                    <a:cxn ang="0">
                      <a:pos x="200" y="172"/>
                    </a:cxn>
                    <a:cxn ang="0">
                      <a:pos x="220" y="170"/>
                    </a:cxn>
                    <a:cxn ang="0">
                      <a:pos x="238" y="162"/>
                    </a:cxn>
                    <a:cxn ang="0">
                      <a:pos x="250" y="148"/>
                    </a:cxn>
                    <a:cxn ang="0">
                      <a:pos x="252" y="138"/>
                    </a:cxn>
                    <a:cxn ang="0">
                      <a:pos x="252" y="124"/>
                    </a:cxn>
                    <a:cxn ang="0">
                      <a:pos x="258" y="114"/>
                    </a:cxn>
                    <a:cxn ang="0">
                      <a:pos x="258" y="106"/>
                    </a:cxn>
                    <a:cxn ang="0">
                      <a:pos x="256" y="98"/>
                    </a:cxn>
                  </a:cxnLst>
                  <a:rect l="0" t="0" r="r" b="b"/>
                  <a:pathLst>
                    <a:path w="260" h="198">
                      <a:moveTo>
                        <a:pt x="256" y="98"/>
                      </a:moveTo>
                      <a:lnTo>
                        <a:pt x="256" y="98"/>
                      </a:lnTo>
                      <a:lnTo>
                        <a:pt x="254" y="92"/>
                      </a:lnTo>
                      <a:lnTo>
                        <a:pt x="250" y="90"/>
                      </a:lnTo>
                      <a:lnTo>
                        <a:pt x="246" y="90"/>
                      </a:lnTo>
                      <a:lnTo>
                        <a:pt x="242" y="92"/>
                      </a:lnTo>
                      <a:lnTo>
                        <a:pt x="238" y="94"/>
                      </a:lnTo>
                      <a:lnTo>
                        <a:pt x="234" y="94"/>
                      </a:lnTo>
                      <a:lnTo>
                        <a:pt x="228" y="90"/>
                      </a:lnTo>
                      <a:lnTo>
                        <a:pt x="222" y="84"/>
                      </a:lnTo>
                      <a:lnTo>
                        <a:pt x="222" y="84"/>
                      </a:lnTo>
                      <a:lnTo>
                        <a:pt x="216" y="74"/>
                      </a:lnTo>
                      <a:lnTo>
                        <a:pt x="208" y="68"/>
                      </a:lnTo>
                      <a:lnTo>
                        <a:pt x="192" y="60"/>
                      </a:lnTo>
                      <a:lnTo>
                        <a:pt x="190" y="58"/>
                      </a:lnTo>
                      <a:lnTo>
                        <a:pt x="188" y="56"/>
                      </a:lnTo>
                      <a:lnTo>
                        <a:pt x="190" y="54"/>
                      </a:lnTo>
                      <a:lnTo>
                        <a:pt x="196" y="52"/>
                      </a:lnTo>
                      <a:lnTo>
                        <a:pt x="208" y="48"/>
                      </a:lnTo>
                      <a:lnTo>
                        <a:pt x="208" y="48"/>
                      </a:lnTo>
                      <a:lnTo>
                        <a:pt x="220" y="46"/>
                      </a:lnTo>
                      <a:lnTo>
                        <a:pt x="226" y="42"/>
                      </a:lnTo>
                      <a:lnTo>
                        <a:pt x="226" y="40"/>
                      </a:lnTo>
                      <a:lnTo>
                        <a:pt x="222" y="38"/>
                      </a:lnTo>
                      <a:lnTo>
                        <a:pt x="218" y="34"/>
                      </a:lnTo>
                      <a:lnTo>
                        <a:pt x="216" y="32"/>
                      </a:lnTo>
                      <a:lnTo>
                        <a:pt x="216" y="28"/>
                      </a:lnTo>
                      <a:lnTo>
                        <a:pt x="222" y="24"/>
                      </a:lnTo>
                      <a:lnTo>
                        <a:pt x="222" y="24"/>
                      </a:lnTo>
                      <a:lnTo>
                        <a:pt x="230" y="20"/>
                      </a:lnTo>
                      <a:lnTo>
                        <a:pt x="232" y="16"/>
                      </a:lnTo>
                      <a:lnTo>
                        <a:pt x="230" y="10"/>
                      </a:lnTo>
                      <a:lnTo>
                        <a:pt x="226" y="6"/>
                      </a:lnTo>
                      <a:lnTo>
                        <a:pt x="218" y="4"/>
                      </a:lnTo>
                      <a:lnTo>
                        <a:pt x="208" y="4"/>
                      </a:lnTo>
                      <a:lnTo>
                        <a:pt x="194" y="4"/>
                      </a:lnTo>
                      <a:lnTo>
                        <a:pt x="180" y="8"/>
                      </a:lnTo>
                      <a:lnTo>
                        <a:pt x="180" y="8"/>
                      </a:lnTo>
                      <a:lnTo>
                        <a:pt x="164" y="12"/>
                      </a:lnTo>
                      <a:lnTo>
                        <a:pt x="152" y="12"/>
                      </a:lnTo>
                      <a:lnTo>
                        <a:pt x="140" y="10"/>
                      </a:lnTo>
                      <a:lnTo>
                        <a:pt x="130" y="6"/>
                      </a:lnTo>
                      <a:lnTo>
                        <a:pt x="120" y="4"/>
                      </a:lnTo>
                      <a:lnTo>
                        <a:pt x="110" y="0"/>
                      </a:lnTo>
                      <a:lnTo>
                        <a:pt x="98" y="0"/>
                      </a:lnTo>
                      <a:lnTo>
                        <a:pt x="86" y="4"/>
                      </a:lnTo>
                      <a:lnTo>
                        <a:pt x="86" y="4"/>
                      </a:lnTo>
                      <a:lnTo>
                        <a:pt x="64" y="14"/>
                      </a:lnTo>
                      <a:lnTo>
                        <a:pt x="56" y="20"/>
                      </a:lnTo>
                      <a:lnTo>
                        <a:pt x="50" y="24"/>
                      </a:lnTo>
                      <a:lnTo>
                        <a:pt x="46" y="28"/>
                      </a:lnTo>
                      <a:lnTo>
                        <a:pt x="48" y="34"/>
                      </a:lnTo>
                      <a:lnTo>
                        <a:pt x="52" y="38"/>
                      </a:lnTo>
                      <a:lnTo>
                        <a:pt x="62" y="44"/>
                      </a:lnTo>
                      <a:lnTo>
                        <a:pt x="70" y="48"/>
                      </a:lnTo>
                      <a:lnTo>
                        <a:pt x="70" y="48"/>
                      </a:lnTo>
                      <a:lnTo>
                        <a:pt x="82" y="52"/>
                      </a:lnTo>
                      <a:lnTo>
                        <a:pt x="88" y="58"/>
                      </a:lnTo>
                      <a:lnTo>
                        <a:pt x="94" y="62"/>
                      </a:lnTo>
                      <a:lnTo>
                        <a:pt x="96" y="68"/>
                      </a:lnTo>
                      <a:lnTo>
                        <a:pt x="94" y="74"/>
                      </a:lnTo>
                      <a:lnTo>
                        <a:pt x="92" y="78"/>
                      </a:lnTo>
                      <a:lnTo>
                        <a:pt x="86" y="84"/>
                      </a:lnTo>
                      <a:lnTo>
                        <a:pt x="78" y="88"/>
                      </a:lnTo>
                      <a:lnTo>
                        <a:pt x="78" y="88"/>
                      </a:lnTo>
                      <a:lnTo>
                        <a:pt x="74" y="88"/>
                      </a:lnTo>
                      <a:lnTo>
                        <a:pt x="68" y="90"/>
                      </a:lnTo>
                      <a:lnTo>
                        <a:pt x="58" y="86"/>
                      </a:lnTo>
                      <a:lnTo>
                        <a:pt x="48" y="80"/>
                      </a:lnTo>
                      <a:lnTo>
                        <a:pt x="38" y="74"/>
                      </a:lnTo>
                      <a:lnTo>
                        <a:pt x="28" y="68"/>
                      </a:lnTo>
                      <a:lnTo>
                        <a:pt x="20" y="64"/>
                      </a:lnTo>
                      <a:lnTo>
                        <a:pt x="16" y="64"/>
                      </a:lnTo>
                      <a:lnTo>
                        <a:pt x="10" y="64"/>
                      </a:lnTo>
                      <a:lnTo>
                        <a:pt x="6" y="66"/>
                      </a:lnTo>
                      <a:lnTo>
                        <a:pt x="2" y="72"/>
                      </a:lnTo>
                      <a:lnTo>
                        <a:pt x="2" y="72"/>
                      </a:lnTo>
                      <a:lnTo>
                        <a:pt x="0" y="78"/>
                      </a:lnTo>
                      <a:lnTo>
                        <a:pt x="0" y="86"/>
                      </a:lnTo>
                      <a:lnTo>
                        <a:pt x="6" y="94"/>
                      </a:lnTo>
                      <a:lnTo>
                        <a:pt x="14" y="102"/>
                      </a:lnTo>
                      <a:lnTo>
                        <a:pt x="26" y="110"/>
                      </a:lnTo>
                      <a:lnTo>
                        <a:pt x="40" y="118"/>
                      </a:lnTo>
                      <a:lnTo>
                        <a:pt x="56" y="124"/>
                      </a:lnTo>
                      <a:lnTo>
                        <a:pt x="74" y="132"/>
                      </a:lnTo>
                      <a:lnTo>
                        <a:pt x="74" y="132"/>
                      </a:lnTo>
                      <a:lnTo>
                        <a:pt x="90" y="138"/>
                      </a:lnTo>
                      <a:lnTo>
                        <a:pt x="104" y="148"/>
                      </a:lnTo>
                      <a:lnTo>
                        <a:pt x="116" y="158"/>
                      </a:lnTo>
                      <a:lnTo>
                        <a:pt x="124" y="168"/>
                      </a:lnTo>
                      <a:lnTo>
                        <a:pt x="142" y="188"/>
                      </a:lnTo>
                      <a:lnTo>
                        <a:pt x="150" y="194"/>
                      </a:lnTo>
                      <a:lnTo>
                        <a:pt x="162" y="198"/>
                      </a:lnTo>
                      <a:lnTo>
                        <a:pt x="162" y="198"/>
                      </a:lnTo>
                      <a:lnTo>
                        <a:pt x="170" y="198"/>
                      </a:lnTo>
                      <a:lnTo>
                        <a:pt x="176" y="194"/>
                      </a:lnTo>
                      <a:lnTo>
                        <a:pt x="178" y="190"/>
                      </a:lnTo>
                      <a:lnTo>
                        <a:pt x="180" y="184"/>
                      </a:lnTo>
                      <a:lnTo>
                        <a:pt x="182" y="178"/>
                      </a:lnTo>
                      <a:lnTo>
                        <a:pt x="182" y="174"/>
                      </a:lnTo>
                      <a:lnTo>
                        <a:pt x="186" y="170"/>
                      </a:lnTo>
                      <a:lnTo>
                        <a:pt x="192" y="170"/>
                      </a:lnTo>
                      <a:lnTo>
                        <a:pt x="192" y="170"/>
                      </a:lnTo>
                      <a:lnTo>
                        <a:pt x="200" y="172"/>
                      </a:lnTo>
                      <a:lnTo>
                        <a:pt x="210" y="172"/>
                      </a:lnTo>
                      <a:lnTo>
                        <a:pt x="220" y="170"/>
                      </a:lnTo>
                      <a:lnTo>
                        <a:pt x="230" y="166"/>
                      </a:lnTo>
                      <a:lnTo>
                        <a:pt x="238" y="162"/>
                      </a:lnTo>
                      <a:lnTo>
                        <a:pt x="246" y="156"/>
                      </a:lnTo>
                      <a:lnTo>
                        <a:pt x="250" y="148"/>
                      </a:lnTo>
                      <a:lnTo>
                        <a:pt x="252" y="138"/>
                      </a:lnTo>
                      <a:lnTo>
                        <a:pt x="252" y="138"/>
                      </a:lnTo>
                      <a:lnTo>
                        <a:pt x="252" y="130"/>
                      </a:lnTo>
                      <a:lnTo>
                        <a:pt x="252" y="124"/>
                      </a:lnTo>
                      <a:lnTo>
                        <a:pt x="256" y="118"/>
                      </a:lnTo>
                      <a:lnTo>
                        <a:pt x="258" y="114"/>
                      </a:lnTo>
                      <a:lnTo>
                        <a:pt x="260" y="112"/>
                      </a:lnTo>
                      <a:lnTo>
                        <a:pt x="258" y="106"/>
                      </a:lnTo>
                      <a:lnTo>
                        <a:pt x="256" y="98"/>
                      </a:lnTo>
                      <a:lnTo>
                        <a:pt x="256" y="98"/>
                      </a:lnTo>
                      <a:close/>
                    </a:path>
                  </a:pathLst>
                </a:custGeom>
                <a:grpFill/>
                <a:ln w="6350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a-DK" sz="1800" b="1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200" name="Freeform 6116">
                  <a:extLst>
                    <a:ext uri="{FF2B5EF4-FFF2-40B4-BE49-F238E27FC236}">
                      <a16:creationId xmlns:a16="http://schemas.microsoft.com/office/drawing/2014/main" id="{65A1D1B5-C6F7-41C3-9C8F-B974620BFBE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50060" y="1098233"/>
                  <a:ext cx="34290" cy="8890"/>
                </a:xfrm>
                <a:custGeom>
                  <a:avLst/>
                  <a:gdLst/>
                  <a:ahLst/>
                  <a:cxnLst>
                    <a:cxn ang="0">
                      <a:pos x="2" y="14"/>
                    </a:cxn>
                    <a:cxn ang="0">
                      <a:pos x="2" y="14"/>
                    </a:cxn>
                    <a:cxn ang="0">
                      <a:pos x="8" y="14"/>
                    </a:cxn>
                    <a:cxn ang="0">
                      <a:pos x="16" y="14"/>
                    </a:cxn>
                    <a:cxn ang="0">
                      <a:pos x="36" y="10"/>
                    </a:cxn>
                    <a:cxn ang="0">
                      <a:pos x="50" y="4"/>
                    </a:cxn>
                    <a:cxn ang="0">
                      <a:pos x="54" y="2"/>
                    </a:cxn>
                    <a:cxn ang="0">
                      <a:pos x="54" y="2"/>
                    </a:cxn>
                    <a:cxn ang="0">
                      <a:pos x="54" y="0"/>
                    </a:cxn>
                    <a:cxn ang="0">
                      <a:pos x="54" y="0"/>
                    </a:cxn>
                    <a:cxn ang="0">
                      <a:pos x="48" y="0"/>
                    </a:cxn>
                    <a:cxn ang="0">
                      <a:pos x="38" y="0"/>
                    </a:cxn>
                    <a:cxn ang="0">
                      <a:pos x="18" y="4"/>
                    </a:cxn>
                    <a:cxn ang="0">
                      <a:pos x="2" y="10"/>
                    </a:cxn>
                    <a:cxn ang="0">
                      <a:pos x="0" y="12"/>
                    </a:cxn>
                    <a:cxn ang="0">
                      <a:pos x="2" y="14"/>
                    </a:cxn>
                    <a:cxn ang="0">
                      <a:pos x="2" y="14"/>
                    </a:cxn>
                  </a:cxnLst>
                  <a:rect l="0" t="0" r="r" b="b"/>
                  <a:pathLst>
                    <a:path w="54" h="14">
                      <a:moveTo>
                        <a:pt x="2" y="14"/>
                      </a:moveTo>
                      <a:lnTo>
                        <a:pt x="2" y="14"/>
                      </a:lnTo>
                      <a:lnTo>
                        <a:pt x="8" y="14"/>
                      </a:lnTo>
                      <a:lnTo>
                        <a:pt x="16" y="14"/>
                      </a:lnTo>
                      <a:lnTo>
                        <a:pt x="36" y="10"/>
                      </a:lnTo>
                      <a:lnTo>
                        <a:pt x="50" y="4"/>
                      </a:lnTo>
                      <a:lnTo>
                        <a:pt x="54" y="2"/>
                      </a:lnTo>
                      <a:lnTo>
                        <a:pt x="54" y="2"/>
                      </a:lnTo>
                      <a:lnTo>
                        <a:pt x="54" y="0"/>
                      </a:lnTo>
                      <a:lnTo>
                        <a:pt x="54" y="0"/>
                      </a:lnTo>
                      <a:lnTo>
                        <a:pt x="48" y="0"/>
                      </a:lnTo>
                      <a:lnTo>
                        <a:pt x="38" y="0"/>
                      </a:lnTo>
                      <a:lnTo>
                        <a:pt x="18" y="4"/>
                      </a:lnTo>
                      <a:lnTo>
                        <a:pt x="2" y="10"/>
                      </a:lnTo>
                      <a:lnTo>
                        <a:pt x="0" y="12"/>
                      </a:lnTo>
                      <a:lnTo>
                        <a:pt x="2" y="14"/>
                      </a:lnTo>
                      <a:lnTo>
                        <a:pt x="2" y="14"/>
                      </a:lnTo>
                      <a:close/>
                    </a:path>
                  </a:pathLst>
                </a:custGeom>
                <a:grpFill/>
                <a:ln w="6350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a-DK" sz="1800" b="1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201" name="Freeform 6117">
                  <a:extLst>
                    <a:ext uri="{FF2B5EF4-FFF2-40B4-BE49-F238E27FC236}">
                      <a16:creationId xmlns:a16="http://schemas.microsoft.com/office/drawing/2014/main" id="{2B8CEDC0-647E-4BCD-BD92-E7AA790B3CD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54200" y="1394143"/>
                  <a:ext cx="114300" cy="66040"/>
                </a:xfrm>
                <a:custGeom>
                  <a:avLst/>
                  <a:gdLst/>
                  <a:ahLst/>
                  <a:cxnLst>
                    <a:cxn ang="0">
                      <a:pos x="42" y="32"/>
                    </a:cxn>
                    <a:cxn ang="0">
                      <a:pos x="42" y="32"/>
                    </a:cxn>
                    <a:cxn ang="0">
                      <a:pos x="32" y="42"/>
                    </a:cxn>
                    <a:cxn ang="0">
                      <a:pos x="24" y="50"/>
                    </a:cxn>
                    <a:cxn ang="0">
                      <a:pos x="14" y="52"/>
                    </a:cxn>
                    <a:cxn ang="0">
                      <a:pos x="8" y="54"/>
                    </a:cxn>
                    <a:cxn ang="0">
                      <a:pos x="2" y="56"/>
                    </a:cxn>
                    <a:cxn ang="0">
                      <a:pos x="0" y="58"/>
                    </a:cxn>
                    <a:cxn ang="0">
                      <a:pos x="2" y="62"/>
                    </a:cxn>
                    <a:cxn ang="0">
                      <a:pos x="10" y="68"/>
                    </a:cxn>
                    <a:cxn ang="0">
                      <a:pos x="10" y="68"/>
                    </a:cxn>
                    <a:cxn ang="0">
                      <a:pos x="20" y="74"/>
                    </a:cxn>
                    <a:cxn ang="0">
                      <a:pos x="34" y="78"/>
                    </a:cxn>
                    <a:cxn ang="0">
                      <a:pos x="72" y="86"/>
                    </a:cxn>
                    <a:cxn ang="0">
                      <a:pos x="72" y="86"/>
                    </a:cxn>
                    <a:cxn ang="0">
                      <a:pos x="84" y="88"/>
                    </a:cxn>
                    <a:cxn ang="0">
                      <a:pos x="94" y="92"/>
                    </a:cxn>
                    <a:cxn ang="0">
                      <a:pos x="112" y="100"/>
                    </a:cxn>
                    <a:cxn ang="0">
                      <a:pos x="120" y="102"/>
                    </a:cxn>
                    <a:cxn ang="0">
                      <a:pos x="128" y="104"/>
                    </a:cxn>
                    <a:cxn ang="0">
                      <a:pos x="136" y="102"/>
                    </a:cxn>
                    <a:cxn ang="0">
                      <a:pos x="142" y="96"/>
                    </a:cxn>
                    <a:cxn ang="0">
                      <a:pos x="142" y="96"/>
                    </a:cxn>
                    <a:cxn ang="0">
                      <a:pos x="150" y="90"/>
                    </a:cxn>
                    <a:cxn ang="0">
                      <a:pos x="156" y="88"/>
                    </a:cxn>
                    <a:cxn ang="0">
                      <a:pos x="164" y="86"/>
                    </a:cxn>
                    <a:cxn ang="0">
                      <a:pos x="170" y="86"/>
                    </a:cxn>
                    <a:cxn ang="0">
                      <a:pos x="174" y="84"/>
                    </a:cxn>
                    <a:cxn ang="0">
                      <a:pos x="178" y="78"/>
                    </a:cxn>
                    <a:cxn ang="0">
                      <a:pos x="178" y="78"/>
                    </a:cxn>
                    <a:cxn ang="0">
                      <a:pos x="180" y="74"/>
                    </a:cxn>
                    <a:cxn ang="0">
                      <a:pos x="180" y="72"/>
                    </a:cxn>
                    <a:cxn ang="0">
                      <a:pos x="174" y="72"/>
                    </a:cxn>
                    <a:cxn ang="0">
                      <a:pos x="170" y="72"/>
                    </a:cxn>
                    <a:cxn ang="0">
                      <a:pos x="164" y="70"/>
                    </a:cxn>
                    <a:cxn ang="0">
                      <a:pos x="158" y="66"/>
                    </a:cxn>
                    <a:cxn ang="0">
                      <a:pos x="152" y="58"/>
                    </a:cxn>
                    <a:cxn ang="0">
                      <a:pos x="152" y="58"/>
                    </a:cxn>
                    <a:cxn ang="0">
                      <a:pos x="148" y="50"/>
                    </a:cxn>
                    <a:cxn ang="0">
                      <a:pos x="144" y="44"/>
                    </a:cxn>
                    <a:cxn ang="0">
                      <a:pos x="140" y="42"/>
                    </a:cxn>
                    <a:cxn ang="0">
                      <a:pos x="136" y="42"/>
                    </a:cxn>
                    <a:cxn ang="0">
                      <a:pos x="124" y="36"/>
                    </a:cxn>
                    <a:cxn ang="0">
                      <a:pos x="116" y="30"/>
                    </a:cxn>
                    <a:cxn ang="0">
                      <a:pos x="106" y="20"/>
                    </a:cxn>
                    <a:cxn ang="0">
                      <a:pos x="106" y="20"/>
                    </a:cxn>
                    <a:cxn ang="0">
                      <a:pos x="94" y="10"/>
                    </a:cxn>
                    <a:cxn ang="0">
                      <a:pos x="86" y="2"/>
                    </a:cxn>
                    <a:cxn ang="0">
                      <a:pos x="78" y="0"/>
                    </a:cxn>
                    <a:cxn ang="0">
                      <a:pos x="70" y="0"/>
                    </a:cxn>
                    <a:cxn ang="0">
                      <a:pos x="64" y="4"/>
                    </a:cxn>
                    <a:cxn ang="0">
                      <a:pos x="56" y="10"/>
                    </a:cxn>
                    <a:cxn ang="0">
                      <a:pos x="42" y="32"/>
                    </a:cxn>
                    <a:cxn ang="0">
                      <a:pos x="42" y="32"/>
                    </a:cxn>
                  </a:cxnLst>
                  <a:rect l="0" t="0" r="r" b="b"/>
                  <a:pathLst>
                    <a:path w="180" h="104">
                      <a:moveTo>
                        <a:pt x="42" y="32"/>
                      </a:moveTo>
                      <a:lnTo>
                        <a:pt x="42" y="32"/>
                      </a:lnTo>
                      <a:lnTo>
                        <a:pt x="32" y="42"/>
                      </a:lnTo>
                      <a:lnTo>
                        <a:pt x="24" y="50"/>
                      </a:lnTo>
                      <a:lnTo>
                        <a:pt x="14" y="52"/>
                      </a:lnTo>
                      <a:lnTo>
                        <a:pt x="8" y="54"/>
                      </a:lnTo>
                      <a:lnTo>
                        <a:pt x="2" y="56"/>
                      </a:lnTo>
                      <a:lnTo>
                        <a:pt x="0" y="58"/>
                      </a:lnTo>
                      <a:lnTo>
                        <a:pt x="2" y="62"/>
                      </a:lnTo>
                      <a:lnTo>
                        <a:pt x="10" y="68"/>
                      </a:lnTo>
                      <a:lnTo>
                        <a:pt x="10" y="68"/>
                      </a:lnTo>
                      <a:lnTo>
                        <a:pt x="20" y="74"/>
                      </a:lnTo>
                      <a:lnTo>
                        <a:pt x="34" y="78"/>
                      </a:lnTo>
                      <a:lnTo>
                        <a:pt x="72" y="86"/>
                      </a:lnTo>
                      <a:lnTo>
                        <a:pt x="72" y="86"/>
                      </a:lnTo>
                      <a:lnTo>
                        <a:pt x="84" y="88"/>
                      </a:lnTo>
                      <a:lnTo>
                        <a:pt x="94" y="92"/>
                      </a:lnTo>
                      <a:lnTo>
                        <a:pt x="112" y="100"/>
                      </a:lnTo>
                      <a:lnTo>
                        <a:pt x="120" y="102"/>
                      </a:lnTo>
                      <a:lnTo>
                        <a:pt x="128" y="104"/>
                      </a:lnTo>
                      <a:lnTo>
                        <a:pt x="136" y="102"/>
                      </a:lnTo>
                      <a:lnTo>
                        <a:pt x="142" y="96"/>
                      </a:lnTo>
                      <a:lnTo>
                        <a:pt x="142" y="96"/>
                      </a:lnTo>
                      <a:lnTo>
                        <a:pt x="150" y="90"/>
                      </a:lnTo>
                      <a:lnTo>
                        <a:pt x="156" y="88"/>
                      </a:lnTo>
                      <a:lnTo>
                        <a:pt x="164" y="86"/>
                      </a:lnTo>
                      <a:lnTo>
                        <a:pt x="170" y="86"/>
                      </a:lnTo>
                      <a:lnTo>
                        <a:pt x="174" y="84"/>
                      </a:lnTo>
                      <a:lnTo>
                        <a:pt x="178" y="78"/>
                      </a:lnTo>
                      <a:lnTo>
                        <a:pt x="178" y="78"/>
                      </a:lnTo>
                      <a:lnTo>
                        <a:pt x="180" y="74"/>
                      </a:lnTo>
                      <a:lnTo>
                        <a:pt x="180" y="72"/>
                      </a:lnTo>
                      <a:lnTo>
                        <a:pt x="174" y="72"/>
                      </a:lnTo>
                      <a:lnTo>
                        <a:pt x="170" y="72"/>
                      </a:lnTo>
                      <a:lnTo>
                        <a:pt x="164" y="70"/>
                      </a:lnTo>
                      <a:lnTo>
                        <a:pt x="158" y="66"/>
                      </a:lnTo>
                      <a:lnTo>
                        <a:pt x="152" y="58"/>
                      </a:lnTo>
                      <a:lnTo>
                        <a:pt x="152" y="58"/>
                      </a:lnTo>
                      <a:lnTo>
                        <a:pt x="148" y="50"/>
                      </a:lnTo>
                      <a:lnTo>
                        <a:pt x="144" y="44"/>
                      </a:lnTo>
                      <a:lnTo>
                        <a:pt x="140" y="42"/>
                      </a:lnTo>
                      <a:lnTo>
                        <a:pt x="136" y="42"/>
                      </a:lnTo>
                      <a:lnTo>
                        <a:pt x="124" y="36"/>
                      </a:lnTo>
                      <a:lnTo>
                        <a:pt x="116" y="30"/>
                      </a:lnTo>
                      <a:lnTo>
                        <a:pt x="106" y="20"/>
                      </a:lnTo>
                      <a:lnTo>
                        <a:pt x="106" y="20"/>
                      </a:lnTo>
                      <a:lnTo>
                        <a:pt x="94" y="10"/>
                      </a:lnTo>
                      <a:lnTo>
                        <a:pt x="86" y="2"/>
                      </a:lnTo>
                      <a:lnTo>
                        <a:pt x="78" y="0"/>
                      </a:lnTo>
                      <a:lnTo>
                        <a:pt x="70" y="0"/>
                      </a:lnTo>
                      <a:lnTo>
                        <a:pt x="64" y="4"/>
                      </a:lnTo>
                      <a:lnTo>
                        <a:pt x="56" y="10"/>
                      </a:lnTo>
                      <a:lnTo>
                        <a:pt x="42" y="32"/>
                      </a:lnTo>
                      <a:lnTo>
                        <a:pt x="42" y="32"/>
                      </a:lnTo>
                      <a:close/>
                    </a:path>
                  </a:pathLst>
                </a:custGeom>
                <a:grpFill/>
                <a:ln w="6350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a-DK" sz="1800" b="1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52" name="Freeform 6134">
                <a:extLst>
                  <a:ext uri="{FF2B5EF4-FFF2-40B4-BE49-F238E27FC236}">
                    <a16:creationId xmlns:a16="http://schemas.microsoft.com/office/drawing/2014/main" id="{3518F172-4CB5-47A7-AB9E-1DDEBDB43A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49194" y="3600446"/>
                <a:ext cx="3809" cy="5078"/>
              </a:xfrm>
              <a:custGeom>
                <a:avLst/>
                <a:gdLst/>
                <a:ahLst/>
                <a:cxnLst>
                  <a:cxn ang="0">
                    <a:pos x="2" y="8"/>
                  </a:cxn>
                  <a:cxn ang="0">
                    <a:pos x="2" y="8"/>
                  </a:cxn>
                  <a:cxn ang="0">
                    <a:pos x="4" y="8"/>
                  </a:cxn>
                  <a:cxn ang="0">
                    <a:pos x="6" y="4"/>
                  </a:cxn>
                  <a:cxn ang="0">
                    <a:pos x="6" y="2"/>
                  </a:cxn>
                  <a:cxn ang="0">
                    <a:pos x="6" y="0"/>
                  </a:cxn>
                  <a:cxn ang="0">
                    <a:pos x="6" y="0"/>
                  </a:cxn>
                  <a:cxn ang="0">
                    <a:pos x="4" y="2"/>
                  </a:cxn>
                  <a:cxn ang="0">
                    <a:pos x="2" y="4"/>
                  </a:cxn>
                  <a:cxn ang="0">
                    <a:pos x="0" y="6"/>
                  </a:cxn>
                  <a:cxn ang="0">
                    <a:pos x="2" y="8"/>
                  </a:cxn>
                  <a:cxn ang="0">
                    <a:pos x="2" y="8"/>
                  </a:cxn>
                </a:cxnLst>
                <a:rect l="0" t="0" r="r" b="b"/>
                <a:pathLst>
                  <a:path w="6" h="8">
                    <a:moveTo>
                      <a:pt x="2" y="8"/>
                    </a:moveTo>
                    <a:lnTo>
                      <a:pt x="2" y="8"/>
                    </a:lnTo>
                    <a:lnTo>
                      <a:pt x="4" y="8"/>
                    </a:lnTo>
                    <a:lnTo>
                      <a:pt x="6" y="4"/>
                    </a:lnTo>
                    <a:lnTo>
                      <a:pt x="6" y="2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6"/>
                    </a:lnTo>
                    <a:lnTo>
                      <a:pt x="2" y="8"/>
                    </a:lnTo>
                    <a:lnTo>
                      <a:pt x="2" y="8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a-DK" sz="1800" b="1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53" name="Freeform 6135">
                <a:extLst>
                  <a:ext uri="{FF2B5EF4-FFF2-40B4-BE49-F238E27FC236}">
                    <a16:creationId xmlns:a16="http://schemas.microsoft.com/office/drawing/2014/main" id="{7C8725BA-A9DB-44B1-B3C3-CBD19B409F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54423" y="3592171"/>
                <a:ext cx="1587" cy="1586"/>
              </a:xfrm>
              <a:custGeom>
                <a:avLst/>
                <a:gdLst/>
                <a:ahLst/>
                <a:cxnLst>
                  <a:cxn ang="0">
                    <a:pos x="0" y="4"/>
                  </a:cxn>
                  <a:cxn ang="0">
                    <a:pos x="0" y="4"/>
                  </a:cxn>
                  <a:cxn ang="0">
                    <a:pos x="2" y="4"/>
                  </a:cxn>
                  <a:cxn ang="0">
                    <a:pos x="4" y="2"/>
                  </a:cxn>
                  <a:cxn ang="0">
                    <a:pos x="4" y="0"/>
                  </a:cxn>
                  <a:cxn ang="0">
                    <a:pos x="4" y="0"/>
                  </a:cxn>
                  <a:cxn ang="0">
                    <a:pos x="2" y="0"/>
                  </a:cxn>
                  <a:cxn ang="0">
                    <a:pos x="0" y="0"/>
                  </a:cxn>
                  <a:cxn ang="0">
                    <a:pos x="0" y="2"/>
                  </a:cxn>
                  <a:cxn ang="0">
                    <a:pos x="0" y="4"/>
                  </a:cxn>
                  <a:cxn ang="0">
                    <a:pos x="0" y="4"/>
                  </a:cxn>
                </a:cxnLst>
                <a:rect l="0" t="0" r="r" b="b"/>
                <a:pathLst>
                  <a:path w="4" h="4">
                    <a:moveTo>
                      <a:pt x="0" y="4"/>
                    </a:moveTo>
                    <a:lnTo>
                      <a:pt x="0" y="4"/>
                    </a:lnTo>
                    <a:lnTo>
                      <a:pt x="2" y="4"/>
                    </a:lnTo>
                    <a:lnTo>
                      <a:pt x="4" y="2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a-DK" sz="1800" b="1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54" name="Freeform 6136">
                <a:extLst>
                  <a:ext uri="{FF2B5EF4-FFF2-40B4-BE49-F238E27FC236}">
                    <a16:creationId xmlns:a16="http://schemas.microsoft.com/office/drawing/2014/main" id="{ECD4DB0A-E1B4-4CF3-91F0-616F13D6B2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42704" y="3591559"/>
                <a:ext cx="3809" cy="5078"/>
              </a:xfrm>
              <a:custGeom>
                <a:avLst/>
                <a:gdLst/>
                <a:ahLst/>
                <a:cxnLst>
                  <a:cxn ang="0">
                    <a:pos x="6" y="2"/>
                  </a:cxn>
                  <a:cxn ang="0">
                    <a:pos x="6" y="2"/>
                  </a:cxn>
                  <a:cxn ang="0">
                    <a:pos x="4" y="0"/>
                  </a:cxn>
                  <a:cxn ang="0">
                    <a:pos x="0" y="2"/>
                  </a:cxn>
                  <a:cxn ang="0">
                    <a:pos x="0" y="6"/>
                  </a:cxn>
                  <a:cxn ang="0">
                    <a:pos x="0" y="8"/>
                  </a:cxn>
                  <a:cxn ang="0">
                    <a:pos x="0" y="8"/>
                  </a:cxn>
                  <a:cxn ang="0">
                    <a:pos x="4" y="6"/>
                  </a:cxn>
                  <a:cxn ang="0">
                    <a:pos x="6" y="4"/>
                  </a:cxn>
                  <a:cxn ang="0">
                    <a:pos x="6" y="2"/>
                  </a:cxn>
                  <a:cxn ang="0">
                    <a:pos x="6" y="2"/>
                  </a:cxn>
                </a:cxnLst>
                <a:rect l="0" t="0" r="r" b="b"/>
                <a:pathLst>
                  <a:path w="6" h="8">
                    <a:moveTo>
                      <a:pt x="6" y="2"/>
                    </a:moveTo>
                    <a:lnTo>
                      <a:pt x="6" y="2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0" y="6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4" y="6"/>
                    </a:lnTo>
                    <a:lnTo>
                      <a:pt x="6" y="4"/>
                    </a:lnTo>
                    <a:lnTo>
                      <a:pt x="6" y="2"/>
                    </a:lnTo>
                    <a:lnTo>
                      <a:pt x="6" y="2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a-DK" sz="1800" b="1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55" name="Freeform 6138">
                <a:extLst>
                  <a:ext uri="{FF2B5EF4-FFF2-40B4-BE49-F238E27FC236}">
                    <a16:creationId xmlns:a16="http://schemas.microsoft.com/office/drawing/2014/main" id="{8A6A17BA-AB30-48A4-8A69-822F0EF096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44121" y="3604181"/>
                <a:ext cx="2539" cy="3809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2" y="0"/>
                  </a:cxn>
                  <a:cxn ang="0">
                    <a:pos x="0" y="0"/>
                  </a:cxn>
                  <a:cxn ang="0">
                    <a:pos x="0" y="2"/>
                  </a:cxn>
                  <a:cxn ang="0">
                    <a:pos x="0" y="4"/>
                  </a:cxn>
                  <a:cxn ang="0">
                    <a:pos x="2" y="6"/>
                  </a:cxn>
                  <a:cxn ang="0">
                    <a:pos x="2" y="6"/>
                  </a:cxn>
                  <a:cxn ang="0">
                    <a:pos x="4" y="6"/>
                  </a:cxn>
                  <a:cxn ang="0">
                    <a:pos x="4" y="4"/>
                  </a:cxn>
                  <a:cxn ang="0">
                    <a:pos x="4" y="2"/>
                  </a:cxn>
                  <a:cxn ang="0">
                    <a:pos x="2" y="0"/>
                  </a:cxn>
                  <a:cxn ang="0">
                    <a:pos x="2" y="0"/>
                  </a:cxn>
                </a:cxnLst>
                <a:rect l="0" t="0" r="r" b="b"/>
                <a:pathLst>
                  <a:path w="4" h="6">
                    <a:moveTo>
                      <a:pt x="2" y="0"/>
                    </a:moveTo>
                    <a:lnTo>
                      <a:pt x="2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0" y="4"/>
                    </a:lnTo>
                    <a:lnTo>
                      <a:pt x="2" y="6"/>
                    </a:lnTo>
                    <a:lnTo>
                      <a:pt x="2" y="6"/>
                    </a:lnTo>
                    <a:lnTo>
                      <a:pt x="4" y="6"/>
                    </a:lnTo>
                    <a:lnTo>
                      <a:pt x="4" y="4"/>
                    </a:lnTo>
                    <a:lnTo>
                      <a:pt x="4" y="2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a-DK" sz="1800" b="1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56" name="Freeform 6144">
                <a:extLst>
                  <a:ext uri="{FF2B5EF4-FFF2-40B4-BE49-F238E27FC236}">
                    <a16:creationId xmlns:a16="http://schemas.microsoft.com/office/drawing/2014/main" id="{5A607A8E-E0A7-47BC-946B-5F33CDC268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40105" y="3582584"/>
                <a:ext cx="5081" cy="3809"/>
              </a:xfrm>
              <a:custGeom>
                <a:avLst/>
                <a:gdLst/>
                <a:ahLst/>
                <a:cxnLst>
                  <a:cxn ang="0">
                    <a:pos x="8" y="2"/>
                  </a:cxn>
                  <a:cxn ang="0">
                    <a:pos x="8" y="2"/>
                  </a:cxn>
                  <a:cxn ang="0">
                    <a:pos x="8" y="0"/>
                  </a:cxn>
                  <a:cxn ang="0">
                    <a:pos x="6" y="0"/>
                  </a:cxn>
                  <a:cxn ang="0">
                    <a:pos x="4" y="0"/>
                  </a:cxn>
                  <a:cxn ang="0">
                    <a:pos x="0" y="2"/>
                  </a:cxn>
                  <a:cxn ang="0">
                    <a:pos x="0" y="4"/>
                  </a:cxn>
                  <a:cxn ang="0">
                    <a:pos x="0" y="6"/>
                  </a:cxn>
                  <a:cxn ang="0">
                    <a:pos x="0" y="6"/>
                  </a:cxn>
                  <a:cxn ang="0">
                    <a:pos x="4" y="6"/>
                  </a:cxn>
                  <a:cxn ang="0">
                    <a:pos x="8" y="2"/>
                  </a:cxn>
                  <a:cxn ang="0">
                    <a:pos x="8" y="2"/>
                  </a:cxn>
                </a:cxnLst>
                <a:rect l="0" t="0" r="r" b="b"/>
                <a:pathLst>
                  <a:path w="8" h="6">
                    <a:moveTo>
                      <a:pt x="8" y="2"/>
                    </a:moveTo>
                    <a:lnTo>
                      <a:pt x="8" y="2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4" y="6"/>
                    </a:lnTo>
                    <a:lnTo>
                      <a:pt x="8" y="2"/>
                    </a:lnTo>
                    <a:lnTo>
                      <a:pt x="8" y="2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a-DK" sz="1800" b="1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57" name="Freeform 6149">
                <a:extLst>
                  <a:ext uri="{FF2B5EF4-FFF2-40B4-BE49-F238E27FC236}">
                    <a16:creationId xmlns:a16="http://schemas.microsoft.com/office/drawing/2014/main" id="{EF5556EE-DDA5-4A47-8735-80DA43AAAB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33726" y="3592044"/>
                <a:ext cx="3175" cy="1586"/>
              </a:xfrm>
              <a:custGeom>
                <a:avLst/>
                <a:gdLst/>
                <a:ahLst/>
                <a:cxnLst>
                  <a:cxn ang="0">
                    <a:pos x="0" y="4"/>
                  </a:cxn>
                  <a:cxn ang="0">
                    <a:pos x="0" y="4"/>
                  </a:cxn>
                  <a:cxn ang="0">
                    <a:pos x="2" y="4"/>
                  </a:cxn>
                  <a:cxn ang="0">
                    <a:pos x="6" y="2"/>
                  </a:cxn>
                  <a:cxn ang="0">
                    <a:pos x="6" y="2"/>
                  </a:cxn>
                  <a:cxn ang="0">
                    <a:pos x="6" y="0"/>
                  </a:cxn>
                  <a:cxn ang="0">
                    <a:pos x="2" y="2"/>
                  </a:cxn>
                  <a:cxn ang="0">
                    <a:pos x="0" y="2"/>
                  </a:cxn>
                  <a:cxn ang="0">
                    <a:pos x="0" y="4"/>
                  </a:cxn>
                  <a:cxn ang="0">
                    <a:pos x="0" y="4"/>
                  </a:cxn>
                </a:cxnLst>
                <a:rect l="0" t="0" r="r" b="b"/>
                <a:pathLst>
                  <a:path w="6" h="4">
                    <a:moveTo>
                      <a:pt x="0" y="4"/>
                    </a:moveTo>
                    <a:lnTo>
                      <a:pt x="0" y="4"/>
                    </a:lnTo>
                    <a:lnTo>
                      <a:pt x="2" y="4"/>
                    </a:lnTo>
                    <a:lnTo>
                      <a:pt x="6" y="2"/>
                    </a:lnTo>
                    <a:lnTo>
                      <a:pt x="6" y="2"/>
                    </a:lnTo>
                    <a:lnTo>
                      <a:pt x="6" y="0"/>
                    </a:lnTo>
                    <a:lnTo>
                      <a:pt x="2" y="2"/>
                    </a:lnTo>
                    <a:lnTo>
                      <a:pt x="0" y="2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a-DK" sz="1800" b="1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58" name="Freeform 6150">
                <a:extLst>
                  <a:ext uri="{FF2B5EF4-FFF2-40B4-BE49-F238E27FC236}">
                    <a16:creationId xmlns:a16="http://schemas.microsoft.com/office/drawing/2014/main" id="{1F94D61F-BAEA-4C48-9894-5479A5BEF8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36330" y="3600797"/>
                <a:ext cx="3809" cy="2539"/>
              </a:xfrm>
              <a:custGeom>
                <a:avLst/>
                <a:gdLst/>
                <a:ahLst/>
                <a:cxnLst>
                  <a:cxn ang="0">
                    <a:pos x="4" y="0"/>
                  </a:cxn>
                  <a:cxn ang="0">
                    <a:pos x="4" y="0"/>
                  </a:cxn>
                  <a:cxn ang="0">
                    <a:pos x="2" y="2"/>
                  </a:cxn>
                  <a:cxn ang="0">
                    <a:pos x="0" y="2"/>
                  </a:cxn>
                  <a:cxn ang="0">
                    <a:pos x="2" y="4"/>
                  </a:cxn>
                  <a:cxn ang="0">
                    <a:pos x="4" y="4"/>
                  </a:cxn>
                  <a:cxn ang="0">
                    <a:pos x="4" y="4"/>
                  </a:cxn>
                  <a:cxn ang="0">
                    <a:pos x="6" y="2"/>
                  </a:cxn>
                  <a:cxn ang="0">
                    <a:pos x="6" y="2"/>
                  </a:cxn>
                  <a:cxn ang="0">
                    <a:pos x="4" y="0"/>
                  </a:cxn>
                  <a:cxn ang="0">
                    <a:pos x="4" y="0"/>
                  </a:cxn>
                </a:cxnLst>
                <a:rect l="0" t="0" r="r" b="b"/>
                <a:pathLst>
                  <a:path w="6" h="4">
                    <a:moveTo>
                      <a:pt x="4" y="0"/>
                    </a:moveTo>
                    <a:lnTo>
                      <a:pt x="4" y="0"/>
                    </a:lnTo>
                    <a:lnTo>
                      <a:pt x="2" y="2"/>
                    </a:lnTo>
                    <a:lnTo>
                      <a:pt x="0" y="2"/>
                    </a:lnTo>
                    <a:lnTo>
                      <a:pt x="2" y="4"/>
                    </a:lnTo>
                    <a:lnTo>
                      <a:pt x="4" y="4"/>
                    </a:lnTo>
                    <a:lnTo>
                      <a:pt x="4" y="4"/>
                    </a:lnTo>
                    <a:lnTo>
                      <a:pt x="6" y="2"/>
                    </a:lnTo>
                    <a:lnTo>
                      <a:pt x="6" y="2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a-DK" sz="1800" b="1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D3A13036-F403-4C0D-8B6A-B09BB8561239}"/>
                </a:ext>
              </a:extLst>
            </p:cNvPr>
            <p:cNvCxnSpPr/>
            <p:nvPr/>
          </p:nvCxnSpPr>
          <p:spPr>
            <a:xfrm flipV="1">
              <a:off x="1323935" y="2455752"/>
              <a:ext cx="0" cy="650526"/>
            </a:xfrm>
            <a:prstGeom prst="line">
              <a:avLst/>
            </a:prstGeom>
            <a:noFill/>
            <a:ln w="12700" cap="flat" cmpd="sng" algn="ctr">
              <a:solidFill>
                <a:schemeClr val="accent4"/>
              </a:solidFill>
              <a:prstDash val="solid"/>
              <a:miter lim="800000"/>
              <a:tailEnd type="oval"/>
            </a:ln>
            <a:effectLst/>
          </p:spPr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6400A027-82B9-4FD3-A9C9-2EC0ABE525A9}"/>
                </a:ext>
              </a:extLst>
            </p:cNvPr>
            <p:cNvCxnSpPr/>
            <p:nvPr/>
          </p:nvCxnSpPr>
          <p:spPr>
            <a:xfrm>
              <a:off x="3232761" y="4579013"/>
              <a:ext cx="0" cy="650526"/>
            </a:xfrm>
            <a:prstGeom prst="line">
              <a:avLst/>
            </a:prstGeom>
            <a:noFill/>
            <a:ln w="12700" cap="flat" cmpd="sng" algn="ctr">
              <a:solidFill>
                <a:schemeClr val="accent4"/>
              </a:solidFill>
              <a:prstDash val="solid"/>
              <a:miter lim="800000"/>
              <a:tailEnd type="oval"/>
            </a:ln>
            <a:effectLst/>
          </p:spPr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2CA77D5A-6AAB-4E50-B4CE-E1389F4B36CE}"/>
                </a:ext>
              </a:extLst>
            </p:cNvPr>
            <p:cNvCxnSpPr/>
            <p:nvPr/>
          </p:nvCxnSpPr>
          <p:spPr>
            <a:xfrm flipV="1">
              <a:off x="5141587" y="2178550"/>
              <a:ext cx="0" cy="650526"/>
            </a:xfrm>
            <a:prstGeom prst="line">
              <a:avLst/>
            </a:prstGeom>
            <a:noFill/>
            <a:ln w="12700" cap="flat" cmpd="sng" algn="ctr">
              <a:solidFill>
                <a:schemeClr val="accent4"/>
              </a:solidFill>
              <a:prstDash val="solid"/>
              <a:miter lim="800000"/>
              <a:tailEnd type="oval"/>
            </a:ln>
            <a:effectLst/>
          </p:spPr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856478FF-B3EF-4AA8-A725-A611CC07011A}"/>
                </a:ext>
              </a:extLst>
            </p:cNvPr>
            <p:cNvCxnSpPr/>
            <p:nvPr/>
          </p:nvCxnSpPr>
          <p:spPr>
            <a:xfrm>
              <a:off x="7050412" y="4579013"/>
              <a:ext cx="0" cy="650526"/>
            </a:xfrm>
            <a:prstGeom prst="line">
              <a:avLst/>
            </a:prstGeom>
            <a:noFill/>
            <a:ln w="12700" cap="flat" cmpd="sng" algn="ctr">
              <a:solidFill>
                <a:schemeClr val="accent4"/>
              </a:solidFill>
              <a:prstDash val="solid"/>
              <a:miter lim="800000"/>
              <a:tailEnd type="oval"/>
            </a:ln>
            <a:effectLst/>
          </p:spPr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2ACAE37D-5D5F-4561-9E82-D29E37F625D7}"/>
                </a:ext>
              </a:extLst>
            </p:cNvPr>
            <p:cNvCxnSpPr/>
            <p:nvPr/>
          </p:nvCxnSpPr>
          <p:spPr>
            <a:xfrm flipV="1">
              <a:off x="8959238" y="2455752"/>
              <a:ext cx="0" cy="650526"/>
            </a:xfrm>
            <a:prstGeom prst="line">
              <a:avLst/>
            </a:prstGeom>
            <a:noFill/>
            <a:ln w="12700" cap="flat" cmpd="sng" algn="ctr">
              <a:solidFill>
                <a:schemeClr val="accent4"/>
              </a:solidFill>
              <a:prstDash val="solid"/>
              <a:miter lim="800000"/>
              <a:tailEnd type="oval"/>
            </a:ln>
            <a:effectLst/>
          </p:spPr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809E253-CCA7-465B-80B9-A8B95A8044E8}"/>
                </a:ext>
              </a:extLst>
            </p:cNvPr>
            <p:cNvCxnSpPr/>
            <p:nvPr/>
          </p:nvCxnSpPr>
          <p:spPr>
            <a:xfrm>
              <a:off x="10868065" y="4579013"/>
              <a:ext cx="0" cy="650526"/>
            </a:xfrm>
            <a:prstGeom prst="line">
              <a:avLst/>
            </a:prstGeom>
            <a:noFill/>
            <a:ln w="12700" cap="flat" cmpd="sng" algn="ctr">
              <a:solidFill>
                <a:schemeClr val="accent4"/>
              </a:solidFill>
              <a:prstDash val="solid"/>
              <a:miter lim="800000"/>
              <a:tailEnd type="oval"/>
            </a:ln>
            <a:effectLst/>
          </p:spPr>
        </p:cxnSp>
        <p:grpSp>
          <p:nvGrpSpPr>
            <p:cNvPr id="221" name="Group 220">
              <a:extLst>
                <a:ext uri="{FF2B5EF4-FFF2-40B4-BE49-F238E27FC236}">
                  <a16:creationId xmlns:a16="http://schemas.microsoft.com/office/drawing/2014/main" id="{B94385E4-4B69-4BD6-8A48-8B41D938E572}"/>
                </a:ext>
              </a:extLst>
            </p:cNvPr>
            <p:cNvGrpSpPr/>
            <p:nvPr/>
          </p:nvGrpSpPr>
          <p:grpSpPr>
            <a:xfrm>
              <a:off x="1255053" y="2831610"/>
              <a:ext cx="9681895" cy="1933533"/>
              <a:chOff x="1255053" y="2831610"/>
              <a:chExt cx="9681895" cy="1933533"/>
            </a:xfrm>
          </p:grpSpPr>
          <p:sp>
            <p:nvSpPr>
              <p:cNvPr id="128" name="Oval 127">
                <a:extLst>
                  <a:ext uri="{FF2B5EF4-FFF2-40B4-BE49-F238E27FC236}">
                    <a16:creationId xmlns:a16="http://schemas.microsoft.com/office/drawing/2014/main" id="{655E8613-1338-48D6-B5E1-E8CC738FC365}"/>
                  </a:ext>
                </a:extLst>
              </p:cNvPr>
              <p:cNvSpPr/>
              <p:nvPr/>
            </p:nvSpPr>
            <p:spPr>
              <a:xfrm rot="10800000">
                <a:off x="1255053" y="2920227"/>
                <a:ext cx="137766" cy="137766"/>
              </a:xfrm>
              <a:prstGeom prst="ellipse">
                <a:avLst/>
              </a:prstGeom>
              <a:solidFill>
                <a:schemeClr val="accent3"/>
              </a:solidFill>
              <a:ln w="28575" cap="flat" cmpd="sng" algn="ctr">
                <a:noFill/>
                <a:prstDash val="solid"/>
                <a:miter lim="800000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06" name="Oval 105">
                <a:extLst>
                  <a:ext uri="{FF2B5EF4-FFF2-40B4-BE49-F238E27FC236}">
                    <a16:creationId xmlns:a16="http://schemas.microsoft.com/office/drawing/2014/main" id="{11DE4460-1D51-444D-BD9D-AAE9DE79163C}"/>
                  </a:ext>
                </a:extLst>
              </p:cNvPr>
              <p:cNvSpPr/>
              <p:nvPr/>
            </p:nvSpPr>
            <p:spPr>
              <a:xfrm>
                <a:off x="3163878" y="4621027"/>
                <a:ext cx="137766" cy="137766"/>
              </a:xfrm>
              <a:prstGeom prst="ellipse">
                <a:avLst/>
              </a:prstGeom>
              <a:solidFill>
                <a:schemeClr val="accent3"/>
              </a:solidFill>
              <a:ln w="28575" cap="flat" cmpd="sng" algn="ctr">
                <a:noFill/>
                <a:prstDash val="solid"/>
                <a:miter lim="800000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E35012E3-A1BA-4B20-A3EE-EE8B47E5CC84}"/>
                  </a:ext>
                </a:extLst>
              </p:cNvPr>
              <p:cNvSpPr/>
              <p:nvPr/>
            </p:nvSpPr>
            <p:spPr>
              <a:xfrm rot="10800000">
                <a:off x="5072704" y="2831610"/>
                <a:ext cx="137766" cy="137766"/>
              </a:xfrm>
              <a:prstGeom prst="ellipse">
                <a:avLst/>
              </a:prstGeom>
              <a:solidFill>
                <a:schemeClr val="accent3"/>
              </a:solidFill>
              <a:ln w="28575" cap="flat" cmpd="sng" algn="ctr">
                <a:noFill/>
                <a:prstDash val="solid"/>
                <a:miter lim="800000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785C6AA6-0731-4B45-B13B-F1D2F8A9AED9}"/>
                  </a:ext>
                </a:extLst>
              </p:cNvPr>
              <p:cNvSpPr/>
              <p:nvPr/>
            </p:nvSpPr>
            <p:spPr>
              <a:xfrm>
                <a:off x="6981529" y="4627377"/>
                <a:ext cx="137766" cy="137766"/>
              </a:xfrm>
              <a:prstGeom prst="ellipse">
                <a:avLst/>
              </a:prstGeom>
              <a:solidFill>
                <a:schemeClr val="accent3"/>
              </a:solidFill>
              <a:ln w="28575" cap="flat" cmpd="sng" algn="ctr">
                <a:noFill/>
                <a:prstDash val="solid"/>
                <a:miter lim="800000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82C431B2-C5B4-4C15-97C6-6E7FA945C883}"/>
                  </a:ext>
                </a:extLst>
              </p:cNvPr>
              <p:cNvSpPr/>
              <p:nvPr/>
            </p:nvSpPr>
            <p:spPr>
              <a:xfrm rot="10800000">
                <a:off x="8890355" y="2930086"/>
                <a:ext cx="137766" cy="137766"/>
              </a:xfrm>
              <a:prstGeom prst="ellipse">
                <a:avLst/>
              </a:prstGeom>
              <a:solidFill>
                <a:schemeClr val="accent3"/>
              </a:solidFill>
              <a:ln w="28575" cap="flat" cmpd="sng" algn="ctr">
                <a:noFill/>
                <a:prstDash val="solid"/>
                <a:miter lim="800000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9008C7FD-9C1B-406C-8E03-4BE16B659605}"/>
                  </a:ext>
                </a:extLst>
              </p:cNvPr>
              <p:cNvSpPr/>
              <p:nvPr/>
            </p:nvSpPr>
            <p:spPr>
              <a:xfrm>
                <a:off x="10799182" y="4621027"/>
                <a:ext cx="137766" cy="137766"/>
              </a:xfrm>
              <a:prstGeom prst="ellipse">
                <a:avLst/>
              </a:prstGeom>
              <a:solidFill>
                <a:schemeClr val="accent3"/>
              </a:solidFill>
              <a:ln w="28575" cap="flat" cmpd="sng" algn="ctr">
                <a:noFill/>
                <a:prstDash val="solid"/>
                <a:miter lim="800000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4BB580EC-5644-4EB0-A3D6-3473D397B32E}"/>
                </a:ext>
              </a:extLst>
            </p:cNvPr>
            <p:cNvSpPr/>
            <p:nvPr/>
          </p:nvSpPr>
          <p:spPr>
            <a:xfrm>
              <a:off x="726683" y="3097999"/>
              <a:ext cx="1194506" cy="1194506"/>
            </a:xfrm>
            <a:prstGeom prst="ellipse">
              <a:avLst/>
            </a:prstGeom>
            <a:solidFill>
              <a:schemeClr val="accent2"/>
            </a:solidFill>
            <a:ln w="60325" cap="flat" cmpd="sng" algn="ctr">
              <a:solidFill>
                <a:srgbClr val="FF6600"/>
              </a:solidFill>
              <a:prstDash val="solid"/>
              <a:miter lim="800000"/>
            </a:ln>
            <a:effectLst>
              <a:outerShdw blurRad="139700" sx="102000" sy="102000" algn="ctr" rotWithShape="0">
                <a:prstClr val="black">
                  <a:alpha val="33000"/>
                </a:prstClr>
              </a:outerShdw>
            </a:effectLst>
          </p:spPr>
          <p:txBody>
            <a:bodyPr wrap="none" tIns="36000" bIns="72000" rtlCol="0" anchor="ctr"/>
            <a:lstStyle/>
            <a:p>
              <a:pPr algn="ctr"/>
              <a:r>
                <a:rPr lang="en-US" sz="4000" b="1" kern="0" dirty="0">
                  <a:solidFill>
                    <a:prstClr val="white"/>
                  </a:solidFill>
                  <a:latin typeface="Segoe UI"/>
                </a:rPr>
                <a:t>4</a:t>
              </a:r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B40CD560-B072-4628-82A2-C0D66B715DD2}"/>
                </a:ext>
              </a:extLst>
            </p:cNvPr>
            <p:cNvSpPr/>
            <p:nvPr/>
          </p:nvSpPr>
          <p:spPr>
            <a:xfrm>
              <a:off x="2635508" y="3396544"/>
              <a:ext cx="1194506" cy="1194506"/>
            </a:xfrm>
            <a:prstGeom prst="ellipse">
              <a:avLst/>
            </a:prstGeom>
            <a:solidFill>
              <a:schemeClr val="accent2"/>
            </a:solidFill>
            <a:ln w="60325" cap="flat" cmpd="sng" algn="ctr">
              <a:solidFill>
                <a:srgbClr val="FF6600"/>
              </a:solidFill>
              <a:prstDash val="solid"/>
              <a:miter lim="800000"/>
            </a:ln>
            <a:effectLst>
              <a:outerShdw blurRad="139700" sx="102000" sy="102000" algn="ctr" rotWithShape="0">
                <a:prstClr val="black">
                  <a:alpha val="33000"/>
                </a:prstClr>
              </a:outerShdw>
            </a:effectLst>
          </p:spPr>
          <p:txBody>
            <a:bodyPr wrap="none" tIns="36000" bIns="72000" rtlCol="0" anchor="ctr"/>
            <a:lstStyle/>
            <a:p>
              <a:pPr algn="ctr"/>
              <a:r>
                <a:rPr lang="en-US" sz="4000" b="1" kern="0" dirty="0">
                  <a:solidFill>
                    <a:prstClr val="white"/>
                  </a:solidFill>
                  <a:latin typeface="Segoe UI"/>
                </a:rPr>
                <a:t>+150</a:t>
              </a:r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BD31A205-ED65-4221-AA08-61808A089FF9}"/>
                </a:ext>
              </a:extLst>
            </p:cNvPr>
            <p:cNvSpPr/>
            <p:nvPr/>
          </p:nvSpPr>
          <p:spPr>
            <a:xfrm>
              <a:off x="4563364" y="3087548"/>
              <a:ext cx="1194506" cy="1194506"/>
            </a:xfrm>
            <a:prstGeom prst="ellipse">
              <a:avLst/>
            </a:prstGeom>
            <a:solidFill>
              <a:schemeClr val="accent2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39700" sx="102000" sy="102000" algn="ctr" rotWithShape="0">
                <a:prstClr val="black">
                  <a:alpha val="33000"/>
                </a:prstClr>
              </a:outerShdw>
            </a:effectLst>
          </p:spPr>
          <p:txBody>
            <a:bodyPr wrap="none" tIns="36000" bIns="72000" rtlCol="0" anchor="ctr"/>
            <a:lstStyle/>
            <a:p>
              <a:pPr algn="ctr"/>
              <a:r>
                <a:rPr lang="en-US" sz="4000" b="1" kern="0" dirty="0">
                  <a:solidFill>
                    <a:prstClr val="white"/>
                  </a:solidFill>
                  <a:latin typeface="Segoe UI"/>
                </a:rPr>
                <a:t>12</a:t>
              </a:r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C48BA3E0-5B4B-45A8-899A-37FCD5A1751A}"/>
                </a:ext>
              </a:extLst>
            </p:cNvPr>
            <p:cNvSpPr/>
            <p:nvPr/>
          </p:nvSpPr>
          <p:spPr>
            <a:xfrm>
              <a:off x="6453159" y="3396544"/>
              <a:ext cx="1194506" cy="1194506"/>
            </a:xfrm>
            <a:prstGeom prst="ellipse">
              <a:avLst/>
            </a:prstGeom>
            <a:solidFill>
              <a:schemeClr val="accent2"/>
            </a:solidFill>
            <a:ln w="60325" cap="flat" cmpd="sng" algn="ctr">
              <a:solidFill>
                <a:srgbClr val="FF6600"/>
              </a:solidFill>
              <a:prstDash val="solid"/>
              <a:miter lim="800000"/>
            </a:ln>
            <a:effectLst>
              <a:outerShdw blurRad="139700" sx="102000" sy="102000" algn="ctr" rotWithShape="0">
                <a:prstClr val="black">
                  <a:alpha val="33000"/>
                </a:prstClr>
              </a:outerShdw>
            </a:effectLst>
          </p:spPr>
          <p:txBody>
            <a:bodyPr wrap="none" tIns="36000" bIns="72000" rtlCol="0" anchor="ctr"/>
            <a:lstStyle/>
            <a:p>
              <a:pPr algn="ctr"/>
              <a:r>
                <a:rPr lang="en-US" sz="4000" b="1" kern="0" dirty="0">
                  <a:solidFill>
                    <a:prstClr val="white"/>
                  </a:solidFill>
                  <a:latin typeface="Segoe UI"/>
                </a:rPr>
                <a:t>+50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0CF50F13-79C8-4F53-ADA2-297008C064F4}"/>
                </a:ext>
              </a:extLst>
            </p:cNvPr>
            <p:cNvSpPr/>
            <p:nvPr/>
          </p:nvSpPr>
          <p:spPr>
            <a:xfrm>
              <a:off x="8361985" y="3097999"/>
              <a:ext cx="1194506" cy="1194506"/>
            </a:xfrm>
            <a:prstGeom prst="ellipse">
              <a:avLst/>
            </a:prstGeom>
            <a:solidFill>
              <a:schemeClr val="accent2"/>
            </a:solidFill>
            <a:ln w="60325" cap="flat" cmpd="sng" algn="ctr">
              <a:solidFill>
                <a:srgbClr val="FF6600"/>
              </a:solidFill>
              <a:prstDash val="solid"/>
              <a:miter lim="800000"/>
            </a:ln>
            <a:effectLst>
              <a:outerShdw blurRad="139700" sx="102000" sy="102000" algn="ctr" rotWithShape="0">
                <a:prstClr val="black">
                  <a:alpha val="33000"/>
                </a:prstClr>
              </a:outerShdw>
            </a:effectLst>
          </p:spPr>
          <p:txBody>
            <a:bodyPr wrap="none" tIns="36000" bIns="72000" rtlCol="0" anchor="ctr"/>
            <a:lstStyle/>
            <a:p>
              <a:pPr algn="ctr"/>
              <a:r>
                <a:rPr lang="en-US" sz="4000" b="1" kern="0">
                  <a:solidFill>
                    <a:prstClr val="white"/>
                  </a:solidFill>
                  <a:latin typeface="Segoe UI"/>
                </a:rPr>
                <a:t>5</a:t>
              </a:r>
              <a:endParaRPr lang="en-US" sz="4000" b="1" kern="0" dirty="0">
                <a:solidFill>
                  <a:prstClr val="white"/>
                </a:solidFill>
                <a:latin typeface="Segoe UI"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EBE721AA-C2A3-4CA4-BEB7-FFD2EF3B7BD5}"/>
                </a:ext>
              </a:extLst>
            </p:cNvPr>
            <p:cNvSpPr/>
            <p:nvPr/>
          </p:nvSpPr>
          <p:spPr>
            <a:xfrm>
              <a:off x="10270812" y="3396542"/>
              <a:ext cx="1194506" cy="1194506"/>
            </a:xfrm>
            <a:prstGeom prst="ellipse">
              <a:avLst/>
            </a:prstGeom>
            <a:solidFill>
              <a:schemeClr val="accent2"/>
            </a:solidFill>
            <a:ln w="60325" cap="flat" cmpd="sng" algn="ctr">
              <a:solidFill>
                <a:srgbClr val="FF6600"/>
              </a:solidFill>
              <a:prstDash val="solid"/>
              <a:miter lim="800000"/>
            </a:ln>
            <a:effectLst>
              <a:outerShdw blurRad="139700" sx="102000" sy="102000" algn="ctr" rotWithShape="0">
                <a:prstClr val="black">
                  <a:alpha val="33000"/>
                </a:prstClr>
              </a:outerShdw>
            </a:effectLst>
          </p:spPr>
          <p:txBody>
            <a:bodyPr wrap="none" tIns="36000" bIns="72000" rtlCol="0" anchor="ctr"/>
            <a:lstStyle/>
            <a:p>
              <a:pPr algn="ctr"/>
              <a:r>
                <a:rPr lang="en-US" sz="4000" b="1" kern="0" dirty="0">
                  <a:solidFill>
                    <a:prstClr val="white"/>
                  </a:solidFill>
                  <a:latin typeface="Segoe UI"/>
                </a:rPr>
                <a:t>+320%</a:t>
              </a:r>
            </a:p>
          </p:txBody>
        </p:sp>
        <p:grpSp>
          <p:nvGrpSpPr>
            <p:cNvPr id="206" name="Group 205">
              <a:extLst>
                <a:ext uri="{FF2B5EF4-FFF2-40B4-BE49-F238E27FC236}">
                  <a16:creationId xmlns:a16="http://schemas.microsoft.com/office/drawing/2014/main" id="{45D40D82-4289-4C11-92E3-77B484234E4E}"/>
                </a:ext>
              </a:extLst>
            </p:cNvPr>
            <p:cNvGrpSpPr/>
            <p:nvPr/>
          </p:nvGrpSpPr>
          <p:grpSpPr>
            <a:xfrm>
              <a:off x="471309" y="1561138"/>
              <a:ext cx="11277778" cy="4441537"/>
              <a:chOff x="471309" y="1561138"/>
              <a:chExt cx="11277778" cy="4441537"/>
            </a:xfrm>
          </p:grpSpPr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0073F179-2D8B-48DE-8CC1-A849C4C0FE5C}"/>
                  </a:ext>
                </a:extLst>
              </p:cNvPr>
              <p:cNvSpPr txBox="1"/>
              <p:nvPr/>
            </p:nvSpPr>
            <p:spPr>
              <a:xfrm>
                <a:off x="471309" y="1725930"/>
                <a:ext cx="1762045" cy="625475"/>
              </a:xfrm>
              <a:prstGeom prst="rect">
                <a:avLst/>
              </a:prstGeom>
              <a:noFill/>
              <a:ln w="6350">
                <a:noFill/>
                <a:prstDash val="dash"/>
              </a:ln>
            </p:spPr>
            <p:txBody>
              <a:bodyPr wrap="square" lIns="0" tIns="0" rIns="0" bIns="0" rtlCol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2000" b="1" i="0" u="none" strike="noStrike" kern="0" cap="none" spc="0" normalizeH="0" baseline="0" dirty="0">
                    <a:ln>
                      <a:noFill/>
                    </a:ln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Implantations régionales</a:t>
                </a:r>
              </a:p>
            </p:txBody>
          </p:sp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CE1186F4-8746-472A-9EC8-87E3B6B74B84}"/>
                  </a:ext>
                </a:extLst>
              </p:cNvPr>
              <p:cNvSpPr txBox="1"/>
              <p:nvPr/>
            </p:nvSpPr>
            <p:spPr>
              <a:xfrm>
                <a:off x="2807721" y="5341405"/>
                <a:ext cx="843846" cy="615553"/>
              </a:xfrm>
              <a:prstGeom prst="rect">
                <a:avLst/>
              </a:prstGeom>
              <a:noFill/>
              <a:ln w="6350">
                <a:noFill/>
                <a:prstDash val="dash"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1" i="0" u="none" strike="noStrike" kern="0" cap="none" spc="0" normalizeH="0" baseline="0" noProof="0" dirty="0" err="1">
                    <a:ln>
                      <a:noFill/>
                    </a:ln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Clients</a:t>
                </a:r>
                <a:r>
                  <a:rPr kumimoji="0" lang="en-US" sz="2000" b="1" i="0" u="none" strike="noStrike" kern="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B</a:t>
                </a:r>
                <a:endParaRPr kumimoji="0" lang="en-US" sz="20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17E928E1-1CFD-471F-8D2A-2AA556F9B82E}"/>
                  </a:ext>
                </a:extLst>
              </p:cNvPr>
              <p:cNvSpPr txBox="1"/>
              <p:nvPr/>
            </p:nvSpPr>
            <p:spPr>
              <a:xfrm>
                <a:off x="6172822" y="5347523"/>
                <a:ext cx="1762045" cy="307777"/>
              </a:xfrm>
              <a:prstGeom prst="rect">
                <a:avLst/>
              </a:prstGeom>
              <a:noFill/>
              <a:ln w="6350">
                <a:noFill/>
                <a:prstDash val="dash"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2000" b="1" i="0" u="none" strike="noStrike" kern="0" cap="none" spc="0" normalizeH="0" baseline="0" dirty="0">
                    <a:ln>
                      <a:noFill/>
                    </a:ln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Collaborateurs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5358BA93-2A12-4804-9FE2-4C0D79A01470}"/>
                  </a:ext>
                </a:extLst>
              </p:cNvPr>
              <p:cNvSpPr txBox="1"/>
              <p:nvPr/>
            </p:nvSpPr>
            <p:spPr>
              <a:xfrm>
                <a:off x="8078215" y="2060765"/>
                <a:ext cx="1762045" cy="447380"/>
              </a:xfrm>
              <a:prstGeom prst="rect">
                <a:avLst/>
              </a:prstGeom>
              <a:noFill/>
              <a:ln w="6350">
                <a:noFill/>
                <a:prstDash val="dash"/>
              </a:ln>
            </p:spPr>
            <p:txBody>
              <a:bodyPr wrap="square" lIns="0" tIns="0" rIns="0" bIns="0" rtlCol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fr-FR" sz="2000" b="1" kern="0" dirty="0">
                    <a:latin typeface="Segoe UI"/>
                  </a:rPr>
                  <a:t>F</a:t>
                </a:r>
                <a:r>
                  <a:rPr kumimoji="0" lang="fr-FR" sz="2000" b="1" i="0" u="none" strike="noStrike" kern="0" cap="none" spc="0" normalizeH="0" baseline="0" noProof="0" dirty="0" err="1">
                    <a:ln>
                      <a:noFill/>
                    </a:ln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iliales</a:t>
                </a:r>
                <a:endParaRPr kumimoji="0" lang="fr-FR" sz="20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7C80AB0-BFAC-4A75-AAB9-77C8C3A44ABE}"/>
                  </a:ext>
                </a:extLst>
              </p:cNvPr>
              <p:cNvSpPr txBox="1"/>
              <p:nvPr/>
            </p:nvSpPr>
            <p:spPr>
              <a:xfrm>
                <a:off x="9987042" y="5387122"/>
                <a:ext cx="1762045" cy="615553"/>
              </a:xfrm>
              <a:prstGeom prst="rect">
                <a:avLst/>
              </a:prstGeom>
              <a:noFill/>
              <a:ln w="6350">
                <a:noFill/>
                <a:prstDash val="dash"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fr-FR" sz="2000" b="1" kern="0">
                    <a:solidFill>
                      <a:prstClr val="white"/>
                    </a:solidFill>
                    <a:latin typeface="Segoe UI"/>
                  </a:rPr>
                  <a:t>Chiffre d’Affaires</a:t>
                </a:r>
                <a:endParaRPr kumimoji="0" lang="fr-FR" sz="2000" b="1" i="0" u="none" strike="noStrike" kern="0" cap="none" spc="0" normalizeH="0" baseline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2DD6B033-22A1-49CD-84ED-0C3A890AB7E6}"/>
                  </a:ext>
                </a:extLst>
              </p:cNvPr>
              <p:cNvSpPr txBox="1"/>
              <p:nvPr/>
            </p:nvSpPr>
            <p:spPr>
              <a:xfrm>
                <a:off x="4276899" y="1561138"/>
                <a:ext cx="1762045" cy="636472"/>
              </a:xfrm>
              <a:prstGeom prst="rect">
                <a:avLst/>
              </a:prstGeom>
              <a:noFill/>
              <a:ln w="6350">
                <a:noFill/>
                <a:prstDash val="dash"/>
              </a:ln>
            </p:spPr>
            <p:txBody>
              <a:bodyPr wrap="square" lIns="0" tIns="0" rIns="0" bIns="0" rtlCol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2000" b="1" i="0" u="none" strike="noStrike" kern="0" cap="none" spc="0" normalizeH="0" baseline="0" dirty="0">
                    <a:ln>
                      <a:noFill/>
                    </a:ln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Années d’existence</a:t>
                </a:r>
              </a:p>
            </p:txBody>
          </p:sp>
        </p:grpSp>
      </p:grpSp>
      <p:sp>
        <p:nvSpPr>
          <p:cNvPr id="3" name="ZoneTexte 2">
            <a:extLst>
              <a:ext uri="{FF2B5EF4-FFF2-40B4-BE49-F238E27FC236}">
                <a16:creationId xmlns:a16="http://schemas.microsoft.com/office/drawing/2014/main" id="{F26C761E-682B-2866-9486-A46CB9034C68}"/>
              </a:ext>
            </a:extLst>
          </p:cNvPr>
          <p:cNvSpPr txBox="1"/>
          <p:nvPr/>
        </p:nvSpPr>
        <p:spPr>
          <a:xfrm>
            <a:off x="10076573" y="5393687"/>
            <a:ext cx="160928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/>
              <a:t>Progression</a:t>
            </a:r>
          </a:p>
          <a:p>
            <a:r>
              <a:rPr lang="fr-FR" sz="2000" b="1" dirty="0"/>
              <a:t> 2021/2023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670369-D38A-4D98-83EC-95F999CA40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729" y="338950"/>
            <a:ext cx="11306174" cy="625475"/>
          </a:xfrm>
          <a:solidFill>
            <a:schemeClr val="bg1"/>
          </a:solidFill>
        </p:spPr>
        <p:txBody>
          <a:bodyPr/>
          <a:lstStyle/>
          <a:p>
            <a:pPr>
              <a:lnSpc>
                <a:spcPts val="3544"/>
              </a:lnSpc>
            </a:pPr>
            <a:r>
              <a:rPr lang="fr-FR" sz="4000" kern="0" dirty="0">
                <a:solidFill>
                  <a:schemeClr val="tx1"/>
                </a:solidFill>
                <a:latin typeface="Segoe UI"/>
                <a:ea typeface="+mn-ea"/>
                <a:cs typeface="+mn-cs"/>
              </a:rPr>
              <a:t>Le</a:t>
            </a:r>
            <a:r>
              <a:rPr lang="fr-FR" sz="4000" b="1" dirty="0">
                <a:solidFill>
                  <a:schemeClr val="tx1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 </a:t>
            </a:r>
            <a:r>
              <a:rPr lang="fr-FR" sz="4000" kern="0" dirty="0">
                <a:solidFill>
                  <a:schemeClr val="tx1"/>
                </a:solidFill>
                <a:latin typeface="Segoe UI"/>
                <a:ea typeface="+mn-ea"/>
                <a:cs typeface="+mn-cs"/>
              </a:rPr>
              <a:t>groupe en chiffres</a:t>
            </a:r>
          </a:p>
        </p:txBody>
      </p:sp>
    </p:spTree>
    <p:extLst>
      <p:ext uri="{BB962C8B-B14F-4D97-AF65-F5344CB8AC3E}">
        <p14:creationId xmlns:p14="http://schemas.microsoft.com/office/powerpoint/2010/main" val="14496801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2"/>
          <a:srcRect l="2483" r="-2482"/>
          <a:stretch/>
        </p:blipFill>
        <p:spPr>
          <a:xfrm>
            <a:off x="2186234" y="5120106"/>
            <a:ext cx="2853086" cy="1596688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7120566" y="4882061"/>
            <a:ext cx="2198808" cy="1652746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 rotWithShape="1">
          <a:blip r:embed="rId4"/>
          <a:srcRect l="1" t="14461" r="-593"/>
          <a:stretch/>
        </p:blipFill>
        <p:spPr>
          <a:xfrm>
            <a:off x="8060751" y="2758427"/>
            <a:ext cx="2328330" cy="1979897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4595858" y="955532"/>
            <a:ext cx="3491571" cy="1232639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6"/>
          <a:srcRect t="14073" r="4992" b="19799"/>
          <a:stretch>
            <a:fillRect/>
          </a:stretch>
        </p:blipFill>
        <p:spPr>
          <a:xfrm>
            <a:off x="4633084" y="3663660"/>
            <a:ext cx="2853086" cy="661933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353643" y="-5501"/>
            <a:ext cx="7320786" cy="135327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3600" b="1">
                <a:solidFill>
                  <a:schemeClr val="bg1"/>
                </a:solidFill>
                <a:latin typeface="+mj-lt"/>
                <a:ea typeface="+mj-ea"/>
                <a:cs typeface="Arabic Typesetting" panose="03020402040406030203" pitchFamily="66" charset="-78"/>
              </a:defRPr>
            </a:lvl1pPr>
          </a:lstStyle>
          <a:p>
            <a:r>
              <a:rPr lang="fr-FR" sz="4800" dirty="0">
                <a:solidFill>
                  <a:schemeClr val="tx2"/>
                </a:solidFill>
              </a:rPr>
              <a:t>Groupe Univers Télécom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049A57D0-AF51-5AAF-26F3-81A7FA2365B6}"/>
              </a:ext>
            </a:extLst>
          </p:cNvPr>
          <p:cNvSpPr txBox="1"/>
          <p:nvPr/>
        </p:nvSpPr>
        <p:spPr>
          <a:xfrm>
            <a:off x="7251719" y="6342615"/>
            <a:ext cx="2328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90492" indent="-190492">
              <a:buFont typeface="Arial" panose="020B0604020202020204" pitchFamily="34" charset="0"/>
              <a:buChar char="•"/>
            </a:pPr>
            <a:r>
              <a:rPr lang="fr-FR" b="1" dirty="0">
                <a:latin typeface="Aptos Display" panose="020B0004020202020204" pitchFamily="34" charset="0"/>
              </a:rPr>
              <a:t>Expertise technique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C4EC619E-50B6-DE4F-17B8-C31954A6F1E7}"/>
              </a:ext>
            </a:extLst>
          </p:cNvPr>
          <p:cNvSpPr txBox="1"/>
          <p:nvPr/>
        </p:nvSpPr>
        <p:spPr>
          <a:xfrm>
            <a:off x="8060751" y="4325593"/>
            <a:ext cx="3091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90492" indent="-190492">
              <a:buFont typeface="Arial" panose="020B0604020202020204" pitchFamily="34" charset="0"/>
              <a:buChar char="•"/>
            </a:pPr>
            <a:r>
              <a:rPr lang="fr-FR" b="1" dirty="0">
                <a:latin typeface="Aptos Display" panose="020B0004020202020204" pitchFamily="34" charset="0"/>
              </a:rPr>
              <a:t>Ingénierie financière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5F046031-3621-4FEB-5367-68C56CE6F7D0}"/>
              </a:ext>
            </a:extLst>
          </p:cNvPr>
          <p:cNvSpPr txBox="1"/>
          <p:nvPr/>
        </p:nvSpPr>
        <p:spPr>
          <a:xfrm>
            <a:off x="2189738" y="6344725"/>
            <a:ext cx="3610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90492" indent="-190492">
              <a:buFont typeface="Arial" panose="020B0604020202020204" pitchFamily="34" charset="0"/>
              <a:buChar char="•"/>
            </a:pPr>
            <a:r>
              <a:rPr lang="fr-FR" b="1" dirty="0">
                <a:latin typeface="Aptos Display" panose="020B0004020202020204" pitchFamily="34" charset="0"/>
              </a:rPr>
              <a:t>Apprentissage et compétences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D0939FE3-123D-B81F-4962-40C855968D68}"/>
              </a:ext>
            </a:extLst>
          </p:cNvPr>
          <p:cNvSpPr txBox="1"/>
          <p:nvPr/>
        </p:nvSpPr>
        <p:spPr>
          <a:xfrm>
            <a:off x="4717528" y="2077726"/>
            <a:ext cx="2642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90492" indent="-190492">
              <a:buFont typeface="Arial" panose="020B0604020202020204" pitchFamily="34" charset="0"/>
              <a:buChar char="•"/>
            </a:pPr>
            <a:r>
              <a:rPr lang="fr-FR" b="1" dirty="0">
                <a:latin typeface="Aptos Display" panose="020B0004020202020204" pitchFamily="34" charset="0"/>
              </a:rPr>
              <a:t>Solutions énergie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4EA57DC3-EB57-17EE-7908-75BCAE32CFC1}"/>
              </a:ext>
            </a:extLst>
          </p:cNvPr>
          <p:cNvSpPr txBox="1"/>
          <p:nvPr/>
        </p:nvSpPr>
        <p:spPr>
          <a:xfrm>
            <a:off x="971207" y="3947424"/>
            <a:ext cx="30976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90492" indent="-190492" algn="r">
              <a:buFont typeface="Arial" panose="020B0604020202020204" pitchFamily="34" charset="0"/>
              <a:buChar char="•"/>
            </a:pPr>
            <a:r>
              <a:rPr lang="fr-FR" b="1" dirty="0">
                <a:latin typeface="Aptos Display" panose="020B0004020202020204" pitchFamily="34" charset="0"/>
              </a:rPr>
              <a:t>Cybersécurité, </a:t>
            </a:r>
            <a:r>
              <a:rPr lang="fr-FR" b="1" dirty="0" err="1">
                <a:latin typeface="Aptos Display" panose="020B0004020202020204" pitchFamily="34" charset="0"/>
              </a:rPr>
              <a:t>DataCom</a:t>
            </a:r>
            <a:r>
              <a:rPr lang="fr-FR" b="1" dirty="0">
                <a:latin typeface="Aptos Display" panose="020B0004020202020204" pitchFamily="34" charset="0"/>
              </a:rPr>
              <a:t> et </a:t>
            </a:r>
            <a:r>
              <a:rPr lang="fr-FR" b="1" dirty="0" err="1">
                <a:latin typeface="Aptos Display" panose="020B0004020202020204" pitchFamily="34" charset="0"/>
              </a:rPr>
              <a:t>DataCenter</a:t>
            </a:r>
            <a:r>
              <a:rPr lang="fr-FR" b="1" dirty="0">
                <a:latin typeface="Aptos Display" panose="020B0004020202020204" pitchFamily="34" charset="0"/>
              </a:rPr>
              <a:t> </a:t>
            </a:r>
            <a:r>
              <a:rPr lang="fr-FR" b="1" dirty="0" err="1">
                <a:latin typeface="Aptos Display" panose="020B0004020202020204" pitchFamily="34" charset="0"/>
              </a:rPr>
              <a:t>facilities</a:t>
            </a:r>
            <a:endParaRPr lang="fr-FR" b="1" dirty="0">
              <a:latin typeface="Aptos Display" panose="020B0004020202020204" pitchFamily="34" charset="0"/>
            </a:endParaRPr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9F9868B6-3E31-19F6-C4E8-D6CFC1785BD3}"/>
              </a:ext>
            </a:extLst>
          </p:cNvPr>
          <p:cNvSpPr/>
          <p:nvPr/>
        </p:nvSpPr>
        <p:spPr>
          <a:xfrm>
            <a:off x="4525566" y="2603692"/>
            <a:ext cx="3223707" cy="3054057"/>
          </a:xfrm>
          <a:prstGeom prst="ellipse">
            <a:avLst/>
          </a:prstGeom>
          <a:noFill/>
          <a:effectLst>
            <a:outerShdw blurRad="50800" dist="50800" dir="5400000" sx="12000" sy="12000" algn="ctr" rotWithShape="0">
              <a:srgbClr val="000000">
                <a:alpha val="43137"/>
              </a:srgbClr>
            </a:outerShdw>
          </a:effectLst>
          <a:scene3d>
            <a:camera prst="orthographicFront"/>
            <a:lightRig rig="threePt" dir="t"/>
          </a:scene3d>
          <a:sp3d extrusionH="76200" contourW="203200">
            <a:bevelT/>
            <a:extrusionClr>
              <a:schemeClr val="accent2"/>
            </a:extrusionClr>
            <a:contourClr>
              <a:schemeClr val="accent2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9A3D7B76-84D6-AE81-F327-B3A52AF855E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9477" y="2566160"/>
            <a:ext cx="2642179" cy="143779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2"/>
          <p:cNvSpPr/>
          <p:nvPr/>
        </p:nvSpPr>
        <p:spPr>
          <a:xfrm>
            <a:off x="2263007" y="1118796"/>
            <a:ext cx="3528678" cy="46581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5062"/>
              </a:lnSpc>
            </a:pPr>
            <a:endParaRPr lang="en-US" sz="4050" dirty="0"/>
          </a:p>
        </p:txBody>
      </p:sp>
      <p:sp>
        <p:nvSpPr>
          <p:cNvPr id="5" name="Text 3"/>
          <p:cNvSpPr/>
          <p:nvPr/>
        </p:nvSpPr>
        <p:spPr>
          <a:xfrm>
            <a:off x="2257212" y="2255445"/>
            <a:ext cx="3516018" cy="23851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592"/>
              </a:lnSpc>
            </a:pPr>
            <a:endParaRPr lang="en-US" sz="1620" dirty="0"/>
          </a:p>
        </p:txBody>
      </p:sp>
      <p:pic>
        <p:nvPicPr>
          <p:cNvPr id="32" name="Picture 8">
            <a:extLst>
              <a:ext uri="{FF2B5EF4-FFF2-40B4-BE49-F238E27FC236}">
                <a16:creationId xmlns:a16="http://schemas.microsoft.com/office/drawing/2014/main" id="{F3972FAB-D823-72DD-9AAE-4370E5DE126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1353" t="19087"/>
          <a:stretch>
            <a:fillRect/>
          </a:stretch>
        </p:blipFill>
        <p:spPr>
          <a:xfrm>
            <a:off x="761251" y="4337616"/>
            <a:ext cx="1185731" cy="696275"/>
          </a:xfrm>
          <a:prstGeom prst="rect">
            <a:avLst/>
          </a:prstGeom>
        </p:spPr>
      </p:pic>
      <p:pic>
        <p:nvPicPr>
          <p:cNvPr id="33" name="Picture 9">
            <a:extLst>
              <a:ext uri="{FF2B5EF4-FFF2-40B4-BE49-F238E27FC236}">
                <a16:creationId xmlns:a16="http://schemas.microsoft.com/office/drawing/2014/main" id="{0989EE64-CF27-6762-E75B-B622F3D3E7D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8630594" y="5545438"/>
            <a:ext cx="696149" cy="766455"/>
          </a:xfrm>
          <a:prstGeom prst="rect">
            <a:avLst/>
          </a:prstGeom>
        </p:spPr>
      </p:pic>
      <p:pic>
        <p:nvPicPr>
          <p:cNvPr id="40" name="Picture 17">
            <a:extLst>
              <a:ext uri="{FF2B5EF4-FFF2-40B4-BE49-F238E27FC236}">
                <a16:creationId xmlns:a16="http://schemas.microsoft.com/office/drawing/2014/main" id="{18D35107-F680-5A5A-5F80-8866FE13F94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981" r="3981"/>
          <a:stretch>
            <a:fillRect/>
          </a:stretch>
        </p:blipFill>
        <p:spPr>
          <a:xfrm>
            <a:off x="10646566" y="5790433"/>
            <a:ext cx="975312" cy="508892"/>
          </a:xfrm>
          <a:prstGeom prst="rect">
            <a:avLst/>
          </a:prstGeom>
        </p:spPr>
      </p:pic>
      <p:pic>
        <p:nvPicPr>
          <p:cNvPr id="42" name="Picture 19">
            <a:extLst>
              <a:ext uri="{FF2B5EF4-FFF2-40B4-BE49-F238E27FC236}">
                <a16:creationId xmlns:a16="http://schemas.microsoft.com/office/drawing/2014/main" id="{8E518DF2-B184-D27A-3A31-0631664583E9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622331" y="2382772"/>
            <a:ext cx="1024801" cy="757506"/>
          </a:xfrm>
          <a:prstGeom prst="rect">
            <a:avLst/>
          </a:prstGeom>
        </p:spPr>
      </p:pic>
      <p:pic>
        <p:nvPicPr>
          <p:cNvPr id="44" name="Picture 21">
            <a:extLst>
              <a:ext uri="{FF2B5EF4-FFF2-40B4-BE49-F238E27FC236}">
                <a16:creationId xmlns:a16="http://schemas.microsoft.com/office/drawing/2014/main" id="{75802C8D-44B0-2E98-9AA4-91E5BC52C7B9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23930"/>
          <a:stretch>
            <a:fillRect/>
          </a:stretch>
        </p:blipFill>
        <p:spPr>
          <a:xfrm>
            <a:off x="9909679" y="4890385"/>
            <a:ext cx="1233041" cy="695691"/>
          </a:xfrm>
          <a:prstGeom prst="rect">
            <a:avLst/>
          </a:prstGeom>
        </p:spPr>
      </p:pic>
      <p:pic>
        <p:nvPicPr>
          <p:cNvPr id="45" name="Picture 22">
            <a:extLst>
              <a:ext uri="{FF2B5EF4-FFF2-40B4-BE49-F238E27FC236}">
                <a16:creationId xmlns:a16="http://schemas.microsoft.com/office/drawing/2014/main" id="{4ABC6107-4E0A-AA1C-531B-2DC6C9C7E765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456207" y="5581087"/>
            <a:ext cx="750012" cy="891219"/>
          </a:xfrm>
          <a:prstGeom prst="rect">
            <a:avLst/>
          </a:prstGeom>
        </p:spPr>
      </p:pic>
      <p:pic>
        <p:nvPicPr>
          <p:cNvPr id="47" name="Image 46" descr="Une image contenant Graphique, Dessin d’enfant, clipart, cercle&#10;&#10;Description générée automatiquement">
            <a:extLst>
              <a:ext uri="{FF2B5EF4-FFF2-40B4-BE49-F238E27FC236}">
                <a16:creationId xmlns:a16="http://schemas.microsoft.com/office/drawing/2014/main" id="{4679ECA2-F82A-1EB9-120A-C54B9301166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7329" y="5508305"/>
            <a:ext cx="1007580" cy="1089634"/>
          </a:xfrm>
          <a:prstGeom prst="rect">
            <a:avLst/>
          </a:prstGeom>
        </p:spPr>
      </p:pic>
      <p:pic>
        <p:nvPicPr>
          <p:cNvPr id="7" name="Picture 11">
            <a:extLst>
              <a:ext uri="{FF2B5EF4-FFF2-40B4-BE49-F238E27FC236}">
                <a16:creationId xmlns:a16="http://schemas.microsoft.com/office/drawing/2014/main" id="{FA24828D-71A2-575F-2E91-E19537E074DC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l="22145" t="13544" r="23875" b="13313"/>
          <a:stretch>
            <a:fillRect/>
          </a:stretch>
        </p:blipFill>
        <p:spPr>
          <a:xfrm>
            <a:off x="5642586" y="5778148"/>
            <a:ext cx="669769" cy="765426"/>
          </a:xfrm>
          <a:prstGeom prst="rect">
            <a:avLst/>
          </a:prstGeom>
        </p:spPr>
      </p:pic>
      <p:pic>
        <p:nvPicPr>
          <p:cNvPr id="9" name="Picture 14">
            <a:extLst>
              <a:ext uri="{FF2B5EF4-FFF2-40B4-BE49-F238E27FC236}">
                <a16:creationId xmlns:a16="http://schemas.microsoft.com/office/drawing/2014/main" id="{A4E1CB36-BB3E-8BC4-54DB-AA800A786D17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8412320" y="3930827"/>
            <a:ext cx="1026276" cy="1139966"/>
          </a:xfrm>
          <a:prstGeom prst="rect">
            <a:avLst/>
          </a:prstGeom>
        </p:spPr>
      </p:pic>
      <p:pic>
        <p:nvPicPr>
          <p:cNvPr id="11" name="Picture 19">
            <a:extLst>
              <a:ext uri="{FF2B5EF4-FFF2-40B4-BE49-F238E27FC236}">
                <a16:creationId xmlns:a16="http://schemas.microsoft.com/office/drawing/2014/main" id="{F777C7CF-06E1-8178-2BCA-D93AF099B0E5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 l="20962" r="22305"/>
          <a:stretch>
            <a:fillRect/>
          </a:stretch>
        </p:blipFill>
        <p:spPr>
          <a:xfrm>
            <a:off x="8575918" y="2516945"/>
            <a:ext cx="1358870" cy="739047"/>
          </a:xfrm>
          <a:prstGeom prst="rect">
            <a:avLst/>
          </a:prstGeom>
        </p:spPr>
      </p:pic>
      <p:pic>
        <p:nvPicPr>
          <p:cNvPr id="12" name="Picture 23">
            <a:extLst>
              <a:ext uri="{FF2B5EF4-FFF2-40B4-BE49-F238E27FC236}">
                <a16:creationId xmlns:a16="http://schemas.microsoft.com/office/drawing/2014/main" id="{92AA8B93-20C3-B3B2-8E1B-B498940C0741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>
          <a:xfrm>
            <a:off x="10396751" y="2652950"/>
            <a:ext cx="1686192" cy="750093"/>
          </a:xfrm>
          <a:prstGeom prst="rect">
            <a:avLst/>
          </a:prstGeom>
        </p:spPr>
      </p:pic>
      <p:pic>
        <p:nvPicPr>
          <p:cNvPr id="13" name="Picture 8">
            <a:extLst>
              <a:ext uri="{FF2B5EF4-FFF2-40B4-BE49-F238E27FC236}">
                <a16:creationId xmlns:a16="http://schemas.microsoft.com/office/drawing/2014/main" id="{1C8073AC-ABB5-633C-DFC4-404757F2A890}"/>
              </a:ext>
            </a:extLst>
          </p:cNvPr>
          <p:cNvPicPr>
            <a:picLocks noChangeAspect="1"/>
          </p:cNvPicPr>
          <p:nvPr/>
        </p:nvPicPr>
        <p:blipFill>
          <a:blip r:embed="rId14"/>
          <a:srcRect l="15021" t="29003" r="12234" b="27437"/>
          <a:stretch>
            <a:fillRect/>
          </a:stretch>
        </p:blipFill>
        <p:spPr>
          <a:xfrm>
            <a:off x="5517054" y="3542787"/>
            <a:ext cx="2117914" cy="878820"/>
          </a:xfrm>
          <a:prstGeom prst="rect">
            <a:avLst/>
          </a:prstGeom>
        </p:spPr>
      </p:pic>
      <p:pic>
        <p:nvPicPr>
          <p:cNvPr id="17" name="Picture 18">
            <a:extLst>
              <a:ext uri="{FF2B5EF4-FFF2-40B4-BE49-F238E27FC236}">
                <a16:creationId xmlns:a16="http://schemas.microsoft.com/office/drawing/2014/main" id="{A1DBEEA0-C13A-CDFF-63F2-D2DEC58FF53C}"/>
              </a:ext>
            </a:extLst>
          </p:cNvPr>
          <p:cNvPicPr>
            <a:picLocks noChangeAspect="1"/>
          </p:cNvPicPr>
          <p:nvPr/>
        </p:nvPicPr>
        <p:blipFill>
          <a:blip r:embed="rId15"/>
          <a:srcRect l="11618" t="8997" r="12571" b="12332"/>
          <a:stretch>
            <a:fillRect/>
          </a:stretch>
        </p:blipFill>
        <p:spPr>
          <a:xfrm>
            <a:off x="1934436" y="5545303"/>
            <a:ext cx="1036471" cy="1194734"/>
          </a:xfrm>
          <a:prstGeom prst="rect">
            <a:avLst/>
          </a:prstGeom>
        </p:spPr>
      </p:pic>
      <p:pic>
        <p:nvPicPr>
          <p:cNvPr id="18" name="Picture 20">
            <a:extLst>
              <a:ext uri="{FF2B5EF4-FFF2-40B4-BE49-F238E27FC236}">
                <a16:creationId xmlns:a16="http://schemas.microsoft.com/office/drawing/2014/main" id="{ED22C7F6-745B-66B2-4D3E-55C3122FCDFE}"/>
              </a:ext>
            </a:extLst>
          </p:cNvPr>
          <p:cNvPicPr>
            <a:picLocks noChangeAspect="1"/>
          </p:cNvPicPr>
          <p:nvPr/>
        </p:nvPicPr>
        <p:blipFill>
          <a:blip r:embed="rId16"/>
          <a:srcRect/>
          <a:stretch>
            <a:fillRect/>
          </a:stretch>
        </p:blipFill>
        <p:spPr>
          <a:xfrm>
            <a:off x="6677017" y="4513786"/>
            <a:ext cx="1370641" cy="1269391"/>
          </a:xfrm>
          <a:prstGeom prst="rect">
            <a:avLst/>
          </a:prstGeom>
        </p:spPr>
      </p:pic>
      <p:pic>
        <p:nvPicPr>
          <p:cNvPr id="20" name="Picture 11">
            <a:extLst>
              <a:ext uri="{FF2B5EF4-FFF2-40B4-BE49-F238E27FC236}">
                <a16:creationId xmlns:a16="http://schemas.microsoft.com/office/drawing/2014/main" id="{70E17E12-54AB-2650-60F8-0356E21488FB}"/>
              </a:ext>
            </a:extLst>
          </p:cNvPr>
          <p:cNvPicPr>
            <a:picLocks noChangeAspect="1"/>
          </p:cNvPicPr>
          <p:nvPr/>
        </p:nvPicPr>
        <p:blipFill>
          <a:blip r:embed="rId17"/>
          <a:srcRect l="13328" t="8351" r="15405" b="1828"/>
          <a:stretch>
            <a:fillRect/>
          </a:stretch>
        </p:blipFill>
        <p:spPr>
          <a:xfrm>
            <a:off x="4598019" y="4359178"/>
            <a:ext cx="1140394" cy="1062415"/>
          </a:xfrm>
          <a:prstGeom prst="rect">
            <a:avLst/>
          </a:prstGeom>
        </p:spPr>
      </p:pic>
      <p:pic>
        <p:nvPicPr>
          <p:cNvPr id="21" name="Picture 13">
            <a:extLst>
              <a:ext uri="{FF2B5EF4-FFF2-40B4-BE49-F238E27FC236}">
                <a16:creationId xmlns:a16="http://schemas.microsoft.com/office/drawing/2014/main" id="{57EF6661-E165-721D-1A6A-8A0013B29D61}"/>
              </a:ext>
            </a:extLst>
          </p:cNvPr>
          <p:cNvPicPr>
            <a:picLocks noChangeAspect="1"/>
          </p:cNvPicPr>
          <p:nvPr/>
        </p:nvPicPr>
        <p:blipFill>
          <a:blip r:embed="rId18"/>
          <a:srcRect/>
          <a:stretch>
            <a:fillRect/>
          </a:stretch>
        </p:blipFill>
        <p:spPr>
          <a:xfrm>
            <a:off x="2483019" y="2776646"/>
            <a:ext cx="1688309" cy="958692"/>
          </a:xfrm>
          <a:prstGeom prst="rect">
            <a:avLst/>
          </a:prstGeom>
        </p:spPr>
      </p:pic>
      <p:pic>
        <p:nvPicPr>
          <p:cNvPr id="22" name="Picture 15">
            <a:extLst>
              <a:ext uri="{FF2B5EF4-FFF2-40B4-BE49-F238E27FC236}">
                <a16:creationId xmlns:a16="http://schemas.microsoft.com/office/drawing/2014/main" id="{1A8E598B-E736-45D4-B64F-6E71F7C0A00F}"/>
              </a:ext>
            </a:extLst>
          </p:cNvPr>
          <p:cNvPicPr>
            <a:picLocks noChangeAspect="1"/>
          </p:cNvPicPr>
          <p:nvPr/>
        </p:nvPicPr>
        <p:blipFill>
          <a:blip r:embed="rId19"/>
          <a:srcRect/>
          <a:stretch>
            <a:fillRect/>
          </a:stretch>
        </p:blipFill>
        <p:spPr>
          <a:xfrm>
            <a:off x="5517054" y="2265618"/>
            <a:ext cx="1574636" cy="1169785"/>
          </a:xfrm>
          <a:prstGeom prst="rect">
            <a:avLst/>
          </a:prstGeom>
        </p:spPr>
      </p:pic>
      <p:pic>
        <p:nvPicPr>
          <p:cNvPr id="23" name="Picture 16">
            <a:extLst>
              <a:ext uri="{FF2B5EF4-FFF2-40B4-BE49-F238E27FC236}">
                <a16:creationId xmlns:a16="http://schemas.microsoft.com/office/drawing/2014/main" id="{63D631DA-A798-E81E-D3AE-FB7F86F3C016}"/>
              </a:ext>
            </a:extLst>
          </p:cNvPr>
          <p:cNvPicPr>
            <a:picLocks noChangeAspect="1"/>
          </p:cNvPicPr>
          <p:nvPr/>
        </p:nvPicPr>
        <p:blipFill>
          <a:blip r:embed="rId20"/>
          <a:srcRect/>
          <a:stretch>
            <a:fillRect/>
          </a:stretch>
        </p:blipFill>
        <p:spPr>
          <a:xfrm>
            <a:off x="935454" y="1162154"/>
            <a:ext cx="1680468" cy="819693"/>
          </a:xfrm>
          <a:prstGeom prst="rect">
            <a:avLst/>
          </a:prstGeom>
        </p:spPr>
      </p:pic>
      <p:pic>
        <p:nvPicPr>
          <p:cNvPr id="24" name="Picture 20">
            <a:extLst>
              <a:ext uri="{FF2B5EF4-FFF2-40B4-BE49-F238E27FC236}">
                <a16:creationId xmlns:a16="http://schemas.microsoft.com/office/drawing/2014/main" id="{BE5DFB59-41C1-0A53-8C7F-D0F035685618}"/>
              </a:ext>
            </a:extLst>
          </p:cNvPr>
          <p:cNvPicPr>
            <a:picLocks noChangeAspect="1"/>
          </p:cNvPicPr>
          <p:nvPr/>
        </p:nvPicPr>
        <p:blipFill>
          <a:blip r:embed="rId21"/>
          <a:srcRect/>
          <a:stretch>
            <a:fillRect/>
          </a:stretch>
        </p:blipFill>
        <p:spPr>
          <a:xfrm>
            <a:off x="2708286" y="4144608"/>
            <a:ext cx="1528867" cy="1128082"/>
          </a:xfrm>
          <a:prstGeom prst="rect">
            <a:avLst/>
          </a:prstGeom>
        </p:spPr>
      </p:pic>
      <p:pic>
        <p:nvPicPr>
          <p:cNvPr id="25" name="Picture 21">
            <a:extLst>
              <a:ext uri="{FF2B5EF4-FFF2-40B4-BE49-F238E27FC236}">
                <a16:creationId xmlns:a16="http://schemas.microsoft.com/office/drawing/2014/main" id="{A12C3A3E-8925-487C-BC8E-8B572480B914}"/>
              </a:ext>
            </a:extLst>
          </p:cNvPr>
          <p:cNvPicPr>
            <a:picLocks noChangeAspect="1"/>
          </p:cNvPicPr>
          <p:nvPr/>
        </p:nvPicPr>
        <p:blipFill>
          <a:blip r:embed="rId22"/>
          <a:srcRect/>
          <a:stretch>
            <a:fillRect/>
          </a:stretch>
        </p:blipFill>
        <p:spPr>
          <a:xfrm>
            <a:off x="9652849" y="1223115"/>
            <a:ext cx="1635672" cy="953267"/>
          </a:xfrm>
          <a:prstGeom prst="rect">
            <a:avLst/>
          </a:prstGeom>
        </p:spPr>
      </p:pic>
      <p:pic>
        <p:nvPicPr>
          <p:cNvPr id="26" name="Picture 22">
            <a:extLst>
              <a:ext uri="{FF2B5EF4-FFF2-40B4-BE49-F238E27FC236}">
                <a16:creationId xmlns:a16="http://schemas.microsoft.com/office/drawing/2014/main" id="{CCE81EF7-7BA0-E250-CC9A-78575E982CBB}"/>
              </a:ext>
            </a:extLst>
          </p:cNvPr>
          <p:cNvPicPr>
            <a:picLocks noChangeAspect="1"/>
          </p:cNvPicPr>
          <p:nvPr/>
        </p:nvPicPr>
        <p:blipFill>
          <a:blip r:embed="rId23"/>
          <a:srcRect/>
          <a:stretch>
            <a:fillRect/>
          </a:stretch>
        </p:blipFill>
        <p:spPr>
          <a:xfrm>
            <a:off x="3851233" y="1612115"/>
            <a:ext cx="1716393" cy="953267"/>
          </a:xfrm>
          <a:prstGeom prst="rect">
            <a:avLst/>
          </a:prstGeom>
        </p:spPr>
      </p:pic>
      <p:pic>
        <p:nvPicPr>
          <p:cNvPr id="28" name="Picture 10">
            <a:extLst>
              <a:ext uri="{FF2B5EF4-FFF2-40B4-BE49-F238E27FC236}">
                <a16:creationId xmlns:a16="http://schemas.microsoft.com/office/drawing/2014/main" id="{F69DBCF2-6EAC-70E8-55EF-AA0E55960B2A}"/>
              </a:ext>
            </a:extLst>
          </p:cNvPr>
          <p:cNvPicPr>
            <a:picLocks noChangeAspect="1"/>
          </p:cNvPicPr>
          <p:nvPr/>
        </p:nvPicPr>
        <p:blipFill>
          <a:blip r:embed="rId24"/>
          <a:srcRect t="30239"/>
          <a:stretch>
            <a:fillRect/>
          </a:stretch>
        </p:blipFill>
        <p:spPr>
          <a:xfrm>
            <a:off x="10611309" y="3967475"/>
            <a:ext cx="1354425" cy="694095"/>
          </a:xfrm>
          <a:prstGeom prst="rect">
            <a:avLst/>
          </a:prstGeom>
        </p:spPr>
      </p:pic>
      <p:pic>
        <p:nvPicPr>
          <p:cNvPr id="30" name="Picture 12">
            <a:extLst>
              <a:ext uri="{FF2B5EF4-FFF2-40B4-BE49-F238E27FC236}">
                <a16:creationId xmlns:a16="http://schemas.microsoft.com/office/drawing/2014/main" id="{0BAEE54B-D394-8D8D-0608-9BDF0DE8F82F}"/>
              </a:ext>
            </a:extLst>
          </p:cNvPr>
          <p:cNvPicPr>
            <a:picLocks noChangeAspect="1"/>
          </p:cNvPicPr>
          <p:nvPr/>
        </p:nvPicPr>
        <p:blipFill>
          <a:blip r:embed="rId25"/>
          <a:srcRect l="17058" t="17746" r="16756" b="20924"/>
          <a:stretch>
            <a:fillRect/>
          </a:stretch>
        </p:blipFill>
        <p:spPr>
          <a:xfrm>
            <a:off x="7026996" y="1203068"/>
            <a:ext cx="1603598" cy="1098026"/>
          </a:xfrm>
          <a:prstGeom prst="rect">
            <a:avLst/>
          </a:prstGeom>
        </p:spPr>
      </p:pic>
      <p:sp>
        <p:nvSpPr>
          <p:cNvPr id="56" name="Title 1">
            <a:extLst>
              <a:ext uri="{FF2B5EF4-FFF2-40B4-BE49-F238E27FC236}">
                <a16:creationId xmlns:a16="http://schemas.microsoft.com/office/drawing/2014/main" id="{F08CF534-A73B-28D2-66E6-330B1F96A660}"/>
              </a:ext>
            </a:extLst>
          </p:cNvPr>
          <p:cNvSpPr txBox="1">
            <a:spLocks/>
          </p:cNvSpPr>
          <p:nvPr/>
        </p:nvSpPr>
        <p:spPr>
          <a:xfrm>
            <a:off x="315704" y="175497"/>
            <a:ext cx="11306174" cy="625475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ts val="3544"/>
              </a:lnSpc>
            </a:pPr>
            <a:r>
              <a:rPr lang="fr-FR" b="1" dirty="0"/>
              <a:t>Quelques Références 1/2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8">
            <a:extLst>
              <a:ext uri="{FF2B5EF4-FFF2-40B4-BE49-F238E27FC236}">
                <a16:creationId xmlns:a16="http://schemas.microsoft.com/office/drawing/2014/main" id="{7B6F3944-73D6-8CC5-745B-15939567E72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387346" y="4751387"/>
            <a:ext cx="2050296" cy="607142"/>
          </a:xfrm>
          <a:prstGeom prst="rect">
            <a:avLst/>
          </a:prstGeom>
        </p:spPr>
      </p:pic>
      <p:pic>
        <p:nvPicPr>
          <p:cNvPr id="6" name="Picture 9">
            <a:extLst>
              <a:ext uri="{FF2B5EF4-FFF2-40B4-BE49-F238E27FC236}">
                <a16:creationId xmlns:a16="http://schemas.microsoft.com/office/drawing/2014/main" id="{BE784DD1-9EB7-6460-726B-3AA595BB8A8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9153" b="20812"/>
          <a:stretch>
            <a:fillRect/>
          </a:stretch>
        </p:blipFill>
        <p:spPr>
          <a:xfrm>
            <a:off x="1136967" y="2657478"/>
            <a:ext cx="1144215" cy="625860"/>
          </a:xfrm>
          <a:prstGeom prst="rect">
            <a:avLst/>
          </a:prstGeom>
        </p:spPr>
      </p:pic>
      <p:pic>
        <p:nvPicPr>
          <p:cNvPr id="7" name="Picture 10">
            <a:extLst>
              <a:ext uri="{FF2B5EF4-FFF2-40B4-BE49-F238E27FC236}">
                <a16:creationId xmlns:a16="http://schemas.microsoft.com/office/drawing/2014/main" id="{F5B721D4-3E9F-23E3-59C1-1AED23BE04B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160362" y="3887592"/>
            <a:ext cx="1407652" cy="339083"/>
          </a:xfrm>
          <a:prstGeom prst="rect">
            <a:avLst/>
          </a:prstGeom>
        </p:spPr>
      </p:pic>
      <p:pic>
        <p:nvPicPr>
          <p:cNvPr id="9" name="Picture 12">
            <a:extLst>
              <a:ext uri="{FF2B5EF4-FFF2-40B4-BE49-F238E27FC236}">
                <a16:creationId xmlns:a16="http://schemas.microsoft.com/office/drawing/2014/main" id="{3DC98DE3-D21F-E54C-A187-2524D086FEBF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3689285" y="3141512"/>
            <a:ext cx="992739" cy="920307"/>
          </a:xfrm>
          <a:prstGeom prst="rect">
            <a:avLst/>
          </a:prstGeom>
        </p:spPr>
      </p:pic>
      <p:pic>
        <p:nvPicPr>
          <p:cNvPr id="11" name="Picture 14">
            <a:extLst>
              <a:ext uri="{FF2B5EF4-FFF2-40B4-BE49-F238E27FC236}">
                <a16:creationId xmlns:a16="http://schemas.microsoft.com/office/drawing/2014/main" id="{9B7D412F-64D1-76F3-54E7-87E6FD84990B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8665846" y="3053797"/>
            <a:ext cx="1095738" cy="1095738"/>
          </a:xfrm>
          <a:prstGeom prst="rect">
            <a:avLst/>
          </a:prstGeom>
        </p:spPr>
      </p:pic>
      <p:pic>
        <p:nvPicPr>
          <p:cNvPr id="14" name="Picture 17">
            <a:extLst>
              <a:ext uri="{FF2B5EF4-FFF2-40B4-BE49-F238E27FC236}">
                <a16:creationId xmlns:a16="http://schemas.microsoft.com/office/drawing/2014/main" id="{073568C8-CDF7-25DB-49E2-0AD2A1EE24DC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971878" y="5795510"/>
            <a:ext cx="1857229" cy="982074"/>
          </a:xfrm>
          <a:prstGeom prst="rect">
            <a:avLst/>
          </a:prstGeom>
        </p:spPr>
      </p:pic>
      <p:pic>
        <p:nvPicPr>
          <p:cNvPr id="16" name="Picture 19">
            <a:extLst>
              <a:ext uri="{FF2B5EF4-FFF2-40B4-BE49-F238E27FC236}">
                <a16:creationId xmlns:a16="http://schemas.microsoft.com/office/drawing/2014/main" id="{47A7511A-9709-043C-0701-E81EB460E33C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745812" y="4683598"/>
            <a:ext cx="726470" cy="752983"/>
          </a:xfrm>
          <a:prstGeom prst="rect">
            <a:avLst/>
          </a:prstGeom>
        </p:spPr>
      </p:pic>
      <p:pic>
        <p:nvPicPr>
          <p:cNvPr id="4" name="Picture 10">
            <a:extLst>
              <a:ext uri="{FF2B5EF4-FFF2-40B4-BE49-F238E27FC236}">
                <a16:creationId xmlns:a16="http://schemas.microsoft.com/office/drawing/2014/main" id="{0B836989-D60C-C966-0311-7D0E386538A9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l="14008" r="15237" b="9153"/>
          <a:stretch>
            <a:fillRect/>
          </a:stretch>
        </p:blipFill>
        <p:spPr>
          <a:xfrm>
            <a:off x="5837844" y="2993875"/>
            <a:ext cx="1672134" cy="1334127"/>
          </a:xfrm>
          <a:prstGeom prst="rect">
            <a:avLst/>
          </a:prstGeom>
        </p:spPr>
      </p:pic>
      <p:pic>
        <p:nvPicPr>
          <p:cNvPr id="21" name="Picture 11">
            <a:extLst>
              <a:ext uri="{FF2B5EF4-FFF2-40B4-BE49-F238E27FC236}">
                <a16:creationId xmlns:a16="http://schemas.microsoft.com/office/drawing/2014/main" id="{FF138831-2106-ECCD-4678-3CF51D2FD8F5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19938" t="20995" r="18147" b="17914"/>
          <a:stretch>
            <a:fillRect/>
          </a:stretch>
        </p:blipFill>
        <p:spPr>
          <a:xfrm>
            <a:off x="3963322" y="5894611"/>
            <a:ext cx="1187150" cy="695916"/>
          </a:xfrm>
          <a:prstGeom prst="rect">
            <a:avLst/>
          </a:prstGeom>
        </p:spPr>
      </p:pic>
      <p:pic>
        <p:nvPicPr>
          <p:cNvPr id="22" name="Picture 12">
            <a:extLst>
              <a:ext uri="{FF2B5EF4-FFF2-40B4-BE49-F238E27FC236}">
                <a16:creationId xmlns:a16="http://schemas.microsoft.com/office/drawing/2014/main" id="{83FDD7CB-5BC2-C254-40DA-05F59D93F0CB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 l="23957" r="21616" b="937"/>
          <a:stretch>
            <a:fillRect/>
          </a:stretch>
        </p:blipFill>
        <p:spPr>
          <a:xfrm>
            <a:off x="8425154" y="1275026"/>
            <a:ext cx="1077183" cy="1056358"/>
          </a:xfrm>
          <a:prstGeom prst="rect">
            <a:avLst/>
          </a:prstGeom>
        </p:spPr>
      </p:pic>
      <p:pic>
        <p:nvPicPr>
          <p:cNvPr id="23" name="Picture 15">
            <a:extLst>
              <a:ext uri="{FF2B5EF4-FFF2-40B4-BE49-F238E27FC236}">
                <a16:creationId xmlns:a16="http://schemas.microsoft.com/office/drawing/2014/main" id="{09C5F7DA-AA8E-EC82-893A-BD621BDCAB05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 l="27204" t="4946" r="27581"/>
          <a:stretch>
            <a:fillRect/>
          </a:stretch>
        </p:blipFill>
        <p:spPr>
          <a:xfrm>
            <a:off x="9053842" y="4423119"/>
            <a:ext cx="795928" cy="942275"/>
          </a:xfrm>
          <a:prstGeom prst="rect">
            <a:avLst/>
          </a:prstGeom>
        </p:spPr>
      </p:pic>
      <p:pic>
        <p:nvPicPr>
          <p:cNvPr id="24" name="Picture 18">
            <a:extLst>
              <a:ext uri="{FF2B5EF4-FFF2-40B4-BE49-F238E27FC236}">
                <a16:creationId xmlns:a16="http://schemas.microsoft.com/office/drawing/2014/main" id="{52CD8CDF-8852-386F-9D4A-206CC112F8C8}"/>
              </a:ext>
            </a:extLst>
          </p:cNvPr>
          <p:cNvPicPr>
            <a:picLocks noChangeAspect="1"/>
          </p:cNvPicPr>
          <p:nvPr/>
        </p:nvPicPr>
        <p:blipFill>
          <a:blip r:embed="rId14"/>
          <a:srcRect/>
          <a:stretch>
            <a:fillRect/>
          </a:stretch>
        </p:blipFill>
        <p:spPr>
          <a:xfrm>
            <a:off x="4008032" y="1551038"/>
            <a:ext cx="1409736" cy="812619"/>
          </a:xfrm>
          <a:prstGeom prst="rect">
            <a:avLst/>
          </a:prstGeom>
        </p:spPr>
      </p:pic>
      <p:pic>
        <p:nvPicPr>
          <p:cNvPr id="25" name="Picture 20">
            <a:extLst>
              <a:ext uri="{FF2B5EF4-FFF2-40B4-BE49-F238E27FC236}">
                <a16:creationId xmlns:a16="http://schemas.microsoft.com/office/drawing/2014/main" id="{0ED2FE1C-DCA9-C12C-AC80-79BE923F1D1E}"/>
              </a:ext>
            </a:extLst>
          </p:cNvPr>
          <p:cNvPicPr>
            <a:picLocks noChangeAspect="1"/>
          </p:cNvPicPr>
          <p:nvPr/>
        </p:nvPicPr>
        <p:blipFill>
          <a:blip r:embed="rId15"/>
          <a:srcRect/>
          <a:stretch>
            <a:fillRect/>
          </a:stretch>
        </p:blipFill>
        <p:spPr>
          <a:xfrm>
            <a:off x="7233093" y="4685323"/>
            <a:ext cx="669304" cy="666444"/>
          </a:xfrm>
          <a:prstGeom prst="rect">
            <a:avLst/>
          </a:prstGeom>
        </p:spPr>
      </p:pic>
      <p:pic>
        <p:nvPicPr>
          <p:cNvPr id="26" name="Picture 17">
            <a:extLst>
              <a:ext uri="{FF2B5EF4-FFF2-40B4-BE49-F238E27FC236}">
                <a16:creationId xmlns:a16="http://schemas.microsoft.com/office/drawing/2014/main" id="{583F84DC-8A2D-1439-BCAE-9A92565BB3F4}"/>
              </a:ext>
            </a:extLst>
          </p:cNvPr>
          <p:cNvPicPr>
            <a:picLocks noChangeAspect="1"/>
          </p:cNvPicPr>
          <p:nvPr/>
        </p:nvPicPr>
        <p:blipFill>
          <a:blip r:embed="rId16"/>
          <a:srcRect l="6199" t="3944" r="17785" b="1586"/>
          <a:stretch>
            <a:fillRect/>
          </a:stretch>
        </p:blipFill>
        <p:spPr>
          <a:xfrm>
            <a:off x="10551647" y="3660939"/>
            <a:ext cx="1338547" cy="931556"/>
          </a:xfrm>
          <a:prstGeom prst="rect">
            <a:avLst/>
          </a:prstGeom>
        </p:spPr>
      </p:pic>
      <p:pic>
        <p:nvPicPr>
          <p:cNvPr id="27" name="Picture 13">
            <a:extLst>
              <a:ext uri="{FF2B5EF4-FFF2-40B4-BE49-F238E27FC236}">
                <a16:creationId xmlns:a16="http://schemas.microsoft.com/office/drawing/2014/main" id="{D5CD1DA4-1CA5-1E59-EA20-625BA43DFF9E}"/>
              </a:ext>
            </a:extLst>
          </p:cNvPr>
          <p:cNvPicPr>
            <a:picLocks noChangeAspect="1"/>
          </p:cNvPicPr>
          <p:nvPr/>
        </p:nvPicPr>
        <p:blipFill>
          <a:blip r:embed="rId17"/>
          <a:srcRect l="230" t="29805" b="31254"/>
          <a:stretch>
            <a:fillRect/>
          </a:stretch>
        </p:blipFill>
        <p:spPr>
          <a:xfrm>
            <a:off x="1353845" y="1627541"/>
            <a:ext cx="1690043" cy="659615"/>
          </a:xfrm>
          <a:prstGeom prst="rect">
            <a:avLst/>
          </a:prstGeom>
        </p:spPr>
      </p:pic>
      <p:pic>
        <p:nvPicPr>
          <p:cNvPr id="29" name="Picture 16">
            <a:extLst>
              <a:ext uri="{FF2B5EF4-FFF2-40B4-BE49-F238E27FC236}">
                <a16:creationId xmlns:a16="http://schemas.microsoft.com/office/drawing/2014/main" id="{DD4180DB-6D9E-0B65-CFAF-CD20300D82AE}"/>
              </a:ext>
            </a:extLst>
          </p:cNvPr>
          <p:cNvPicPr>
            <a:picLocks noChangeAspect="1"/>
          </p:cNvPicPr>
          <p:nvPr/>
        </p:nvPicPr>
        <p:blipFill>
          <a:blip r:embed="rId18"/>
          <a:srcRect/>
          <a:stretch>
            <a:fillRect/>
          </a:stretch>
        </p:blipFill>
        <p:spPr>
          <a:xfrm>
            <a:off x="10152377" y="1220914"/>
            <a:ext cx="1696785" cy="1164583"/>
          </a:xfrm>
          <a:prstGeom prst="rect">
            <a:avLst/>
          </a:prstGeom>
        </p:spPr>
      </p:pic>
      <p:pic>
        <p:nvPicPr>
          <p:cNvPr id="30" name="Picture 21">
            <a:extLst>
              <a:ext uri="{FF2B5EF4-FFF2-40B4-BE49-F238E27FC236}">
                <a16:creationId xmlns:a16="http://schemas.microsoft.com/office/drawing/2014/main" id="{6F25CCF3-F651-AD55-C544-1616A148CF34}"/>
              </a:ext>
            </a:extLst>
          </p:cNvPr>
          <p:cNvPicPr>
            <a:picLocks noChangeAspect="1"/>
          </p:cNvPicPr>
          <p:nvPr/>
        </p:nvPicPr>
        <p:blipFill>
          <a:blip r:embed="rId19"/>
          <a:srcRect/>
          <a:stretch>
            <a:fillRect/>
          </a:stretch>
        </p:blipFill>
        <p:spPr>
          <a:xfrm>
            <a:off x="6179427" y="1365364"/>
            <a:ext cx="1170796" cy="821305"/>
          </a:xfrm>
          <a:prstGeom prst="rect">
            <a:avLst/>
          </a:prstGeom>
        </p:spPr>
      </p:pic>
      <p:pic>
        <p:nvPicPr>
          <p:cNvPr id="31" name="Picture 7">
            <a:extLst>
              <a:ext uri="{FF2B5EF4-FFF2-40B4-BE49-F238E27FC236}">
                <a16:creationId xmlns:a16="http://schemas.microsoft.com/office/drawing/2014/main" id="{BF7C8968-8AF8-07B3-CDEF-29FDAA87872D}"/>
              </a:ext>
            </a:extLst>
          </p:cNvPr>
          <p:cNvPicPr>
            <a:picLocks noChangeAspect="1"/>
          </p:cNvPicPr>
          <p:nvPr/>
        </p:nvPicPr>
        <p:blipFill>
          <a:blip r:embed="rId20"/>
          <a:srcRect/>
          <a:stretch>
            <a:fillRect/>
          </a:stretch>
        </p:blipFill>
        <p:spPr>
          <a:xfrm>
            <a:off x="6005493" y="5996922"/>
            <a:ext cx="1376042" cy="757032"/>
          </a:xfrm>
          <a:prstGeom prst="rect">
            <a:avLst/>
          </a:prstGeom>
        </p:spPr>
      </p:pic>
      <p:pic>
        <p:nvPicPr>
          <p:cNvPr id="32" name="Picture 14">
            <a:extLst>
              <a:ext uri="{FF2B5EF4-FFF2-40B4-BE49-F238E27FC236}">
                <a16:creationId xmlns:a16="http://schemas.microsoft.com/office/drawing/2014/main" id="{890254EE-B75B-938C-19B3-3812913C190A}"/>
              </a:ext>
            </a:extLst>
          </p:cNvPr>
          <p:cNvPicPr>
            <a:picLocks noChangeAspect="1"/>
          </p:cNvPicPr>
          <p:nvPr/>
        </p:nvPicPr>
        <p:blipFill>
          <a:blip r:embed="rId21"/>
          <a:srcRect/>
          <a:stretch>
            <a:fillRect/>
          </a:stretch>
        </p:blipFill>
        <p:spPr>
          <a:xfrm>
            <a:off x="8063281" y="5664154"/>
            <a:ext cx="1205130" cy="982073"/>
          </a:xfrm>
          <a:prstGeom prst="rect">
            <a:avLst/>
          </a:prstGeom>
        </p:spPr>
      </p:pic>
      <p:pic>
        <p:nvPicPr>
          <p:cNvPr id="33" name="Picture 16">
            <a:extLst>
              <a:ext uri="{FF2B5EF4-FFF2-40B4-BE49-F238E27FC236}">
                <a16:creationId xmlns:a16="http://schemas.microsoft.com/office/drawing/2014/main" id="{BA59243C-7F59-5818-30E9-93EAD3EA8DD4}"/>
              </a:ext>
            </a:extLst>
          </p:cNvPr>
          <p:cNvPicPr>
            <a:picLocks noChangeAspect="1"/>
          </p:cNvPicPr>
          <p:nvPr/>
        </p:nvPicPr>
        <p:blipFill>
          <a:blip r:embed="rId22"/>
          <a:srcRect/>
          <a:stretch>
            <a:fillRect/>
          </a:stretch>
        </p:blipFill>
        <p:spPr>
          <a:xfrm>
            <a:off x="10152377" y="5231516"/>
            <a:ext cx="1384176" cy="1384176"/>
          </a:xfrm>
          <a:prstGeom prst="rect">
            <a:avLst/>
          </a:prstGeom>
        </p:spPr>
      </p:pic>
      <p:pic>
        <p:nvPicPr>
          <p:cNvPr id="34" name="Picture 15">
            <a:extLst>
              <a:ext uri="{FF2B5EF4-FFF2-40B4-BE49-F238E27FC236}">
                <a16:creationId xmlns:a16="http://schemas.microsoft.com/office/drawing/2014/main" id="{43830950-0EB1-D0A2-A6D7-4A60E679115C}"/>
              </a:ext>
            </a:extLst>
          </p:cNvPr>
          <p:cNvPicPr>
            <a:picLocks noChangeAspect="1"/>
          </p:cNvPicPr>
          <p:nvPr/>
        </p:nvPicPr>
        <p:blipFill>
          <a:blip r:embed="rId23"/>
          <a:srcRect l="18695" t="37915" r="17704" b="29393"/>
          <a:stretch>
            <a:fillRect/>
          </a:stretch>
        </p:blipFill>
        <p:spPr>
          <a:xfrm>
            <a:off x="4704486" y="4683598"/>
            <a:ext cx="1515116" cy="778798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2C908B12-BF34-E250-CCE5-CCF402D625A1}"/>
              </a:ext>
            </a:extLst>
          </p:cNvPr>
          <p:cNvSpPr txBox="1">
            <a:spLocks/>
          </p:cNvSpPr>
          <p:nvPr/>
        </p:nvSpPr>
        <p:spPr>
          <a:xfrm>
            <a:off x="337729" y="338950"/>
            <a:ext cx="11306174" cy="625475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ts val="3544"/>
              </a:lnSpc>
            </a:pPr>
            <a:r>
              <a:rPr lang="fr-FR" b="1" dirty="0"/>
              <a:t>Quelques Références 2/2</a:t>
            </a:r>
          </a:p>
        </p:txBody>
      </p:sp>
    </p:spTree>
    <p:extLst>
      <p:ext uri="{BB962C8B-B14F-4D97-AF65-F5344CB8AC3E}">
        <p14:creationId xmlns:p14="http://schemas.microsoft.com/office/powerpoint/2010/main" val="1479717900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Custom 50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B479D"/>
      </a:accent1>
      <a:accent2>
        <a:srgbClr val="07193A"/>
      </a:accent2>
      <a:accent3>
        <a:srgbClr val="00D9FB"/>
      </a:accent3>
      <a:accent4>
        <a:srgbClr val="F14E79"/>
      </a:accent4>
      <a:accent5>
        <a:srgbClr val="5C2163"/>
      </a:accent5>
      <a:accent6>
        <a:srgbClr val="2E3182"/>
      </a:accent6>
      <a:hlink>
        <a:srgbClr val="0563C1"/>
      </a:hlink>
      <a:folHlink>
        <a:srgbClr val="954F72"/>
      </a:folHlink>
    </a:clrScheme>
    <a:fontScheme name="Custom 14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cap="rnd">
          <a:solidFill>
            <a:schemeClr val="bg1"/>
          </a:solidFill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8987</TotalTime>
  <Words>908</Words>
  <Application>Microsoft Office PowerPoint</Application>
  <PresentationFormat>Grand écran</PresentationFormat>
  <Paragraphs>159</Paragraphs>
  <Slides>21</Slides>
  <Notes>14</Notes>
  <HiddenSlides>0</HiddenSlides>
  <MMClips>0</MMClips>
  <ScaleCrop>false</ScaleCrop>
  <HeadingPairs>
    <vt:vector size="6" baseType="variant">
      <vt:variant>
        <vt:lpstr>Polices utilisées</vt:lpstr>
      </vt:variant>
      <vt:variant>
        <vt:i4>12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21</vt:i4>
      </vt:variant>
    </vt:vector>
  </HeadingPairs>
  <TitlesOfParts>
    <vt:vector size="35" baseType="lpstr">
      <vt:lpstr>ADLaM Display</vt:lpstr>
      <vt:lpstr>Aptos</vt:lpstr>
      <vt:lpstr>Aptos Display</vt:lpstr>
      <vt:lpstr>Arial</vt:lpstr>
      <vt:lpstr>Avenir Next LT Pro Demi</vt:lpstr>
      <vt:lpstr>Calibri</vt:lpstr>
      <vt:lpstr>Clear Sans Regular</vt:lpstr>
      <vt:lpstr>Libre Baskerville</vt:lpstr>
      <vt:lpstr>Montserrat</vt:lpstr>
      <vt:lpstr>Open Sans</vt:lpstr>
      <vt:lpstr>Roboto</vt:lpstr>
      <vt:lpstr>Segoe UI</vt:lpstr>
      <vt:lpstr>Thème Office</vt:lpstr>
      <vt:lpstr>Office Theme</vt:lpstr>
      <vt:lpstr>Présentation PowerPoint</vt:lpstr>
      <vt:lpstr>Présentation PowerPoint</vt:lpstr>
      <vt:lpstr>Overview</vt:lpstr>
      <vt:lpstr>Présentation PowerPoint</vt:lpstr>
      <vt:lpstr>NOS ENGAGEMENTS</vt:lpstr>
      <vt:lpstr>Le groupe en chiffres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Abdoukhaly Diop</dc:creator>
  <cp:lastModifiedBy>KOUAME SERGE KADIO</cp:lastModifiedBy>
  <cp:revision>4</cp:revision>
  <dcterms:created xsi:type="dcterms:W3CDTF">2024-06-29T23:42:28Z</dcterms:created>
  <dcterms:modified xsi:type="dcterms:W3CDTF">2024-10-28T15:33:16Z</dcterms:modified>
</cp:coreProperties>
</file>